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0" r:id="rId1"/>
  </p:sldMasterIdLst>
  <p:sldIdLst>
    <p:sldId id="256" r:id="rId2"/>
    <p:sldId id="257" r:id="rId3"/>
    <p:sldId id="258" r:id="rId4"/>
    <p:sldId id="266" r:id="rId5"/>
    <p:sldId id="268" r:id="rId6"/>
    <p:sldId id="269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2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76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60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3205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285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33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429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13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8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2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9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14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54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3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4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97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5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3691" y="466860"/>
            <a:ext cx="4109240" cy="1323304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- 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6973" y="3468662"/>
            <a:ext cx="4906851" cy="2987896"/>
          </a:xfrm>
        </p:spPr>
        <p:txBody>
          <a:bodyPr>
            <a:noAutofit/>
          </a:bodyPr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Members: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Swetha(Team Lead)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Sneha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Antara </a:t>
            </a:r>
            <a:r>
              <a:rPr lang="en-US" sz="2400" dirty="0" err="1">
                <a:solidFill>
                  <a:schemeClr val="tx1"/>
                </a:solidFill>
              </a:rPr>
              <a:t>paul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shamili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seetharamireddy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98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7101" y="1119668"/>
            <a:ext cx="10172700" cy="1132660"/>
          </a:xfrm>
        </p:spPr>
        <p:txBody>
          <a:bodyPr>
            <a:normAutofit/>
          </a:bodyPr>
          <a:lstStyle/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Assigned to Our Team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4182" y="2632559"/>
            <a:ext cx="9598539" cy="3894558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forum administrator/moderator 	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search user, forum 	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my location 	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 mail - sending service 	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send SMS </a:t>
            </a:r>
            <a:r>
              <a:rPr lang="en-US" dirty="0"/>
              <a:t>	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73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5054" y="613064"/>
            <a:ext cx="7626928" cy="168332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location</a:t>
            </a:r>
            <a:br>
              <a:rPr lang="en-US" dirty="0"/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98" y="1795724"/>
            <a:ext cx="9585660" cy="591462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Objective: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Google map will show user base location. If user will change his address the map will change accordingly </a:t>
            </a:r>
            <a:r>
              <a:rPr lang="en-US" dirty="0"/>
              <a:t>	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 err="1">
                <a:solidFill>
                  <a:schemeClr val="tx1"/>
                </a:solidFill>
              </a:rPr>
              <a:t>FrontEnd</a:t>
            </a:r>
            <a:r>
              <a:rPr lang="en-US" sz="1600" b="1" dirty="0">
                <a:solidFill>
                  <a:schemeClr val="tx1"/>
                </a:solidFill>
              </a:rPr>
              <a:t> Layout: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To display the user address in google maps.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In user profile details google map will show user address location.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/>
          </a:p>
          <a:p>
            <a:r>
              <a:rPr lang="en-US" sz="1600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5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7108" y="176645"/>
            <a:ext cx="5186856" cy="118334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510" y="1828799"/>
            <a:ext cx="8468590" cy="286789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First, I have to get the address of the user who  is logged into the </a:t>
            </a:r>
            <a:r>
              <a:rPr lang="en-US" sz="1600" dirty="0" err="1">
                <a:solidFill>
                  <a:schemeClr val="tx1"/>
                </a:solidFill>
              </a:rPr>
              <a:t>capbook</a:t>
            </a:r>
            <a:r>
              <a:rPr lang="en-US" sz="1600" dirty="0">
                <a:solidFill>
                  <a:schemeClr val="tx1"/>
                </a:solidFill>
              </a:rPr>
              <a:t> app and displaying the address in google map.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If user login then user profile details will show the address of user in google maps.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Finally got the user location in google map.</a:t>
            </a:r>
          </a:p>
        </p:txBody>
      </p:sp>
    </p:spTree>
    <p:extLst>
      <p:ext uri="{BB962C8B-B14F-4D97-AF65-F5344CB8AC3E}">
        <p14:creationId xmlns:p14="http://schemas.microsoft.com/office/powerpoint/2010/main" val="11965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5678" y="176645"/>
            <a:ext cx="5632569" cy="1183341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3382" y="1724890"/>
            <a:ext cx="8468590" cy="286789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I tried to display  the address of users in google map without </a:t>
            </a:r>
            <a:r>
              <a:rPr lang="en-US" sz="1600" dirty="0" err="1">
                <a:solidFill>
                  <a:schemeClr val="tx1"/>
                </a:solidFill>
              </a:rPr>
              <a:t>api</a:t>
            </a:r>
            <a:r>
              <a:rPr lang="en-US" sz="1600" dirty="0">
                <a:solidFill>
                  <a:schemeClr val="tx1"/>
                </a:solidFill>
              </a:rPr>
              <a:t> key but I came to know with </a:t>
            </a:r>
            <a:r>
              <a:rPr lang="en-US" sz="1600" dirty="0" err="1">
                <a:solidFill>
                  <a:schemeClr val="tx1"/>
                </a:solidFill>
              </a:rPr>
              <a:t>api</a:t>
            </a:r>
            <a:r>
              <a:rPr lang="en-US" sz="1600" dirty="0">
                <a:solidFill>
                  <a:schemeClr val="tx1"/>
                </a:solidFill>
              </a:rPr>
              <a:t>-key only we can access google maps.   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Finally with </a:t>
            </a:r>
            <a:r>
              <a:rPr lang="en-US" sz="1600" dirty="0" err="1">
                <a:solidFill>
                  <a:schemeClr val="tx1"/>
                </a:solidFill>
              </a:rPr>
              <a:t>api</a:t>
            </a:r>
            <a:r>
              <a:rPr lang="en-US" sz="1600" dirty="0">
                <a:solidFill>
                  <a:schemeClr val="tx1"/>
                </a:solidFill>
              </a:rPr>
              <a:t>-key I got the user location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2518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F093-B0FC-4778-8289-F03ACD2C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Output-screenshot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87DC6F-7708-4A80-AE0D-CA647B69717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037668" y="2045777"/>
            <a:ext cx="7329490" cy="3745424"/>
          </a:xfrm>
        </p:spPr>
      </p:pic>
    </p:spTree>
    <p:extLst>
      <p:ext uri="{BB962C8B-B14F-4D97-AF65-F5344CB8AC3E}">
        <p14:creationId xmlns:p14="http://schemas.microsoft.com/office/powerpoint/2010/main" val="353163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5518" y="1600200"/>
            <a:ext cx="7497388" cy="2262781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308793980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274</TotalTime>
  <Words>143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Tw Cen MT</vt:lpstr>
      <vt:lpstr>Wingdings</vt:lpstr>
      <vt:lpstr>Droplet</vt:lpstr>
      <vt:lpstr>TEAM -  7</vt:lpstr>
      <vt:lpstr>Modules Assigned to Our Team</vt:lpstr>
      <vt:lpstr>my location </vt:lpstr>
      <vt:lpstr>APPROACH</vt:lpstr>
      <vt:lpstr>Challenges faced</vt:lpstr>
      <vt:lpstr>Output-screenshot</vt:lpstr>
      <vt:lpstr>Thank You…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-  3</dc:title>
  <dc:creator>GUPTA, ISHU</dc:creator>
  <cp:lastModifiedBy>Karnati, Seetharami Reddy</cp:lastModifiedBy>
  <cp:revision>41</cp:revision>
  <dcterms:created xsi:type="dcterms:W3CDTF">2018-12-12T09:06:36Z</dcterms:created>
  <dcterms:modified xsi:type="dcterms:W3CDTF">2019-01-02T13:44:47Z</dcterms:modified>
</cp:coreProperties>
</file>