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57" r:id="rId3"/>
    <p:sldId id="258" r:id="rId4"/>
    <p:sldId id="266" r:id="rId5"/>
    <p:sldId id="269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2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6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20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8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33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29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1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9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4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3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4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7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5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3691" y="466860"/>
            <a:ext cx="4109240" cy="132330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- 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6973" y="3468662"/>
            <a:ext cx="4906851" cy="2987896"/>
          </a:xfrm>
        </p:spPr>
        <p:txBody>
          <a:bodyPr>
            <a:noAutofit/>
          </a:bodyPr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Members: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Swetha(Team Lead)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Sneha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Antara </a:t>
            </a:r>
            <a:r>
              <a:rPr lang="en-US" sz="2400" dirty="0" err="1">
                <a:solidFill>
                  <a:schemeClr val="tx1"/>
                </a:solidFill>
              </a:rPr>
              <a:t>paul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shamili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seetharamireddy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8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101" y="1119668"/>
            <a:ext cx="10172700" cy="1132660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Assigned to Our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4182" y="2632559"/>
            <a:ext cx="9598539" cy="389455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forum administrator/moderator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search user, forum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my location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 mail - sending service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send SMS </a:t>
            </a:r>
            <a:r>
              <a:rPr lang="en-US" dirty="0"/>
              <a:t>	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3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5054" y="613064"/>
            <a:ext cx="7626928" cy="2177637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400" dirty="0"/>
              <a:t>e mail - sending service </a:t>
            </a:r>
            <a:r>
              <a:rPr lang="en-US" sz="4000" dirty="0"/>
              <a:t>	</a:t>
            </a:r>
            <a:br>
              <a:rPr lang="en-US" sz="4000" dirty="0"/>
            </a:br>
            <a:r>
              <a:rPr lang="en-US" sz="4000" dirty="0"/>
              <a:t>	</a:t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98" y="1795724"/>
            <a:ext cx="9585660" cy="59146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Objective: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A common class - which will be use by other functionality to send notification via email </a:t>
            </a:r>
            <a:r>
              <a:rPr lang="en-US" dirty="0"/>
              <a:t>	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Front-End Layout: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To display the user EMAILS in notifications tab.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5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108" y="176645"/>
            <a:ext cx="5186856" cy="118334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510" y="1828799"/>
            <a:ext cx="8468590" cy="286789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First, I need to get the friends list of particular user with E-MAIL ID’S.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then all notifications will be sent to friends via E-MAIL.</a:t>
            </a:r>
          </a:p>
        </p:txBody>
      </p:sp>
    </p:spTree>
    <p:extLst>
      <p:ext uri="{BB962C8B-B14F-4D97-AF65-F5344CB8AC3E}">
        <p14:creationId xmlns:p14="http://schemas.microsoft.com/office/powerpoint/2010/main" val="1196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F093-B0FC-4778-8289-F03ACD2C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Output-screenshot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C5BB3F-6ED7-48B4-B3A2-B6EF6BBAFDC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90046" y="2078182"/>
            <a:ext cx="9011908" cy="3586348"/>
          </a:xfrm>
        </p:spPr>
      </p:pic>
    </p:spTree>
    <p:extLst>
      <p:ext uri="{BB962C8B-B14F-4D97-AF65-F5344CB8AC3E}">
        <p14:creationId xmlns:p14="http://schemas.microsoft.com/office/powerpoint/2010/main" val="35316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5518" y="1600200"/>
            <a:ext cx="7497388" cy="2262781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0879398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337</TotalTime>
  <Words>74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Tw Cen MT</vt:lpstr>
      <vt:lpstr>Wingdings</vt:lpstr>
      <vt:lpstr>Droplet</vt:lpstr>
      <vt:lpstr>TEAM -  7</vt:lpstr>
      <vt:lpstr>Modules Assigned to Our Team</vt:lpstr>
      <vt:lpstr>  e mail - sending service     </vt:lpstr>
      <vt:lpstr>APPROACH</vt:lpstr>
      <vt:lpstr>Output-screenshot</vt:lpstr>
      <vt:lpstr>Thank You…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  3</dc:title>
  <dc:creator>GUPTA, ISHU</dc:creator>
  <cp:lastModifiedBy>Karnati, Seetharami Reddy</cp:lastModifiedBy>
  <cp:revision>49</cp:revision>
  <dcterms:created xsi:type="dcterms:W3CDTF">2018-12-12T09:06:36Z</dcterms:created>
  <dcterms:modified xsi:type="dcterms:W3CDTF">2019-01-02T14:18:25Z</dcterms:modified>
</cp:coreProperties>
</file>