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57" r:id="rId3"/>
    <p:sldId id="258" r:id="rId4"/>
    <p:sldId id="266" r:id="rId5"/>
    <p:sldId id="269" r:id="rId6"/>
    <p:sldId id="271" r:id="rId7"/>
    <p:sldId id="270" r:id="rId8"/>
    <p:sldId id="272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2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6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0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205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8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33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29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1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8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9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4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4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3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4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7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5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3691" y="466860"/>
            <a:ext cx="4109240" cy="132330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- 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6973" y="3468662"/>
            <a:ext cx="4906851" cy="2987896"/>
          </a:xfrm>
        </p:spPr>
        <p:txBody>
          <a:bodyPr>
            <a:noAutofit/>
          </a:bodyPr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Members: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Swetha(Team Lead)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Sneha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Antara </a:t>
            </a:r>
            <a:r>
              <a:rPr lang="en-US" sz="2400" dirty="0" err="1">
                <a:solidFill>
                  <a:schemeClr val="tx1"/>
                </a:solidFill>
              </a:rPr>
              <a:t>paul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shamili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seetharamireddy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8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7101" y="1119668"/>
            <a:ext cx="10172700" cy="1132660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Assigned to Our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4182" y="2632559"/>
            <a:ext cx="9598539" cy="389455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forum administrator/moderator 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search user, forum 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my location 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 mail - sending service 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send SMS </a:t>
            </a:r>
            <a:r>
              <a:rPr lang="en-US" dirty="0"/>
              <a:t>	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3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158" y="643817"/>
            <a:ext cx="8398824" cy="2303813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br>
              <a:rPr lang="en-US" sz="4000" dirty="0"/>
            </a:br>
            <a:r>
              <a:rPr lang="en-US" sz="4400" dirty="0"/>
              <a:t>forum administrator/moderator </a:t>
            </a:r>
            <a:r>
              <a:rPr lang="en-US" sz="4000" dirty="0"/>
              <a:t>	</a:t>
            </a:r>
            <a:br>
              <a:rPr lang="en-US" sz="4000" dirty="0"/>
            </a:br>
            <a:r>
              <a:rPr lang="en-US" sz="4000" dirty="0"/>
              <a:t>	</a:t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98" y="1795724"/>
            <a:ext cx="9585660" cy="59146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Objective: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Moderator of forum may approve/reject a membership request; also may delete any topic or remove any member from forum </a:t>
            </a:r>
            <a:r>
              <a:rPr lang="en-US" dirty="0"/>
              <a:t>	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Front-End Layout: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To display the user EMAILS in notifications tab.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5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108" y="176645"/>
            <a:ext cx="5186856" cy="118334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510" y="1828799"/>
            <a:ext cx="8468590" cy="286789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First, I need to get the friends list of particular user with E-MAIL ID’S.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then all notifications will be sent to friends via E-MAIL.</a:t>
            </a:r>
          </a:p>
        </p:txBody>
      </p:sp>
    </p:spTree>
    <p:extLst>
      <p:ext uri="{BB962C8B-B14F-4D97-AF65-F5344CB8AC3E}">
        <p14:creationId xmlns:p14="http://schemas.microsoft.com/office/powerpoint/2010/main" val="1196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F093-B0FC-4778-8289-F03ACD2C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Output-screenshot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F73FE42-F9C4-43D6-88A6-4E0ADD8D0A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49249" y="1559514"/>
            <a:ext cx="7675198" cy="4315193"/>
          </a:xfrm>
        </p:spPr>
      </p:pic>
    </p:spTree>
    <p:extLst>
      <p:ext uri="{BB962C8B-B14F-4D97-AF65-F5344CB8AC3E}">
        <p14:creationId xmlns:p14="http://schemas.microsoft.com/office/powerpoint/2010/main" val="35316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097B-97A1-4BAA-9EF5-DD59FBB7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CD8CA-7522-412E-AB7A-128C3F49C4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50748" y="2366963"/>
            <a:ext cx="6090504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8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DF1F-4A9A-4507-AE59-BDA01522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6CAFC-C5FA-433C-A816-6941DD9F57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6025B-59BE-4380-B505-CA3BF36E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841" y="918517"/>
            <a:ext cx="8005921" cy="45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4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4C24-5062-4ED0-86A8-C8A53017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B11A-C30A-472D-8D15-64552CF63A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A6C6A-2380-4BFA-ABC4-E1521547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841" y="618517"/>
            <a:ext cx="8005921" cy="45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5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5518" y="1600200"/>
            <a:ext cx="7497388" cy="2262781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30879398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340</TotalTime>
  <Words>80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Tw Cen MT</vt:lpstr>
      <vt:lpstr>Wingdings</vt:lpstr>
      <vt:lpstr>Droplet</vt:lpstr>
      <vt:lpstr>TEAM -  7</vt:lpstr>
      <vt:lpstr>Modules Assigned to Our Team</vt:lpstr>
      <vt:lpstr>  forum administrator/moderator     </vt:lpstr>
      <vt:lpstr>APPROACH</vt:lpstr>
      <vt:lpstr>Output-screenshot</vt:lpstr>
      <vt:lpstr>PowerPoint Presentation</vt:lpstr>
      <vt:lpstr>PowerPoint Presentation</vt:lpstr>
      <vt:lpstr>PowerPoint Presentation</vt:lpstr>
      <vt:lpstr>Thank You…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-  3</dc:title>
  <dc:creator>GUPTA, ISHU</dc:creator>
  <cp:lastModifiedBy>Karnati, Seetharami Reddy</cp:lastModifiedBy>
  <cp:revision>50</cp:revision>
  <dcterms:created xsi:type="dcterms:W3CDTF">2018-12-12T09:06:36Z</dcterms:created>
  <dcterms:modified xsi:type="dcterms:W3CDTF">2019-01-02T14:21:21Z</dcterms:modified>
</cp:coreProperties>
</file>