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205" autoAdjust="0"/>
  </p:normalViewPr>
  <p:slideViewPr>
    <p:cSldViewPr snapToGrid="0">
      <p:cViewPr varScale="1">
        <p:scale>
          <a:sx n="92" d="100"/>
          <a:sy n="92" d="100"/>
        </p:scale>
        <p:origin x="131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48C4A-F7C3-4DF7-9A8E-EF6186B121E5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FE68-EF77-4B97-A82F-8FA045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7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2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 and 1980 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 and 1990 C++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 and 1995 Java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was conceived by James Gosling, Patrick Naughton, Chris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Ed Frank, and Mike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Sheridan at Sun Microsystems, Inc. in 1991.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4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9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2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1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4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9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4414-43BA-4827-AF40-286043AF3643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D59D-B762-4849-B926-01935CF2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9" y="2219690"/>
            <a:ext cx="1161875" cy="11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Basic Introduction to Java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Basic Introduction of OOPs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3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Lineage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Pros and Cons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Three basic Principles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1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Types 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77348"/>
              </p:ext>
            </p:extLst>
          </p:nvPr>
        </p:nvGraphicFramePr>
        <p:xfrm>
          <a:off x="1159164" y="2402993"/>
          <a:ext cx="7813386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70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  <a:gridCol w="3667991">
                  <a:extLst>
                    <a:ext uri="{9D8B030D-6E8A-4147-A177-3AD203B41FA5}">
                      <a16:colId xmlns:a16="http://schemas.microsoft.com/office/drawing/2014/main" val="1264078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–32,768 to 32,767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–2,147,483,648 to 2,147,483,647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–9,223,372,036,854,775,808 to 9,223,372,036,854,775,807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1.4e–045 to 3.4e+038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4.9e–324 to 1.8e+308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support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Operators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62087"/>
              </p:ext>
            </p:extLst>
          </p:nvPr>
        </p:nvGraphicFramePr>
        <p:xfrm>
          <a:off x="1159163" y="2402993"/>
          <a:ext cx="35531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566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08762"/>
              </p:ext>
            </p:extLst>
          </p:nvPr>
        </p:nvGraphicFramePr>
        <p:xfrm>
          <a:off x="6408305" y="2402993"/>
          <a:ext cx="400216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and 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Multiply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Modulo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53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Single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Multidimensional Array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Control flows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statement 1  or { set of statements}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&amp;&amp; (and) , || (or)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ifs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{ if &lt;condition&gt;/Statements } 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else 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&lt;condition&gt;/Statements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} else &lt;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if &lt;condition&gt;/statements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&lt; value match1&gt; statements break; case &lt;value match 2&gt;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stmts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break; default &lt;default value&gt; break;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4771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Iteration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While(&lt;condition as a true&gt; { execute set of statements, break, continue}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{ execute set of statements, break, continue} while&lt;condition&gt;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For(assignment; condition; increment/decrement) { set of statements}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for-each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For(datatype &lt;variable&gt; : datatype array) { execution of statement }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10680</TotalTime>
  <Words>367</Words>
  <Application>Microsoft Office PowerPoint</Application>
  <PresentationFormat>Widescreen</PresentationFormat>
  <Paragraphs>108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</vt:lpstr>
      <vt:lpstr>Agenda</vt:lpstr>
      <vt:lpstr>Introduction to Java</vt:lpstr>
      <vt:lpstr>Introduction to OOPs</vt:lpstr>
      <vt:lpstr>Core Java Basics</vt:lpstr>
      <vt:lpstr>Core Java Basics - cont</vt:lpstr>
      <vt:lpstr>Core Java Basics - Cont</vt:lpstr>
      <vt:lpstr>Core Java Basics - Cont</vt:lpstr>
      <vt:lpstr>Core Java Basics -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Aadimulam, Ramu</dc:creator>
  <cp:lastModifiedBy>Aadimulam, Ramu</cp:lastModifiedBy>
  <cp:revision>27</cp:revision>
  <dcterms:created xsi:type="dcterms:W3CDTF">2017-01-24T17:19:03Z</dcterms:created>
  <dcterms:modified xsi:type="dcterms:W3CDTF">2017-02-01T03:19:52Z</dcterms:modified>
</cp:coreProperties>
</file>