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7B8C-BED0-4C5F-AD6A-D3FBF128F90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15D65-8AE7-4522-BF04-07E95111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1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 and 1980 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 and 1990 C++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 and 1995 Java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was conceived by James Gosling, Patrick Naughton, Chris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Ed Frank, and Mike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Sheridan at Sun Microsystems, Inc. in 1991.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644-9193-4CE2-947C-EF88589805B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9" y="2219690"/>
            <a:ext cx="1161875" cy="11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a Class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a blue print of a runtime instance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an Object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a runtime instance of a class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Constructors(overloading)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 constructor // a constructor without any arguments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Argument constructor // a constructor with set of arguments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Methods (overloading)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routine which contains set of statements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Will be called using object reference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this operator – this operator is used to refer current object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Object as parameter and return type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Access Controls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 in a 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everywhere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Protected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within sub classes and with in package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 in package	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static – to define variables and methods at class level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Block level is used to execute a set statement while loading a class into memory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final – To make any variable/Method/Class as immutable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8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Inheriting properties from one class to another 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Extends is keyword to be used to extend from one class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Abstract Classes - extends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Interfaces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- implements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Packages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Inner Classes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Anonymous Inner Classes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4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StringBuffers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Wrapper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Boolean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8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Basic Introduction to Java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Basic Introduction of OOPs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3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Lineage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Pros and Cons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Three basic Principles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1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Types 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9164" y="2402993"/>
          <a:ext cx="7813386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70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  <a:gridCol w="3667991">
                  <a:extLst>
                    <a:ext uri="{9D8B030D-6E8A-4147-A177-3AD203B41FA5}">
                      <a16:colId xmlns:a16="http://schemas.microsoft.com/office/drawing/2014/main" val="1264078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–32,768 to 32,767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–2,147,483,648 to 2,147,483,647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–9,223,372,036,854,775,808 to 9,223,372,036,854,775,807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1.4e–045 to 3.4e+038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4.9e–324 to 1.8e+308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support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Operators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9163" y="2402993"/>
          <a:ext cx="35531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566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08305" y="2402993"/>
          <a:ext cx="400216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and 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Multiply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Modulo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Single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Multidimensional Array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Control flows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statement 1  or { set of statements}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&amp;&amp; (and) , || (or)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ifs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{ if &lt;condition&gt;/Statements } 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else 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} else &lt;  if &lt;condition&gt;/statements &gt;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&lt; value match1&gt; statements break; case &lt;value match 2&gt;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stmts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break; default &lt;default value&gt; break;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4771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Iteration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While(&lt;condition as a true&gt; { execute set of statements, break, continue}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 { execute set of statements, break, continue} while&lt;condition&gt;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For(assignment; condition; increment/decrement) { set of statements}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for-each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For(datatype &lt;variable&gt; : datatype array) { execution of statement }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577</Words>
  <Application>Microsoft Office PowerPoint</Application>
  <PresentationFormat>Widescreen</PresentationFormat>
  <Paragraphs>159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</vt:lpstr>
      <vt:lpstr>Agenda</vt:lpstr>
      <vt:lpstr>Introduction to Java</vt:lpstr>
      <vt:lpstr>Introduction to OOPs</vt:lpstr>
      <vt:lpstr>Core Java Basics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javatrainer2017@outlook.com</dc:creator>
  <cp:lastModifiedBy>javatrainer2017@outlook.com</cp:lastModifiedBy>
  <cp:revision>10</cp:revision>
  <dcterms:created xsi:type="dcterms:W3CDTF">2017-02-03T01:58:20Z</dcterms:created>
  <dcterms:modified xsi:type="dcterms:W3CDTF">2017-02-04T02:49:51Z</dcterms:modified>
</cp:coreProperties>
</file>