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36"/>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2/27/2022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Message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7" idx="1"/>
          </p:cNvCxnSpPr>
          <p:nvPr/>
        </p:nvCxnSpPr>
        <p:spPr>
          <a:xfrm>
            <a:off x="3383280" y="1847850"/>
            <a:ext cx="1928948"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cxnSp>
        <p:nvCxnSpPr>
          <p:cNvPr id="83" name="Straight Arrow Connector 82"/>
          <p:cNvCxnSpPr>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16" idx="0"/>
          </p:cNvCxnSpPr>
          <p:nvPr/>
        </p:nvCxnSpPr>
        <p:spPr>
          <a:xfrm rot="5400000">
            <a:off x="2759710" y="1294130"/>
            <a:ext cx="317500" cy="1676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a:t>
            </a:r>
            <a:endParaRPr lang="en-US" sz="1200" dirty="0" smtClean="0">
              <a:latin typeface="Verdana" panose="020B0604030504040204" pitchFamily="34" charset="0"/>
              <a:ea typeface="Verdana" panose="020B0604030504040204" pitchFamily="34" charset="0"/>
              <a:cs typeface="Verdana" panose="020B0604030504040204" pitchFamily="34" charset="0"/>
            </a:endParaRPr>
          </a:p>
          <a:p>
            <a:pPr lvl="1"/>
            <a:r>
              <a:rPr lang="en-US" sz="1200" dirty="0" smtClean="0">
                <a:latin typeface="Verdana" panose="020B0604030504040204" pitchFamily="34" charset="0"/>
                <a:ea typeface="Verdana" panose="020B0604030504040204" pitchFamily="34" charset="0"/>
                <a:cs typeface="Verdana" panose="020B0604030504040204" pitchFamily="34" charset="0"/>
              </a:rPr>
              <a:t>Create database shopping;</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User shopping;</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dirty="0" smtClean="0">
                <a:latin typeface="Verdana" panose="020B0604030504040204" pitchFamily="34" charset="0"/>
                <a:ea typeface="Verdana" panose="020B0604030504040204" pitchFamily="34" charset="0"/>
                <a:cs typeface="Verdana" panose="020B0604030504040204" pitchFamily="34" charset="0"/>
              </a:rPr>
              <a:t>create </a:t>
            </a:r>
            <a:r>
              <a:rPr lang="en-US" sz="1200" dirty="0" smtClean="0">
                <a:latin typeface="Verdana" panose="020B0604030504040204" pitchFamily="34" charset="0"/>
                <a:ea typeface="Verdana" panose="020B0604030504040204" pitchFamily="34" charset="0"/>
                <a:cs typeface="Verdana" panose="020B0604030504040204" pitchFamily="34" charset="0"/>
              </a:rPr>
              <a:t>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921511</TotalTime>
  <Words>15132</Words>
  <Application>Microsoft Office PowerPoint</Application>
  <PresentationFormat>On-screen Show (4:3)</PresentationFormat>
  <Paragraphs>1919</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5011</cp:revision>
  <dcterms:modified xsi:type="dcterms:W3CDTF">2022-02-27T23:18:09Z</dcterms:modified>
</cp:coreProperties>
</file>