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2/25/2022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7" idx="1"/>
          </p:cNvCxnSpPr>
          <p:nvPr/>
        </p:nvCxnSpPr>
        <p:spPr>
          <a:xfrm>
            <a:off x="3383280" y="1847850"/>
            <a:ext cx="1928948"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cxnSp>
        <p:nvCxnSpPr>
          <p:cNvPr id="83" name="Straight Arrow Connector 82"/>
          <p:cNvCxnSpPr>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16" idx="0"/>
          </p:cNvCxnSpPr>
          <p:nvPr/>
        </p:nvCxnSpPr>
        <p:spPr>
          <a:xfrm rot="5400000">
            <a:off x="2759710" y="1294130"/>
            <a:ext cx="317500" cy="1676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921344</TotalTime>
  <Words>15126</Words>
  <Application>Microsoft Office PowerPoint</Application>
  <PresentationFormat>On-screen Show (4:3)</PresentationFormat>
  <Paragraphs>1917</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5009</cp:revision>
  <dcterms:modified xsi:type="dcterms:W3CDTF">2022-02-26T06:36:39Z</dcterms:modified>
</cp:coreProperties>
</file>