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2/22/2022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p14="http://schemas.microsoft.com/office/powerpoint/2010/main" xmlns=""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p14="http://schemas.microsoft.com/office/powerpoint/2010/main" xmlns=""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p14="http://schemas.microsoft.com/office/powerpoint/2010/main" xmlns=""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Message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a:t>
                      </a:r>
                      <a:r>
                        <a:rPr lang="en-US" dirty="0" err="1" smtClean="0"/>
                        <a:t>ogg</a:t>
                      </a:r>
                      <a:r>
                        <a:rPr lang="en-US" dirty="0" smtClean="0"/>
                        <a:t>"&gt;.&lt;/video&gt;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 </a:t>
            </a:r>
            <a:r>
              <a:rPr lang="en-US" sz="1600" dirty="0" smtClean="0"/>
              <a:t>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2400"/>
          <a:ext cx="9144000" cy="6313575"/>
        </p:xfrm>
        <a:graphic>
          <a:graphicData uri="http://schemas.openxmlformats.org/drawingml/2006/table">
            <a:tbl>
              <a:tblPr/>
              <a:tblGrid>
                <a:gridCol w="2590800"/>
                <a:gridCol w="655320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a:t>
            </a:r>
            <a:r>
              <a:rPr lang="en-US" sz="1200">
                <a:latin typeface="Verdana" panose="020B0604030504040204" pitchFamily="34" charset="0"/>
                <a:ea typeface="Verdana" panose="020B0604030504040204" pitchFamily="34" charset="0"/>
                <a:cs typeface="Verdana" panose="020B0604030504040204" pitchFamily="34" charset="0"/>
              </a:rPr>
              <a:t>from </a:t>
            </a:r>
            <a:r>
              <a:rPr lang="en-US" sz="120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smtClean="0">
                <a:latin typeface="Verdana" panose="020B0604030504040204" pitchFamily="34" charset="0"/>
                <a:ea typeface="Verdana" panose="020B0604030504040204" pitchFamily="34" charset="0"/>
                <a:cs typeface="Verdana" panose="020B0604030504040204" pitchFamily="34" charset="0"/>
              </a:rPr>
              <a:t>Primary </a:t>
            </a:r>
            <a:r>
              <a:rPr lang="en-US" sz="1200" dirty="0">
                <a:latin typeface="Verdana" panose="020B0604030504040204" pitchFamily="34" charset="0"/>
                <a:ea typeface="Verdana" panose="020B0604030504040204" pitchFamily="34" charset="0"/>
                <a:cs typeface="Verdana" panose="020B0604030504040204" pitchFamily="34" charset="0"/>
              </a:rPr>
              <a:t>key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 xmlns:p14="http://schemas.microsoft.com/office/powerpoint/2010/main"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 xmlns:p14="http://schemas.microsoft.com/office/powerpoint/2010/main"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921087</TotalTime>
  <Words>15127</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5008</cp:revision>
  <dcterms:modified xsi:type="dcterms:W3CDTF">2022-02-23T03:44:52Z</dcterms:modified>
</cp:coreProperties>
</file>