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67" r:id="rId4"/>
    <p:sldId id="262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28FED-DBF7-1DDF-3DAF-35861CEFD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00EA76-9363-B9E5-B74D-4A5FEF4A5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9F6FF6-3276-8F2B-6BF4-2D8CABC1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C254F0-EB65-37C1-B3D5-19A8ED3A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C5243C-212E-4546-52BD-94D60DEA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717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AA53D-5E96-E3C3-E9E1-47D7B173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A35602-FF63-52A0-C9C5-2634A4247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81F71B-FE41-F8B0-0DD5-81BA6241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D5F543-01BD-FDDA-7B38-C7EFCC75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A28081-33EC-5C5F-B5A1-E688224C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74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B21E77-7E46-A031-7EFC-F32A7CE67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1B16A5-6BFD-744A-37E0-5CE9DD288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85A500-499B-699C-A387-9EFFCEE4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E32D6E-A6DB-26CB-9C77-07F2D3EC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480FDE-D8DB-E057-6CC4-FC7B20FD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4572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7382" y="4005065"/>
            <a:ext cx="5376597" cy="153617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7184" y="5541235"/>
            <a:ext cx="537659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197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599723" y="932723"/>
            <a:ext cx="4992555" cy="4992555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7797271" y="1312838"/>
            <a:ext cx="1332971" cy="1326604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73724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7FCDC-8274-62D5-D252-C690D29FB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727D1E-ACD6-B196-7D11-22E97BA69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6E9BEA-5287-5E26-AFEB-B81A7287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E679AA-1065-B519-4DA2-804D275E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453B7B-18C5-2806-E196-1D41BDA5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602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3A6B4-236A-63D1-7A6A-C579BEC6B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5E827D-F747-15DF-4710-93DDC8ED8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DFBB91-E234-9B3E-ABFE-DA3CA554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38AEFB-5949-8E26-8F41-6B41D2EB7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F04E89-F986-F8D0-6EBB-B6FFF283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164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65573-4A64-08F6-A1E2-61C773DA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ECE71F-BB17-3572-C19B-0E2A90A9F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086CA6-6E22-BC7D-D2D1-044F0386C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902929-8722-5DE2-EF0A-64A54FDF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C4DAD2-5A94-EFB2-E966-12BB3AF1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58F14C-6456-F8A1-FC66-5BD6E8F9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85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64159-93FF-3435-0C4E-992F33688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09A13A-8FF5-6E03-724E-83DD10AB9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C7F149-B6A8-C39C-0E87-F89C7924B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08C9333-E0EC-577F-4D3D-999C717F1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5BEC953-A9B9-E86F-5B55-26FB0C424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5518366-C08F-F1FB-26C6-45A2BBD3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9388408-ED8A-2D32-C8CB-30FD9CD0F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8EE0621-049C-EB08-C2D3-1EFC1597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373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58712-CA54-B27B-F3C8-8EAC69AA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00B0A2D-A7EB-CB8F-6DEC-3E8204CE1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7591BC-4E8C-137D-0263-ECC7D9ED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5D82B5-6EB7-E14F-C30C-95485B13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218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A6D626-7D29-75C8-0D3C-B905728B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567E4AB-1695-B646-C4E9-9CDDE562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6F2D53-B727-BC17-84AB-A117C578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164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5D584-7E53-4264-5E03-60F5F1404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B8BC1-DB9D-9DAC-6A23-6349270D6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25A520-402F-DE92-BEF2-AEE065B80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9BF2ED-7EA3-3E18-1F46-431996617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BA8274-89E0-F405-C942-BABFC06B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B5CA0F-D014-3558-CB8F-0F40BD8C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764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56837-3A19-9BB3-E170-BF248F77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3FFEDB-4297-CA89-D8C7-2D23A66F6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EE134C-9149-B248-DF70-E4E392351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6A0917-8096-DFBE-A4CF-A28C23AD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DB443E-C478-2B06-9C1D-EAD2065F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FD450E-130B-F917-AD97-F10A69CD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244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DE911DC-94C7-7A0C-5AF7-B40694BEA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A0758E-66A9-EEE1-E42D-74140FBF9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DEE5F7-B9FA-C30C-C6A4-F57187557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F77AFD-2B0A-7EED-3850-F86EDF7FA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7C0A2A-36D0-4933-11D8-B8752F461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471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31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7601" y="4614663"/>
            <a:ext cx="8060099" cy="1536172"/>
          </a:xfrm>
        </p:spPr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Programacion Web </a:t>
            </a:r>
            <a:r>
              <a:rPr lang="es-CO" altLang="ko-KR" dirty="0">
                <a:ea typeface="맑은 고딕" pitchFamily="50" charset="-127"/>
              </a:rPr>
              <a:t>Básica</a:t>
            </a:r>
          </a:p>
          <a:p>
            <a:pPr lvl="0" algn="ctr"/>
            <a:r>
              <a:rPr lang="es-CO" altLang="ko-KR" sz="2200" b="1" dirty="0">
                <a:ea typeface="맑은 고딕" pitchFamily="50" charset="-127"/>
              </a:rPr>
              <a:t>Tablas</a:t>
            </a:r>
            <a:endParaRPr lang="es-CO" altLang="ko-KR" sz="2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461134" y="5855560"/>
            <a:ext cx="5376597" cy="768085"/>
          </a:xfrm>
        </p:spPr>
        <p:txBody>
          <a:bodyPr/>
          <a:lstStyle/>
          <a:p>
            <a:pPr algn="r">
              <a:spcBef>
                <a:spcPts val="0"/>
              </a:spcBef>
              <a:defRPr/>
            </a:pPr>
            <a:r>
              <a:rPr lang="en-US" altLang="ko-KR" sz="3200" dirty="0"/>
              <a:t>Harrisson Zapata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339" y="288331"/>
            <a:ext cx="1255296" cy="31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DF1A9-8FC0-4362-6F86-E035E6E5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0AC4D4-8A31-7732-CD6B-FCD177CCD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6F99DA1-F023-2665-A19B-899525C07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1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605510" y="2386211"/>
            <a:ext cx="4980582" cy="135711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9800" b="1" dirty="0">
                <a:latin typeface="+mj-lt"/>
              </a:rPr>
              <a:t>Gracias</a:t>
            </a:r>
            <a:endParaRPr lang="ko-KR" altLang="en-US" sz="9800" b="1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655444" y="4278247"/>
            <a:ext cx="2880715" cy="768085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1867" dirty="0"/>
              <a:t>Harrisson Zapata</a:t>
            </a:r>
          </a:p>
          <a:p>
            <a:pPr marL="0" indent="0" algn="ctr">
              <a:buNone/>
            </a:pPr>
            <a:r>
              <a:rPr lang="en-US" altLang="ko-KR" sz="1867" dirty="0"/>
              <a:t>harrissonhzs@gmail.com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14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Cover and End Slide Master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Harrisson Zapata GOMEZ</dc:creator>
  <cp:lastModifiedBy>Harrisson Zapata GOMEZ</cp:lastModifiedBy>
  <cp:revision>52</cp:revision>
  <dcterms:created xsi:type="dcterms:W3CDTF">2023-03-14T20:06:04Z</dcterms:created>
  <dcterms:modified xsi:type="dcterms:W3CDTF">2023-03-15T23:54:27Z</dcterms:modified>
</cp:coreProperties>
</file>