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Formularios Parte 1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04DA8-6D5F-1937-FFDF-F1F02FB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48497-ED16-2008-0C16-4CD82015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675D8F-554E-9734-C573-2989B35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88A8-C8FA-52FD-8F06-096B0C27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D806D-2836-763E-613A-5F974AD0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29D345-0957-51ED-CE86-C428D05E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95DA27-98A4-ED83-5043-2B2C56BFDCAA}"/>
              </a:ext>
            </a:extLst>
          </p:cNvPr>
          <p:cNvSpPr txBox="1"/>
          <p:nvPr/>
        </p:nvSpPr>
        <p:spPr>
          <a:xfrm>
            <a:off x="6363653" y="4323111"/>
            <a:ext cx="471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Abrir archivo:</a:t>
            </a:r>
            <a:r>
              <a:rPr lang="es-CO" sz="3200" dirty="0"/>
              <a:t> Formularios1.html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FAAE60-AE09-CCDA-8BD6-792392EF02F2}"/>
              </a:ext>
            </a:extLst>
          </p:cNvPr>
          <p:cNvSpPr/>
          <p:nvPr/>
        </p:nvSpPr>
        <p:spPr>
          <a:xfrm>
            <a:off x="5996940" y="4033839"/>
            <a:ext cx="5448300" cy="165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22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61</cp:revision>
  <dcterms:created xsi:type="dcterms:W3CDTF">2023-03-14T20:06:04Z</dcterms:created>
  <dcterms:modified xsi:type="dcterms:W3CDTF">2023-03-16T01:04:06Z</dcterms:modified>
</cp:coreProperties>
</file>