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F7E6B1-1FE7-5E1D-3001-D80E8645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41EF-A375-410D-8CD0-418C35DB6167}" type="datetimeFigureOut">
              <a:rPr lang="es-CO" smtClean="0"/>
              <a:t>23/03/2023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5CBEC5-4CCA-B1E8-35CA-E67BB417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CA7A4-85DA-4C27-0CB4-B08E30E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C776-D0EA-4E0C-9041-67B595107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5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CSS3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16AFE7C-69D1-8076-1DC5-F19AD8B9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8BE2A8C-CD78-1006-C746-8B08A3CD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32440BC-DE9B-FC89-3DB4-514DC901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9A9263-5B66-FB14-19BD-DB16BB2C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1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967DCE2-078D-C506-47C0-8C3B21BF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Arial</vt:lpstr>
      <vt:lpstr>Cover and End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sebastian zapata restrepo</cp:lastModifiedBy>
  <cp:revision>35</cp:revision>
  <dcterms:created xsi:type="dcterms:W3CDTF">2023-03-14T20:06:04Z</dcterms:created>
  <dcterms:modified xsi:type="dcterms:W3CDTF">2023-03-23T22:23:47Z</dcterms:modified>
</cp:coreProperties>
</file>