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F7E6B1-1FE7-5E1D-3001-D80E8645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41EF-A375-410D-8CD0-418C35DB6167}" type="datetimeFigureOut">
              <a:rPr lang="es-CO" smtClean="0"/>
              <a:t>23/03/2023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5CBEC5-4CCA-B1E8-35CA-E67BB417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CA7A4-85DA-4C27-0CB4-B08E30E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C776-D0EA-4E0C-9041-67B595107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5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Valores Unidades CSS3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7D7BF3-5F9A-44D7-8788-0EE3B383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A2D06A3-1B30-4AC3-A371-E9A2A07D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5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DA1BAE-EF15-41F5-8C1B-A53EFBE0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5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BE8403F-B3B4-4AB7-BADE-B0E1EB09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8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1F48269-A353-4273-A44F-0129FE4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Arial</vt:lpstr>
      <vt:lpstr>Cover and End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sebastian zapata restrepo</cp:lastModifiedBy>
  <cp:revision>40</cp:revision>
  <dcterms:created xsi:type="dcterms:W3CDTF">2023-03-14T20:06:04Z</dcterms:created>
  <dcterms:modified xsi:type="dcterms:W3CDTF">2023-03-23T22:29:14Z</dcterms:modified>
</cp:coreProperties>
</file>