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75" r:id="rId11"/>
    <p:sldId id="263" r:id="rId12"/>
    <p:sldId id="262" r:id="rId1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527382" y="4005065"/>
            <a:ext cx="5376597" cy="153617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</a:t>
            </a:r>
          </a:p>
          <a:p>
            <a:pPr lvl="0"/>
            <a:r>
              <a:rPr lang="en-US" altLang="ko-KR" dirty="0">
                <a:ea typeface="맑은 고딕" pitchFamily="50" charset="-127"/>
              </a:rPr>
              <a:t>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527184" y="5541235"/>
            <a:ext cx="537659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619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3599723" y="932723"/>
            <a:ext cx="4992555" cy="4992555"/>
            <a:chOff x="2699792" y="699542"/>
            <a:chExt cx="3744416" cy="3744416"/>
          </a:xfrm>
        </p:grpSpPr>
        <p:sp>
          <p:nvSpPr>
            <p:cNvPr id="2" name="Oval 1"/>
            <p:cNvSpPr/>
            <p:nvPr userDrawn="1"/>
          </p:nvSpPr>
          <p:spPr>
            <a:xfrm>
              <a:off x="2699792" y="699542"/>
              <a:ext cx="3744416" cy="3744416"/>
            </a:xfrm>
            <a:prstGeom prst="ellipse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2836962" y="836712"/>
              <a:ext cx="3470076" cy="3470076"/>
            </a:xfrm>
            <a:prstGeom prst="ellipse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" name="Group 3"/>
          <p:cNvGrpSpPr/>
          <p:nvPr userDrawn="1"/>
        </p:nvGrpSpPr>
        <p:grpSpPr>
          <a:xfrm>
            <a:off x="7797271" y="1312838"/>
            <a:ext cx="1332971" cy="1326604"/>
            <a:chOff x="6127601" y="487152"/>
            <a:chExt cx="999728" cy="994953"/>
          </a:xfrm>
        </p:grpSpPr>
        <p:sp>
          <p:nvSpPr>
            <p:cNvPr id="8" name="Oval 7"/>
            <p:cNvSpPr/>
            <p:nvPr userDrawn="1"/>
          </p:nvSpPr>
          <p:spPr>
            <a:xfrm>
              <a:off x="6127601" y="762025"/>
              <a:ext cx="720080" cy="720080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847681" y="621668"/>
              <a:ext cx="279648" cy="279648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6475870" y="487152"/>
              <a:ext cx="139824" cy="13982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73724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2F7E6B1-1FE7-5E1D-3001-D80E8645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241EF-A375-410D-8CD0-418C35DB6167}" type="datetimeFigureOut">
              <a:rPr lang="es-CO" smtClean="0"/>
              <a:t>22/03/2023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5CBEC5-4CCA-B1E8-35CA-E67BB417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DCA7A4-85DA-4C27-0CB4-B08E30E5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8C776-D0EA-4E0C-9041-67B5951073B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56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03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7601" y="4614663"/>
            <a:ext cx="8060099" cy="1536172"/>
          </a:xfrm>
        </p:spPr>
        <p:txBody>
          <a:bodyPr/>
          <a:lstStyle/>
          <a:p>
            <a:pPr lvl="0"/>
            <a:r>
              <a:rPr lang="en-US" altLang="ko-KR" dirty="0">
                <a:ea typeface="맑은 고딕" pitchFamily="50" charset="-127"/>
              </a:rPr>
              <a:t>Programacion Web </a:t>
            </a:r>
            <a:r>
              <a:rPr lang="es-CO" altLang="ko-KR" dirty="0">
                <a:ea typeface="맑은 고딕" pitchFamily="50" charset="-127"/>
              </a:rPr>
              <a:t>Básica</a:t>
            </a:r>
          </a:p>
          <a:p>
            <a:pPr lvl="0" algn="ctr"/>
            <a:r>
              <a:rPr lang="es-CO" altLang="ko-KR" sz="2200" b="1" dirty="0">
                <a:ea typeface="맑은 고딕" pitchFamily="50" charset="-127"/>
              </a:rPr>
              <a:t>CSS3</a:t>
            </a:r>
            <a:endParaRPr lang="es-CO" altLang="ko-KR" sz="22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1134" y="5855560"/>
            <a:ext cx="5376597" cy="768085"/>
          </a:xfrm>
        </p:spPr>
        <p:txBody>
          <a:bodyPr/>
          <a:lstStyle/>
          <a:p>
            <a:pPr algn="r">
              <a:spcBef>
                <a:spcPts val="0"/>
              </a:spcBef>
              <a:defRPr/>
            </a:pPr>
            <a:r>
              <a:rPr lang="en-US" altLang="ko-KR" sz="3200" dirty="0"/>
              <a:t>Harrisson Zapata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339" y="288331"/>
            <a:ext cx="1255296" cy="31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7202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4EFC3FC8-3C34-DABB-5D14-A13FB4755B14}"/>
              </a:ext>
            </a:extLst>
          </p:cNvPr>
          <p:cNvGrpSpPr/>
          <p:nvPr/>
        </p:nvGrpSpPr>
        <p:grpSpPr>
          <a:xfrm>
            <a:off x="10353675" y="85724"/>
            <a:ext cx="1666875" cy="1647825"/>
            <a:chOff x="5638800" y="965200"/>
            <a:chExt cx="3566160" cy="321056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6365F65-9D5A-92EA-D2A2-F82FDF07D5A1}"/>
                </a:ext>
              </a:extLst>
            </p:cNvPr>
            <p:cNvSpPr/>
            <p:nvPr/>
          </p:nvSpPr>
          <p:spPr>
            <a:xfrm>
              <a:off x="5638800" y="965200"/>
              <a:ext cx="3566160" cy="321056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9" name="Picture 2" descr="Todo sobre el desarrollo web en la actualidad - Comunicare">
              <a:extLst>
                <a:ext uri="{FF2B5EF4-FFF2-40B4-BE49-F238E27FC236}">
                  <a16:creationId xmlns:a16="http://schemas.microsoft.com/office/drawing/2014/main" id="{7EF0E1D0-DAB8-405D-4BB3-79C256E92A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1615440"/>
              <a:ext cx="2689690" cy="193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Picture 2" descr="Todo sobre el desarrollo web en la actualidad - Comunicare">
            <a:extLst>
              <a:ext uri="{FF2B5EF4-FFF2-40B4-BE49-F238E27FC236}">
                <a16:creationId xmlns:a16="http://schemas.microsoft.com/office/drawing/2014/main" id="{145E2A93-FBB3-335E-A310-35382F890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2667" y="6295665"/>
            <a:ext cx="614809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odo sobre el desarrollo web en la actualidad - Comunicare">
            <a:extLst>
              <a:ext uri="{FF2B5EF4-FFF2-40B4-BE49-F238E27FC236}">
                <a16:creationId xmlns:a16="http://schemas.microsoft.com/office/drawing/2014/main" id="{C8CB1956-9488-544F-699C-FEE988B52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0848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08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3605510" y="2386211"/>
            <a:ext cx="4980582" cy="1357113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9800" b="1" dirty="0">
                <a:latin typeface="+mj-lt"/>
              </a:rPr>
              <a:t>Gracias</a:t>
            </a:r>
            <a:endParaRPr lang="ko-KR" altLang="en-US" sz="98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55444" y="4278247"/>
            <a:ext cx="2880715" cy="768085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ko-KR" sz="1867" dirty="0"/>
              <a:t>Harrisson Zapata</a:t>
            </a:r>
          </a:p>
          <a:p>
            <a:pPr marL="0" indent="0" algn="ctr">
              <a:buNone/>
            </a:pPr>
            <a:r>
              <a:rPr lang="en-US" altLang="ko-KR" sz="1867" dirty="0"/>
              <a:t>harrissonhzs@gmail.com</a:t>
            </a:r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C7A89B-FC48-48D3-9E59-0D5B141FF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8"/>
            <a:ext cx="12192000" cy="684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5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699069C-AF28-41FA-B94B-9F6991AB1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6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5D47A2B-4A96-46D4-8302-95A3ADF7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6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893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3717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79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59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3757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14</Words>
  <Application>Microsoft Office PowerPoint</Application>
  <PresentationFormat>Panorámica</PresentationFormat>
  <Paragraphs>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Arial</vt:lpstr>
      <vt:lpstr>Cover and End Slide Master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Harrisson Zapata GOMEZ</dc:creator>
  <cp:lastModifiedBy>sebastian zapata restrepo</cp:lastModifiedBy>
  <cp:revision>40</cp:revision>
  <dcterms:created xsi:type="dcterms:W3CDTF">2023-03-14T20:06:04Z</dcterms:created>
  <dcterms:modified xsi:type="dcterms:W3CDTF">2023-03-22T23:03:28Z</dcterms:modified>
</cp:coreProperties>
</file>