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79" r:id="rId4"/>
    <p:sldId id="280" r:id="rId5"/>
    <p:sldId id="28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7E6B1-1FE7-5E1D-3001-D80E864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1EF-A375-410D-8CD0-418C35DB6167}" type="datetimeFigureOut">
              <a:rPr lang="es-CO" smtClean="0"/>
              <a:t>23/03/2023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BEC5-4CCA-B1E8-35CA-E67BB41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CA7A4-85DA-4C27-0CB4-B08E30E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C776-D0EA-4E0C-9041-67B595107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Estilo de Listas y Enlaces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0477E-1A09-4AC7-B481-72638E25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6658CAF-DC8C-4F01-9D73-34DA1890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DC1918-A923-44BC-9101-EAB20813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0FD216-EB25-498D-AC6E-747A92C9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9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sebastian zapata restrepo</cp:lastModifiedBy>
  <cp:revision>46</cp:revision>
  <dcterms:created xsi:type="dcterms:W3CDTF">2023-03-14T20:06:04Z</dcterms:created>
  <dcterms:modified xsi:type="dcterms:W3CDTF">2023-03-23T22:41:45Z</dcterms:modified>
</cp:coreProperties>
</file>