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2" r:id="rId4"/>
    <p:sldId id="275" r:id="rId5"/>
    <p:sldId id="263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F7E6B1-1FE7-5E1D-3001-D80E864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1EF-A375-410D-8CD0-418C35DB6167}" type="datetimeFigureOut">
              <a:rPr lang="es-CO" smtClean="0"/>
              <a:t>23/03/2023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5CBEC5-4CCA-B1E8-35CA-E67BB417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CA7A4-85DA-4C27-0CB4-B08E30E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C776-D0EA-4E0C-9041-67B595107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5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CSS3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E49C-B0FE-4A64-944E-D727E50B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"/>
            <a:ext cx="12192000" cy="68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01B26C5-D356-4A84-8016-E3D819F5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762"/>
            <a:ext cx="121729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20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EFC3FC8-3C34-DABB-5D14-A13FB4755B14}"/>
              </a:ext>
            </a:extLst>
          </p:cNvPr>
          <p:cNvGrpSpPr/>
          <p:nvPr/>
        </p:nvGrpSpPr>
        <p:grpSpPr>
          <a:xfrm>
            <a:off x="10353675" y="85724"/>
            <a:ext cx="1666875" cy="1647825"/>
            <a:chOff x="5638800" y="965200"/>
            <a:chExt cx="3566160" cy="321056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6365F65-9D5A-92EA-D2A2-F82FDF07D5A1}"/>
                </a:ext>
              </a:extLst>
            </p:cNvPr>
            <p:cNvSpPr/>
            <p:nvPr/>
          </p:nvSpPr>
          <p:spPr>
            <a:xfrm>
              <a:off x="5638800" y="965200"/>
              <a:ext cx="3566160" cy="321056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9" name="Picture 2" descr="Todo sobre el desarrollo web en la actualidad - Comunicare">
              <a:extLst>
                <a:ext uri="{FF2B5EF4-FFF2-40B4-BE49-F238E27FC236}">
                  <a16:creationId xmlns:a16="http://schemas.microsoft.com/office/drawing/2014/main" id="{7EF0E1D0-DAB8-405D-4BB3-79C256E92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15440"/>
              <a:ext cx="2689690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Todo sobre el desarrollo web en la actualidad - Comunicare">
            <a:extLst>
              <a:ext uri="{FF2B5EF4-FFF2-40B4-BE49-F238E27FC236}">
                <a16:creationId xmlns:a16="http://schemas.microsoft.com/office/drawing/2014/main" id="{145E2A93-FBB3-335E-A310-35382F89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667" y="6295665"/>
            <a:ext cx="614809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odo sobre el desarrollo web en la actualidad - Comunicare">
            <a:extLst>
              <a:ext uri="{FF2B5EF4-FFF2-40B4-BE49-F238E27FC236}">
                <a16:creationId xmlns:a16="http://schemas.microsoft.com/office/drawing/2014/main" id="{C8CB1956-9488-544F-699C-FEE988B5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0848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Arial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sebastian zapata restrepo</cp:lastModifiedBy>
  <cp:revision>46</cp:revision>
  <dcterms:created xsi:type="dcterms:W3CDTF">2023-03-14T20:06:04Z</dcterms:created>
  <dcterms:modified xsi:type="dcterms:W3CDTF">2023-03-23T19:53:34Z</dcterms:modified>
</cp:coreProperties>
</file>