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65" r:id="rId4"/>
    <p:sldId id="266" r:id="rId5"/>
    <p:sldId id="268" r:id="rId6"/>
    <p:sldId id="271" r:id="rId7"/>
    <p:sldId id="267" r:id="rId8"/>
    <p:sldId id="269" r:id="rId9"/>
    <p:sldId id="270" r:id="rId10"/>
    <p:sldId id="262" r:id="rId1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928FED-DBF7-1DDF-3DAF-35861CEFD0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00EA76-9363-B9E5-B74D-4A5FEF4A5B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9F6FF6-3276-8F2B-6BF4-2D8CABC18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C5785-D0D6-4313-96C1-FF7101D8DBD7}" type="datetimeFigureOut">
              <a:rPr lang="es-CO" smtClean="0"/>
              <a:t>15/03/2023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C254F0-EB65-37C1-B3D5-19A8ED3AB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C5243C-212E-4546-52BD-94D60DEA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04D59-E37A-4897-9809-3F2C505C51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57170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4AA53D-5E96-E3C3-E9E1-47D7B1733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CA35602-FF63-52A0-C9C5-2634A4247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81F71B-FE41-F8B0-0DD5-81BA62412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C5785-D0D6-4313-96C1-FF7101D8DBD7}" type="datetimeFigureOut">
              <a:rPr lang="es-CO" smtClean="0"/>
              <a:t>15/03/2023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D5F543-01BD-FDDA-7B38-C7EFCC756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A28081-33EC-5C5F-B5A1-E688224C1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04D59-E37A-4897-9809-3F2C505C51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745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3B21E77-7E46-A031-7EFC-F32A7CE67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1B16A5-6BFD-744A-37E0-5CE9DD288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85A500-499B-699C-A387-9EFFCEE42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C5785-D0D6-4313-96C1-FF7101D8DBD7}" type="datetimeFigureOut">
              <a:rPr lang="es-CO" smtClean="0"/>
              <a:t>15/03/2023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E32D6E-A6DB-26CB-9C77-07F2D3EC5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480FDE-D8DB-E057-6CC4-FC7B20FDC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04D59-E37A-4897-9809-3F2C505C51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4572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27382" y="4005065"/>
            <a:ext cx="5376597" cy="1536172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8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</a:t>
            </a:r>
          </a:p>
          <a:p>
            <a:pPr lvl="0"/>
            <a:r>
              <a:rPr lang="en-US" altLang="ko-KR" dirty="0">
                <a:ea typeface="맑은 고딕" pitchFamily="50" charset="-127"/>
              </a:rPr>
              <a:t>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27184" y="5541235"/>
            <a:ext cx="5376597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867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6197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3599723" y="932723"/>
            <a:ext cx="4992555" cy="4992555"/>
            <a:chOff x="2699792" y="699542"/>
            <a:chExt cx="3744416" cy="3744416"/>
          </a:xfrm>
        </p:grpSpPr>
        <p:sp>
          <p:nvSpPr>
            <p:cNvPr id="2" name="Oval 1"/>
            <p:cNvSpPr/>
            <p:nvPr userDrawn="1"/>
          </p:nvSpPr>
          <p:spPr>
            <a:xfrm>
              <a:off x="2699792" y="699542"/>
              <a:ext cx="3744416" cy="3744416"/>
            </a:xfrm>
            <a:prstGeom prst="ellipse">
              <a:avLst/>
            </a:pr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2836962" y="836712"/>
              <a:ext cx="3470076" cy="3470076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4" name="Group 3"/>
          <p:cNvGrpSpPr/>
          <p:nvPr userDrawn="1"/>
        </p:nvGrpSpPr>
        <p:grpSpPr>
          <a:xfrm>
            <a:off x="7797271" y="1312838"/>
            <a:ext cx="1332971" cy="1326604"/>
            <a:chOff x="6127601" y="487152"/>
            <a:chExt cx="999728" cy="994953"/>
          </a:xfrm>
        </p:grpSpPr>
        <p:sp>
          <p:nvSpPr>
            <p:cNvPr id="8" name="Oval 7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737246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37FCDC-8274-62D5-D252-C690D29FB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727D1E-ACD6-B196-7D11-22E97BA69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6E9BEA-5287-5E26-AFEB-B81A72873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C5785-D0D6-4313-96C1-FF7101D8DBD7}" type="datetimeFigureOut">
              <a:rPr lang="es-CO" smtClean="0"/>
              <a:t>15/03/2023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E679AA-1065-B519-4DA2-804D275EC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453B7B-18C5-2806-E196-1D41BDA54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04D59-E37A-4897-9809-3F2C505C51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46024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73A6B4-236A-63D1-7A6A-C579BEC6B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15E827D-F747-15DF-4710-93DDC8ED8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DFBB91-E234-9B3E-ABFE-DA3CA554C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C5785-D0D6-4313-96C1-FF7101D8DBD7}" type="datetimeFigureOut">
              <a:rPr lang="es-CO" smtClean="0"/>
              <a:t>15/03/2023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38AEFB-5949-8E26-8F41-6B41D2EB7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F04E89-F986-F8D0-6EBB-B6FFF283E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04D59-E37A-4897-9809-3F2C505C51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1645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665573-4A64-08F6-A1E2-61C773DA1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ECE71F-BB17-3572-C19B-0E2A90A9F8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A086CA6-6E22-BC7D-D2D1-044F0386C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A902929-8722-5DE2-EF0A-64A54FDF0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C5785-D0D6-4313-96C1-FF7101D8DBD7}" type="datetimeFigureOut">
              <a:rPr lang="es-CO" smtClean="0"/>
              <a:t>15/03/2023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6C4DAD2-5A94-EFB2-E966-12BB3AF1F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058F14C-6456-F8A1-FC66-5BD6E8F92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04D59-E37A-4897-9809-3F2C505C51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851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A64159-93FF-3435-0C4E-992F33688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E09A13A-8FF5-6E03-724E-83DD10AB9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3C7F149-B6A8-C39C-0E87-F89C7924B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08C9333-E0EC-577F-4D3D-999C717F1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5BEC953-A9B9-E86F-5B55-26FB0C4243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5518366-C08F-F1FB-26C6-45A2BBD30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C5785-D0D6-4313-96C1-FF7101D8DBD7}" type="datetimeFigureOut">
              <a:rPr lang="es-CO" smtClean="0"/>
              <a:t>15/03/2023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9388408-ED8A-2D32-C8CB-30FD9CD0F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8EE0621-049C-EB08-C2D3-1EFC15972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04D59-E37A-4897-9809-3F2C505C51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1373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658712-CA54-B27B-F3C8-8EAC69AAC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00B0A2D-A7EB-CB8F-6DEC-3E8204CE1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C5785-D0D6-4313-96C1-FF7101D8DBD7}" type="datetimeFigureOut">
              <a:rPr lang="es-CO" smtClean="0"/>
              <a:t>15/03/2023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37591BC-4E8C-137D-0263-ECC7D9ED7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E5D82B5-6EB7-E14F-C30C-95485B137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04D59-E37A-4897-9809-3F2C505C51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12188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3A6D626-7D29-75C8-0D3C-B905728BB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C5785-D0D6-4313-96C1-FF7101D8DBD7}" type="datetimeFigureOut">
              <a:rPr lang="es-CO" smtClean="0"/>
              <a:t>15/03/2023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567E4AB-1695-B646-C4E9-9CDDE5627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76F2D53-B727-BC17-84AB-A117C5787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04D59-E37A-4897-9809-3F2C505C51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91641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5D584-7E53-4264-5E03-60F5F1404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BB8BC1-DB9D-9DAC-6A23-6349270D6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225A520-402F-DE92-BEF2-AEE065B803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29BF2ED-7EA3-3E18-1F46-431996617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C5785-D0D6-4313-96C1-FF7101D8DBD7}" type="datetimeFigureOut">
              <a:rPr lang="es-CO" smtClean="0"/>
              <a:t>15/03/2023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BA8274-89E0-F405-C942-BABFC06B5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B5CA0F-D014-3558-CB8F-0F40BD8C4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04D59-E37A-4897-9809-3F2C505C51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7646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856837-3A19-9BB3-E170-BF248F779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93FFEDB-4297-CA89-D8C7-2D23A66F60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AEE134C-9149-B248-DF70-E4E392351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A6A0917-8096-DFBE-A4CF-A28C23AD2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C5785-D0D6-4313-96C1-FF7101D8DBD7}" type="datetimeFigureOut">
              <a:rPr lang="es-CO" smtClean="0"/>
              <a:t>15/03/2023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DB443E-C478-2B06-9C1D-EAD2065FB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FD450E-130B-F917-AD97-F10A69CD9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04D59-E37A-4897-9809-3F2C505C51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244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DE911DC-94C7-7A0C-5AF7-B40694BEA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EA0758E-66A9-EEE1-E42D-74140FBF9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DEE5F7-B9FA-C30C-C6A4-F571875572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C5785-D0D6-4313-96C1-FF7101D8DBD7}" type="datetimeFigureOut">
              <a:rPr lang="es-CO" smtClean="0"/>
              <a:t>15/03/2023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F77AFD-2B0A-7EED-3850-F86EDF7FA7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7C0A2A-36D0-4933-11D8-B8752F4610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04D59-E37A-4897-9809-3F2C505C51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471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0314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7601" y="4614663"/>
            <a:ext cx="8060099" cy="1536172"/>
          </a:xfrm>
        </p:spPr>
        <p:txBody>
          <a:bodyPr/>
          <a:lstStyle/>
          <a:p>
            <a:pPr lvl="0"/>
            <a:r>
              <a:rPr lang="en-US" altLang="ko-KR" dirty="0">
                <a:ea typeface="맑은 고딕" pitchFamily="50" charset="-127"/>
              </a:rPr>
              <a:t>Programacion Web </a:t>
            </a:r>
            <a:r>
              <a:rPr lang="es-CO" altLang="ko-KR" dirty="0">
                <a:ea typeface="맑은 고딕" pitchFamily="50" charset="-127"/>
              </a:rPr>
              <a:t>Básica</a:t>
            </a:r>
          </a:p>
          <a:p>
            <a:pPr lvl="0" algn="ctr"/>
            <a:r>
              <a:rPr lang="es-CO" altLang="ko-KR" sz="2200" b="1" dirty="0">
                <a:ea typeface="맑은 고딕" pitchFamily="50" charset="-127"/>
              </a:rPr>
              <a:t>Contenido Multimedia</a:t>
            </a:r>
            <a:endParaRPr lang="es-CO" altLang="ko-KR" sz="22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461134" y="5855560"/>
            <a:ext cx="5376597" cy="768085"/>
          </a:xfrm>
        </p:spPr>
        <p:txBody>
          <a:bodyPr/>
          <a:lstStyle/>
          <a:p>
            <a:pPr algn="r">
              <a:spcBef>
                <a:spcPts val="0"/>
              </a:spcBef>
              <a:defRPr/>
            </a:pPr>
            <a:r>
              <a:rPr lang="en-US" altLang="ko-KR" sz="3200" dirty="0"/>
              <a:t>Harrisson Zapata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339" y="288331"/>
            <a:ext cx="1255296" cy="31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0915CB-2E4E-B869-0DDE-5774FEC47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BC4794-F8DE-F24C-0F60-CC3E10E6E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F8108B44-AFF7-4012-B729-C74E4938F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" y="0"/>
            <a:ext cx="12153900" cy="685800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4ADC7975-2339-47A7-B220-73468F731871}"/>
              </a:ext>
            </a:extLst>
          </p:cNvPr>
          <p:cNvSpPr txBox="1"/>
          <p:nvPr/>
        </p:nvSpPr>
        <p:spPr>
          <a:xfrm>
            <a:off x="5205413" y="4289772"/>
            <a:ext cx="47148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dirty="0"/>
              <a:t>Abrir archivo:</a:t>
            </a:r>
            <a:r>
              <a:rPr lang="es-CO" sz="3200" dirty="0"/>
              <a:t> ContenidoMultimedia.html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CBA764F1-E402-F28F-4898-EC6B08C4F9C2}"/>
              </a:ext>
            </a:extLst>
          </p:cNvPr>
          <p:cNvSpPr/>
          <p:nvPr/>
        </p:nvSpPr>
        <p:spPr>
          <a:xfrm>
            <a:off x="4838700" y="4000500"/>
            <a:ext cx="5448300" cy="16557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2664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1CF41E-7473-60CF-AD71-549F5D102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FA70EB-B490-2209-328C-82F34E541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82301C8F-9C80-8505-4C57-E76DA0E5D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218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43C96E-A3E0-3697-D762-D4DDE7083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7F593B-BBCA-A1FD-BF38-1A64712E3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6C5B6171-FAD1-75ED-0247-6AB6D6EA1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661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404595-458D-C6AA-E523-28F11ABA3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27061"/>
          </a:xfrm>
        </p:spPr>
        <p:txBody>
          <a:bodyPr>
            <a:normAutofit/>
          </a:bodyPr>
          <a:lstStyle/>
          <a:p>
            <a:pPr algn="ctr"/>
            <a:r>
              <a:rPr lang="es-CO" sz="7400" b="1" dirty="0"/>
              <a:t>COMO INSERTAR UN VIDEO DE YOUTUBE USANDO “</a:t>
            </a:r>
            <a:r>
              <a:rPr lang="es-CO" sz="7400" b="1" dirty="0" err="1"/>
              <a:t>iframe</a:t>
            </a:r>
            <a:r>
              <a:rPr lang="es-CO" sz="7400" b="1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8806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DBB517-095E-3C98-C0B6-92A580372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4E8996-447B-0F8A-5B65-1DBC0DD6D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97A5BBF-013A-E8BB-CB09-CCBC93D68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4428"/>
            <a:ext cx="12166912" cy="693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373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B58E64-7485-29FC-5DAF-B2CAE2205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BC0A78-A349-E0B7-F36F-8123A64B4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C94485A-52EE-B9AD-7038-FFC127950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903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3E8C60-4BA3-DC89-570A-1C8DCDEC6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18AB2F-DEB2-0295-B7FE-7DE02E9F5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B17D0D2-B00B-DDD0-0C42-F11D32A12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255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3605510" y="2386211"/>
            <a:ext cx="4980582" cy="1357113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altLang="ko-KR" sz="9800" b="1" dirty="0">
                <a:latin typeface="+mj-lt"/>
              </a:rPr>
              <a:t>Gracias</a:t>
            </a:r>
            <a:endParaRPr lang="ko-KR" altLang="en-US" sz="9800" b="1" dirty="0"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4655444" y="4278247"/>
            <a:ext cx="2880715" cy="768085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altLang="ko-KR" sz="1867" dirty="0"/>
              <a:t>Harrisson Zapata</a:t>
            </a:r>
          </a:p>
          <a:p>
            <a:pPr marL="0" indent="0" algn="ctr">
              <a:buNone/>
            </a:pPr>
            <a:r>
              <a:rPr lang="en-US" altLang="ko-KR" sz="1867" dirty="0"/>
              <a:t>harrissonhzs@gmail.com</a:t>
            </a: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ver and End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31</Words>
  <Application>Microsoft Office PowerPoint</Application>
  <PresentationFormat>Panorámica</PresentationFormat>
  <Paragraphs>8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Cover and End Slide Master</vt:lpstr>
      <vt:lpstr>Presentación de PowerPoint</vt:lpstr>
      <vt:lpstr>Presentación de PowerPoint</vt:lpstr>
      <vt:lpstr>Presentación de PowerPoint</vt:lpstr>
      <vt:lpstr>Presentación de PowerPoint</vt:lpstr>
      <vt:lpstr>COMO INSERTAR UN VIDEO DE YOUTUBE USANDO “iframe”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Harrisson Zapata GOMEZ</dc:creator>
  <cp:lastModifiedBy>Harrisson Zapata GOMEZ</cp:lastModifiedBy>
  <cp:revision>45</cp:revision>
  <dcterms:created xsi:type="dcterms:W3CDTF">2023-03-14T20:06:04Z</dcterms:created>
  <dcterms:modified xsi:type="dcterms:W3CDTF">2023-03-16T01:02:57Z</dcterms:modified>
</cp:coreProperties>
</file>