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6" r:id="rId4"/>
    <p:sldId id="262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28FED-DBF7-1DDF-3DAF-35861CEFD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0EA76-9363-B9E5-B74D-4A5FEF4A5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F6FF6-3276-8F2B-6BF4-2D8CABC1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C254F0-EB65-37C1-B3D5-19A8ED3A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C5243C-212E-4546-52BD-94D60DEA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717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A53D-5E96-E3C3-E9E1-47D7B173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A35602-FF63-52A0-C9C5-2634A4247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1F71B-FE41-F8B0-0DD5-81BA624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D5F543-01BD-FDDA-7B38-C7EFCC75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28081-33EC-5C5F-B5A1-E688224C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B21E77-7E46-A031-7EFC-F32A7CE67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1B16A5-6BFD-744A-37E0-5CE9DD28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5A500-499B-699C-A387-9EFFCEE4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32D6E-A6DB-26CB-9C77-07F2D3EC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80FDE-D8DB-E057-6CC4-FC7B20FD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57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FCDC-8274-62D5-D252-C690D29F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727D1E-ACD6-B196-7D11-22E97BA6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E9BEA-5287-5E26-AFEB-B81A7287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679AA-1065-B519-4DA2-804D275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453B7B-18C5-2806-E196-1D41BDA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602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3A6B4-236A-63D1-7A6A-C579BEC6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E827D-F747-15DF-4710-93DDC8ED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FBB91-E234-9B3E-ABFE-DA3CA554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8AEFB-5949-8E26-8F41-6B41D2EB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F04E89-F986-F8D0-6EBB-B6FFF28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6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65573-4A64-08F6-A1E2-61C773DA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CE71F-BB17-3572-C19B-0E2A90A9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86CA6-6E22-BC7D-D2D1-044F0386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02929-8722-5DE2-EF0A-64A54FDF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C4DAD2-5A94-EFB2-E966-12BB3AF1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58F14C-6456-F8A1-FC66-5BD6E8F9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64159-93FF-3435-0C4E-992F3368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09A13A-8FF5-6E03-724E-83DD10AB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C7F149-B6A8-C39C-0E87-F89C7924B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8C9333-E0EC-577F-4D3D-999C717F1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BEC953-A9B9-E86F-5B55-26FB0C424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518366-C08F-F1FB-26C6-45A2BBD3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388408-ED8A-2D32-C8CB-30FD9CD0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EE0621-049C-EB08-C2D3-1EFC159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73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58712-CA54-B27B-F3C8-8EAC69AA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B0A2D-A7EB-CB8F-6DEC-3E8204CE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7591BC-4E8C-137D-0263-ECC7D9ED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5D82B5-6EB7-E14F-C30C-95485B1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1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A6D626-7D29-75C8-0D3C-B905728B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67E4AB-1695-B646-C4E9-9CDDE562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6F2D53-B727-BC17-84AB-A117C578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6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5D584-7E53-4264-5E03-60F5F140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B8BC1-DB9D-9DAC-6A23-6349270D6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25A520-402F-DE92-BEF2-AEE065B80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9BF2ED-7EA3-3E18-1F46-43199661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A8274-89E0-F405-C942-BABFC06B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B5CA0F-D014-3558-CB8F-0F40BD8C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6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6837-3A19-9BB3-E170-BF248F7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3FFEDB-4297-CA89-D8C7-2D23A66F6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EE134C-9149-B248-DF70-E4E39235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A0917-8096-DFBE-A4CF-A28C23AD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B443E-C478-2B06-9C1D-EAD2065F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D450E-130B-F917-AD97-F10A69C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4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911DC-94C7-7A0C-5AF7-B40694BE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0758E-66A9-EEE1-E42D-74140FBF9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EE5F7-B9FA-C30C-C6A4-F5718755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5785-D0D6-4313-96C1-FF7101D8DBD7}" type="datetimeFigureOut">
              <a:rPr lang="es-CO" smtClean="0"/>
              <a:t>15/03/2023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AFD-2B0A-7EED-3850-F86EDF7F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C0A2A-36D0-4933-11D8-B8752F461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04D59-E37A-4897-9809-3F2C505C51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47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Hipervínculos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3C38E-90AF-1831-0EFC-E82C5C67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5630EE-4F0C-FB0F-C4D3-936B7AB9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52E898C-2E5D-64FC-62B1-18A5A6BF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0"/>
            <a:ext cx="12134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14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Cover and End Slide Master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Harrisson Zapata GOMEZ</cp:lastModifiedBy>
  <cp:revision>49</cp:revision>
  <dcterms:created xsi:type="dcterms:W3CDTF">2023-03-14T20:06:04Z</dcterms:created>
  <dcterms:modified xsi:type="dcterms:W3CDTF">2023-03-15T22:32:08Z</dcterms:modified>
</cp:coreProperties>
</file>