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92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0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23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8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23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9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6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5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4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5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C22ACF7-B0E4-4AB3-B855-86CF8BCB79E6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287F91-604E-48F3-9C8B-BD41BEFF0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3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5633" y="205946"/>
            <a:ext cx="9951308" cy="6433751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дисциплине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«Распределенные программные системы»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 smtClean="0">
                <a:effectLst/>
                <a:latin typeface="Times New Roman" panose="02020603050405020304" pitchFamily="18" charset="0"/>
              </a:rPr>
              <a:t>Авторасходы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2021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9613557" y="4608372"/>
            <a:ext cx="2393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endParaRPr lang="ru-RU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</a:t>
            </a:r>
            <a:r>
              <a:rPr lang="ru-RU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ИСТ-119</a:t>
            </a:r>
          </a:p>
          <a:p>
            <a:r>
              <a:rPr lang="ru-RU" dirty="0" err="1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Усоев</a:t>
            </a:r>
            <a:r>
              <a:rPr lang="ru-RU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Ю</a:t>
            </a:r>
            <a:r>
              <a:rPr lang="ru-RU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Лобанов М. А.</a:t>
            </a:r>
            <a:endParaRPr lang="ru-RU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	</a:t>
            </a:r>
          </a:p>
          <a:p>
            <a:r>
              <a:rPr lang="ru-RU" dirty="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Тимофеев А. А.</a:t>
            </a:r>
            <a:endParaRPr lang="ru-RU" dirty="0">
              <a:solidFill>
                <a:srgbClr val="B2B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9903" y="1153297"/>
            <a:ext cx="8822724" cy="3492843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ПРЕДМЕТНОЙ ОБАЛСТИ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err="1" smtClean="0"/>
              <a:t>АвтоРасходы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218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000" dirty="0" smtClean="0">
                <a:effectLst/>
              </a:rPr>
              <a:t>  Данное приложение позволяет автолюбителям и не только, вести </a:t>
            </a:r>
            <a:r>
              <a:rPr lang="ru-RU" sz="2000" dirty="0">
                <a:effectLst/>
              </a:rPr>
              <a:t>статистику расходов на </a:t>
            </a:r>
            <a:r>
              <a:rPr lang="ru-RU" sz="2000" dirty="0" smtClean="0">
                <a:effectLst/>
              </a:rPr>
              <a:t>свой автомобиль. Огромное количество водителей, почти каждый день тратят свои средства на машину, </a:t>
            </a:r>
            <a:r>
              <a:rPr lang="ru-RU" sz="2000" dirty="0">
                <a:effectLst/>
              </a:rPr>
              <a:t>будь то заправка, </a:t>
            </a:r>
            <a:r>
              <a:rPr lang="ru-RU" sz="2000" dirty="0" smtClean="0">
                <a:effectLst/>
              </a:rPr>
              <a:t>покупка деталей, мойка или же ещё что…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</a:t>
            </a:r>
            <a:r>
              <a:rPr lang="ru-RU" sz="2000" dirty="0" smtClean="0">
                <a:effectLst/>
              </a:rPr>
              <a:t>Но задумывался ли кто-то, сколько денег на это все уходит</a:t>
            </a:r>
            <a:r>
              <a:rPr lang="en-US" sz="2000" dirty="0" smtClean="0">
                <a:effectLst/>
              </a:rPr>
              <a:t>?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>
                <a:effectLst/>
              </a:rPr>
              <a:t>Именно это и стало причиной создания универсального приложения, позволяющего вести подсчет разного рода расходов. Ввод данных приобретения новой детали или услуги — это все, что вам необходимо для работы с нашим продуктом.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11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Основное целью является ведение статистики по расходам на автомобиль. А также простота и универсальность использования приложения, среди пользователей.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приложения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пользователя внести свой автомобиль в приложение</a:t>
            </a:r>
            <a:endParaRPr lang="ru-RU" dirty="0"/>
          </a:p>
          <a:p>
            <a:r>
              <a:rPr lang="ru-RU" dirty="0" smtClean="0"/>
              <a:t>Ввод, хранение, подсчет и вывод всех расходов на авто</a:t>
            </a:r>
            <a:endParaRPr lang="ru-RU" dirty="0"/>
          </a:p>
          <a:p>
            <a:r>
              <a:rPr lang="ru-RU" dirty="0" smtClean="0"/>
              <a:t>Экономия времени пользователя – не придется больше писать и считать все расходы на блокноте.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4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9077" y="226541"/>
            <a:ext cx="7203517" cy="1905000"/>
          </a:xfrm>
        </p:spPr>
        <p:txBody>
          <a:bodyPr/>
          <a:lstStyle/>
          <a:p>
            <a:r>
              <a:rPr lang="ru-RU" dirty="0" smtClean="0"/>
              <a:t>Характеристика аудитории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60" y="1590160"/>
            <a:ext cx="2962275" cy="219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117983" r="-1" b="6511"/>
          <a:stretch/>
        </p:blipFill>
        <p:spPr>
          <a:xfrm>
            <a:off x="4003588" y="1532366"/>
            <a:ext cx="6664881" cy="2306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6476" y="4193059"/>
            <a:ext cx="2784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Люди заинтересованные новым продуктом. Мужчины и женщины, 14-50 лет.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96160" y="4036540"/>
            <a:ext cx="2891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Люди имеющие личный автомобиль, которые нуждаются в подсчете расходов на свою машину.</a:t>
            </a:r>
          </a:p>
          <a:p>
            <a:r>
              <a:rPr lang="ru-RU" dirty="0" smtClean="0"/>
              <a:t>Мужчины и женщины, 16-60 лет.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1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Портрет 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Образ </a:t>
            </a:r>
            <a:r>
              <a:rPr lang="ru-RU" dirty="0">
                <a:effectLst/>
              </a:rPr>
              <a:t>типичного представителя </a:t>
            </a:r>
            <a:r>
              <a:rPr lang="ru-RU" dirty="0" smtClean="0">
                <a:effectLst/>
              </a:rPr>
              <a:t>сегмента </a:t>
            </a:r>
            <a:r>
              <a:rPr lang="ru-RU" dirty="0">
                <a:effectLst/>
              </a:rPr>
              <a:t>целевой аудитории: </a:t>
            </a:r>
            <a:r>
              <a:rPr lang="ru-RU" dirty="0" smtClean="0">
                <a:effectLst/>
              </a:rPr>
              <a:t>Дмитрий, 20 </a:t>
            </a:r>
            <a:r>
              <a:rPr lang="ru-RU" dirty="0">
                <a:effectLst/>
              </a:rPr>
              <a:t>лет. </a:t>
            </a:r>
            <a:r>
              <a:rPr lang="ru-RU" dirty="0" smtClean="0">
                <a:effectLst/>
              </a:rPr>
              <a:t>Не женат, плохо написал ЕГЭ, поступил в ПТУ, купил автомобиль </a:t>
            </a:r>
            <a:r>
              <a:rPr lang="en-US" dirty="0" smtClean="0">
                <a:effectLst/>
              </a:rPr>
              <a:t>“LADA PRIORA”</a:t>
            </a:r>
            <a:r>
              <a:rPr lang="ru-RU" dirty="0" smtClean="0">
                <a:effectLst/>
              </a:rPr>
              <a:t>. </a:t>
            </a:r>
            <a:r>
              <a:rPr lang="ru-RU" dirty="0">
                <a:effectLst/>
              </a:rPr>
              <a:t>Доход </a:t>
            </a:r>
            <a:r>
              <a:rPr lang="ru-RU" dirty="0" smtClean="0">
                <a:effectLst/>
              </a:rPr>
              <a:t>менее 20 000 рублей </a:t>
            </a:r>
            <a:r>
              <a:rPr lang="ru-RU" dirty="0">
                <a:effectLst/>
              </a:rPr>
              <a:t>в месяц. Работает </a:t>
            </a:r>
            <a:r>
              <a:rPr lang="ru-RU" dirty="0" smtClean="0">
                <a:effectLst/>
              </a:rPr>
              <a:t>автомехаником в сервисе. Живет вместе с родителями, в семье 2 машины. Любит тратиться на свое транспортное средство, и в тоже время не понимает куда уходят деньги. </a:t>
            </a:r>
            <a:r>
              <a:rPr lang="ru-RU" dirty="0">
                <a:effectLst/>
              </a:rPr>
              <a:t>Мотивация к </a:t>
            </a:r>
            <a:r>
              <a:rPr lang="ru-RU" dirty="0" smtClean="0">
                <a:effectLst/>
              </a:rPr>
              <a:t>работе с нашим продуктом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хочет </a:t>
            </a:r>
            <a:r>
              <a:rPr lang="ru-RU" dirty="0">
                <a:effectLst/>
              </a:rPr>
              <a:t>получить </a:t>
            </a:r>
            <a:r>
              <a:rPr lang="ru-RU" dirty="0" smtClean="0">
                <a:effectLst/>
              </a:rPr>
              <a:t>информацию о расходах за все время эксплуатации авто. Стремится к тому, чтобы стабилизировать свои траты.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3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91</TotalTime>
  <Words>265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Сетка</vt:lpstr>
      <vt:lpstr>Презентация PowerPoint</vt:lpstr>
      <vt:lpstr>АНАЛИЗ ПРЕДМЕТНОЙ ОБАЛСТИ «АвтоРасходы»</vt:lpstr>
      <vt:lpstr>Введение</vt:lpstr>
      <vt:lpstr>Цели проекта:</vt:lpstr>
      <vt:lpstr>Задачи приложения:</vt:lpstr>
      <vt:lpstr>Характеристика аудитории</vt:lpstr>
      <vt:lpstr>Портрет клиента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ПРЕДМЕТНОЙ ОБАЛСТИ «Приложение АвтоРасходы»</dc:title>
  <dc:creator>Данила</dc:creator>
  <cp:lastModifiedBy>Данила</cp:lastModifiedBy>
  <cp:revision>12</cp:revision>
  <dcterms:created xsi:type="dcterms:W3CDTF">2021-09-21T19:58:11Z</dcterms:created>
  <dcterms:modified xsi:type="dcterms:W3CDTF">2021-09-22T18:55:30Z</dcterms:modified>
</cp:coreProperties>
</file>