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-1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800BC-497F-4AE3-9B5C-1E2505F2F1BF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FCBF6-7417-4F29-81D5-A51F812493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43109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FCBF6-7417-4F29-81D5-A51F81249395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88138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FCBF6-7417-4F29-81D5-A51F81249395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1698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FCBF6-7417-4F29-81D5-A51F81249395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60819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FCBF6-7417-4F29-81D5-A51F81249395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79664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C9AF-EF5D-466E-AB2F-9BD95D61365D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1C25-438D-4AE6-B255-85F5DFDBA594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8910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C9AF-EF5D-466E-AB2F-9BD95D61365D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1C25-438D-4AE6-B255-85F5DFDBA59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08330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C9AF-EF5D-466E-AB2F-9BD95D61365D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1C25-438D-4AE6-B255-85F5DFDBA59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0473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C9AF-EF5D-466E-AB2F-9BD95D61365D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1C25-438D-4AE6-B255-85F5DFDBA59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8620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C9AF-EF5D-466E-AB2F-9BD95D61365D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1C25-438D-4AE6-B255-85F5DFDBA594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9401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C9AF-EF5D-466E-AB2F-9BD95D61365D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1C25-438D-4AE6-B255-85F5DFDBA59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178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C9AF-EF5D-466E-AB2F-9BD95D61365D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1C25-438D-4AE6-B255-85F5DFDBA59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257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C9AF-EF5D-466E-AB2F-9BD95D61365D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1C25-438D-4AE6-B255-85F5DFDBA59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1478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C9AF-EF5D-466E-AB2F-9BD95D61365D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1C25-438D-4AE6-B255-85F5DFDBA59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2738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C1C9AF-EF5D-466E-AB2F-9BD95D61365D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EA1C25-438D-4AE6-B255-85F5DFDBA59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9636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C9AF-EF5D-466E-AB2F-9BD95D61365D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1C25-438D-4AE6-B255-85F5DFDBA59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2329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C1C9AF-EF5D-466E-AB2F-9BD95D61365D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EA1C25-438D-4AE6-B255-85F5DFDBA594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2210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программной системы «Дистанционное обучение студентов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562003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Подготовили: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Казаков К. А. ПРИ-120</a:t>
            </a:r>
          </a:p>
          <a:p>
            <a:pPr algn="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Ермолаев Д. А. ПРИ-120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755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ПРОТОТИПА СИСТЕМЫ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части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1454573"/>
            <a:ext cx="3396341" cy="15544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кода из сервисов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cdn.discordapp.com/attachments/764567899821572106/1116198582710702112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380993"/>
            <a:ext cx="7132320" cy="347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dn.discordapp.com/attachments/764567899821572106/1116198762835095592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16434" y="1836907"/>
            <a:ext cx="6975566" cy="287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601450" y="6488668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5579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ПРОТОТИПА СИСТЕМЫ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части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804" y="2010410"/>
            <a:ext cx="3396341" cy="15544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контроллеров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https://cdn.discordapp.com/attachments/764567899821572106/1116199259159674991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17677" y="2233746"/>
            <a:ext cx="4084037" cy="310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658600" y="6488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5357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ПРОТОТИПА СИСТЕМЫ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части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1737360"/>
            <a:ext cx="3396341" cy="15544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кода из контроллеров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https://cdn.discordapp.com/attachments/764567899821572106/1116199988930818058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337582"/>
            <a:ext cx="8516983" cy="25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cdn.discordapp.com/attachments/764567899821572106/1116200261346672761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1337" y="1663702"/>
            <a:ext cx="7357654" cy="267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630025" y="6488668"/>
            <a:ext cx="56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6256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ПРОТОТИПА СИСТЕМЫ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1375954" y="3053617"/>
            <a:ext cx="3314563" cy="3387633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0" y="1602860"/>
            <a:ext cx="3396341" cy="15544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моделей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9331233" y="1499135"/>
            <a:ext cx="3396341" cy="15544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сервисов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ttps://cdn.discordapp.com/attachments/764567899821572106/1116200356465090611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28322" y="3053616"/>
            <a:ext cx="3121189" cy="338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630025" y="6488668"/>
            <a:ext cx="56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4668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ПРОТОТИПА СИСТЕМЫ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части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1733006"/>
            <a:ext cx="3396341" cy="15544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кода из сервисов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50" name="Picture 6" descr="https://cdn.discordapp.com/attachments/764567899821572106/1116200771395002389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76725" y="1629554"/>
            <a:ext cx="791527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cdn.discordapp.com/attachments/764567899821572106/1116200873819918406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251823"/>
            <a:ext cx="839152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649075" y="6488668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7707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37694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0684" y="1819546"/>
            <a:ext cx="4594225" cy="313182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8042" y="5111820"/>
            <a:ext cx="5401945" cy="850265"/>
          </a:xfrm>
          <a:prstGeom prst="rect">
            <a:avLst/>
          </a:prstGeom>
        </p:spPr>
      </p:pic>
      <p:pic>
        <p:nvPicPr>
          <p:cNvPr id="7172" name="Picture 4" descr="https://cdn.discordapp.com/attachments/764567899821572106/1116202549909934090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5416" y="1819546"/>
            <a:ext cx="4502655" cy="312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cdn.discordapp.com/attachments/764567899821572106/1116202287942090842/image.png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96149" y="5094291"/>
            <a:ext cx="5931922" cy="99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625943" y="6488668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8726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7360"/>
            <a:ext cx="4887946" cy="5114886"/>
          </a:xfrm>
          <a:prstGeom prst="rect">
            <a:avLst/>
          </a:prstGeom>
        </p:spPr>
      </p:pic>
      <p:pic>
        <p:nvPicPr>
          <p:cNvPr id="8196" name="Picture 4" descr="https://cdn.discordapp.com/attachments/764567899821572106/1116202410747113532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77836" y="1737360"/>
            <a:ext cx="5214164" cy="512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681927" y="6488668"/>
            <a:ext cx="51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7865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работы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052236"/>
            <a:ext cx="10058400" cy="2805764"/>
          </a:xfrm>
          <a:prstGeom prst="rect">
            <a:avLst/>
          </a:prstGeom>
        </p:spPr>
      </p:pic>
      <p:pic>
        <p:nvPicPr>
          <p:cNvPr id="9218" name="Picture 2" descr="https://cdn.discordapp.com/attachments/764567899821572106/1116203569159340103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38994" y="1624594"/>
            <a:ext cx="9353006" cy="242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663265" y="6488668"/>
            <a:ext cx="52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78260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работы</a:t>
            </a:r>
          </a:p>
        </p:txBody>
      </p:sp>
      <p:pic>
        <p:nvPicPr>
          <p:cNvPr id="4" name="Рисунок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672409"/>
            <a:ext cx="5389245" cy="250444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4"/>
          <a:stretch>
            <a:fillRect/>
          </a:stretch>
        </p:blipFill>
        <p:spPr>
          <a:xfrm>
            <a:off x="4422" y="4111897"/>
            <a:ext cx="4123509" cy="2746103"/>
          </a:xfrm>
          <a:prstGeom prst="rect">
            <a:avLst/>
          </a:prstGeom>
        </p:spPr>
      </p:pic>
      <p:pic>
        <p:nvPicPr>
          <p:cNvPr id="10242" name="Picture 2" descr="https://cdn.discordapp.com/attachments/764567899821572106/1116204743635771392/im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37309" y="579392"/>
            <a:ext cx="4154691" cy="629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s://cdn.discordapp.com/attachments/764567899821572106/1116204771066531890/ima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74331" y="4628542"/>
            <a:ext cx="3904298" cy="222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728580" y="6488668"/>
            <a:ext cx="46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5610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93778"/>
            <a:ext cx="5376545" cy="3117850"/>
          </a:xfrm>
          <a:prstGeom prst="rect">
            <a:avLst/>
          </a:prstGeom>
        </p:spPr>
      </p:pic>
      <p:pic>
        <p:nvPicPr>
          <p:cNvPr id="11270" name="Picture 6" descr="https://cdn.discordapp.com/attachments/764567899821572106/1116205248449609728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95919" y="1792999"/>
            <a:ext cx="5296081" cy="349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728580" y="6488668"/>
            <a:ext cx="46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84851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ИНФОРМАЦИОННОЙ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разработки данного курсового проекта является разработка программной системы «Дистанционное обучение студентов», включающая в себя подсистему 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взаимодействия лектора и подсистему взаимодействия студента. 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31216" y="6488668"/>
            <a:ext cx="36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1339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04903"/>
            <a:ext cx="4258945" cy="3007995"/>
          </a:xfrm>
          <a:prstGeom prst="rect">
            <a:avLst/>
          </a:prstGeom>
        </p:spPr>
      </p:pic>
      <p:pic>
        <p:nvPicPr>
          <p:cNvPr id="5" name="Рисунок 4" descr="https://cdn.discordapp.com/attachments/764567899821572106/1116196950073688114/imag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46626" y="2200789"/>
            <a:ext cx="6635478" cy="123365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1625943" y="6488668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92027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нагрузочного тестирования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700202"/>
            <a:ext cx="5433695" cy="363601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50535" y="1140853"/>
            <a:ext cx="5605145" cy="241173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10205085" y="2455092"/>
            <a:ext cx="1901190" cy="38811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691257" y="6488668"/>
            <a:ext cx="50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8821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курсового проекта была разработана программная система для автоматизации работы университета, занимающегося дистанционным обучением.  По итогу был получен рабочий прототип данной программно-информационной системы, который соответствует заявленным 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требованиям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а также обладает электронным сайтом с хорошим дизайном и рабочим понятным функционалом.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72596" y="6488668"/>
            <a:ext cx="51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0175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ИНФОРМАЦИОННОЙ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Пользователи системы.</a:t>
            </a:r>
            <a:endParaRPr lang="ru-RU" sz="3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обучающийся, который может выполнять задания и просматривать лекции.</a:t>
            </a:r>
          </a:p>
          <a:p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Лектор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преподаватель, имеющий возможность создавать и редактировать дисциплины.</a:t>
            </a:r>
          </a:p>
          <a:p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лицо, администрирующее электронный сайт, а также имеющее возможность создавать и редактировать аккаунты студентов и лекторов.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31216" y="6488668"/>
            <a:ext cx="36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1807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78674"/>
            <a:ext cx="3396341" cy="1554481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прецедентов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Diagramma_pretsedentov_drawio (2)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6354" y="235131"/>
            <a:ext cx="11425646" cy="60350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1831216" y="6488668"/>
            <a:ext cx="36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2667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Диаграмма классов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8103" y="862148"/>
            <a:ext cx="9013371" cy="538656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0" y="-278674"/>
            <a:ext cx="3396341" cy="15544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31216" y="6488668"/>
            <a:ext cx="36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975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82537" y="818606"/>
            <a:ext cx="7846379" cy="5486075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0" y="-278674"/>
            <a:ext cx="3396341" cy="15544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31216" y="6488668"/>
            <a:ext cx="36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0948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ПРОТОТИПА СИСТЕМЫ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части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E:\загрузки\izobrazhenie_2023-06-03_204115018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61508" y="1737360"/>
            <a:ext cx="8325395" cy="460247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-34833" y="2037806"/>
            <a:ext cx="3396341" cy="15544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базы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31216" y="6488668"/>
            <a:ext cx="36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6839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ПРОТОТИПА СИСТЕМЫ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части системы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775166" y="2010410"/>
            <a:ext cx="2255520" cy="332168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401707" y="2010410"/>
            <a:ext cx="2576830" cy="3321685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7804" y="2010410"/>
            <a:ext cx="3396341" cy="15544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моделей 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репозиториев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31216" y="6488668"/>
            <a:ext cx="36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7808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ПРОТОТИПА СИСТЕМЫ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части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804" y="2010410"/>
            <a:ext cx="3396341" cy="15544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сервисов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cdn.discordapp.com/attachments/764567899821572106/1116198263620640878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1518" y="2235185"/>
            <a:ext cx="3703977" cy="282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831216" y="6488668"/>
            <a:ext cx="36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3444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</TotalTime>
  <Words>232</Words>
  <Application>Microsoft Office PowerPoint</Application>
  <PresentationFormat>Произвольный</PresentationFormat>
  <Paragraphs>65</Paragraphs>
  <Slides>22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Ретро</vt:lpstr>
      <vt:lpstr>Реализация прототипа программной системы «Дистанционное обучение студентов».</vt:lpstr>
      <vt:lpstr>ПРОЕКТИРОВАНИЕ ИНФОРМАЦИОННОЙ СИСТЕМЫ</vt:lpstr>
      <vt:lpstr>ПРОЕКТИРОВАНИЕ ИНФОРМАЦИОННОЙ СИСТЕМЫ</vt:lpstr>
      <vt:lpstr>Диаграмма прецедентов</vt:lpstr>
      <vt:lpstr>Слайд 5</vt:lpstr>
      <vt:lpstr>Слайд 6</vt:lpstr>
      <vt:lpstr>РАЗРАБОТКА ПРОТОТИПА СИСТЕМЫ Разработка backend – части системы</vt:lpstr>
      <vt:lpstr>РАЗРАБОТКА ПРОТОТИПА СИСТЕМЫ Разработка backend – части системы</vt:lpstr>
      <vt:lpstr>РАЗРАБОТКА ПРОТОТИПА СИСТЕМЫ Разработка backend – части системы</vt:lpstr>
      <vt:lpstr>РАЗРАБОТКА ПРОТОТИПА СИСТЕМЫ Разработка backend – части системы</vt:lpstr>
      <vt:lpstr>РАЗРАБОТКА ПРОТОТИПА СИСТЕМЫ Разработка backend – части системы</vt:lpstr>
      <vt:lpstr>РАЗРАБОТКА ПРОТОТИПА СИСТЕМЫ Разработка backend – части системы</vt:lpstr>
      <vt:lpstr>РАЗРАБОТКА ПРОТОТИПА СИСТЕМЫ Разработка frontend– части системы</vt:lpstr>
      <vt:lpstr>РАЗРАБОТКА ПРОТОТИПА СИСТЕМЫ Разработка frontend– части системы</vt:lpstr>
      <vt:lpstr>Демонстрация работы</vt:lpstr>
      <vt:lpstr>Демонстрация работы</vt:lpstr>
      <vt:lpstr>Демонстрация работы</vt:lpstr>
      <vt:lpstr>Демонстрация работы</vt:lpstr>
      <vt:lpstr>Демонстрация работы</vt:lpstr>
      <vt:lpstr>Демонстрация работы</vt:lpstr>
      <vt:lpstr>Проведение нагрузочного тестирования</vt:lpstr>
      <vt:lpstr>Заключение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прототипа программной системы «Дистанционное обучение студентов».</dc:title>
  <dc:creator>Учетная запись Майкрософт</dc:creator>
  <cp:lastModifiedBy>Usser</cp:lastModifiedBy>
  <cp:revision>10</cp:revision>
  <dcterms:created xsi:type="dcterms:W3CDTF">2023-06-08T02:30:18Z</dcterms:created>
  <dcterms:modified xsi:type="dcterms:W3CDTF">2023-06-08T03:32:05Z</dcterms:modified>
</cp:coreProperties>
</file>