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00BC-497F-4AE3-9B5C-1E2505F2F1BF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FCBF6-7417-4F29-81D5-A51F812493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4310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813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16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6081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CBF6-7417-4F29-81D5-A51F8124939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7966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91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833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047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862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9401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17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5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147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2738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963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329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1C9AF-EF5D-466E-AB2F-9BD95D61365D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EA1C25-438D-4AE6-B255-85F5DFDBA59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210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программной системы «Дистанционное обучение студентов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62003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Ермолаев Д.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ПРИ-120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 </a:t>
            </a:r>
            <a:r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ПРИ-120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755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454573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кода из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dn.discordapp.com/attachments/764567899821572106/111619858271070211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0993"/>
            <a:ext cx="7132320" cy="3477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764567899821572106/111619876283509559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34" y="1836907"/>
            <a:ext cx="6975566" cy="28714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01450" y="648866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55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804" y="201041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контроллеров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cdn.discordapp.com/attachments/764567899821572106/111619925915967499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77" y="2233746"/>
            <a:ext cx="4084037" cy="31046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58600" y="6488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535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73736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кода из контроллеров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cdn.discordapp.com/attachments/764567899821572106/111619998893081805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7582"/>
            <a:ext cx="8516983" cy="25204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.discordapp.com/attachments/764567899821572106/1116200261346672761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37" y="1663702"/>
            <a:ext cx="7357654" cy="26738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30025" y="6488668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62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75954" y="3053617"/>
            <a:ext cx="3314563" cy="338763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60286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331233" y="1499135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cdn.discordapp.com/attachments/764567899821572106/1116200356465090611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22" y="3053616"/>
            <a:ext cx="3121189" cy="3387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30025" y="6488668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66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733006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кода из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https://cdn.discordapp.com/attachments/764567899821572106/111620077139500238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629554"/>
            <a:ext cx="7915275" cy="2838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cdn.discordapp.com/attachments/764567899821572106/111620087381991840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1823"/>
            <a:ext cx="8391525" cy="2181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49075" y="6488668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770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769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84" y="1819546"/>
            <a:ext cx="4594225" cy="31318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42" y="5111820"/>
            <a:ext cx="5401945" cy="850265"/>
          </a:xfrm>
          <a:prstGeom prst="rect">
            <a:avLst/>
          </a:prstGeom>
        </p:spPr>
      </p:pic>
      <p:pic>
        <p:nvPicPr>
          <p:cNvPr id="7172" name="Picture 4" descr="https://cdn.discordapp.com/attachments/764567899821572106/1116202549909934090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16" y="1819546"/>
            <a:ext cx="4502655" cy="31201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cdn.discordapp.com/attachments/764567899821572106/1116202287942090842/image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49" y="5094291"/>
            <a:ext cx="5931922" cy="993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25943" y="64886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72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4887946" cy="5114886"/>
          </a:xfrm>
          <a:prstGeom prst="rect">
            <a:avLst/>
          </a:prstGeom>
        </p:spPr>
      </p:pic>
      <p:pic>
        <p:nvPicPr>
          <p:cNvPr id="8196" name="Picture 4" descr="https://cdn.discordapp.com/attachments/764567899821572106/111620241074711353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36" y="1737360"/>
            <a:ext cx="5214164" cy="5123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1927" y="6488668"/>
            <a:ext cx="5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86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52236"/>
            <a:ext cx="10058400" cy="2805764"/>
          </a:xfrm>
          <a:prstGeom prst="rect">
            <a:avLst/>
          </a:prstGeom>
        </p:spPr>
      </p:pic>
      <p:pic>
        <p:nvPicPr>
          <p:cNvPr id="9218" name="Picture 2" descr="https://cdn.discordapp.com/attachments/764567899821572106/111620356915934010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94" y="1624594"/>
            <a:ext cx="9353006" cy="2427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63265" y="6488668"/>
            <a:ext cx="52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82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72409"/>
            <a:ext cx="5389245" cy="25044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4422" y="4111897"/>
            <a:ext cx="4123509" cy="2746103"/>
          </a:xfrm>
          <a:prstGeom prst="rect">
            <a:avLst/>
          </a:prstGeom>
        </p:spPr>
      </p:pic>
      <p:pic>
        <p:nvPicPr>
          <p:cNvPr id="10242" name="Picture 2" descr="https://cdn.discordapp.com/attachments/764567899821572106/1116204743635771392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309" y="579392"/>
            <a:ext cx="4154691" cy="6296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cdn.discordapp.com/attachments/764567899821572106/1116204771066531890/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31" y="4628542"/>
            <a:ext cx="3904298" cy="2229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28580" y="6488668"/>
            <a:ext cx="4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561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93778"/>
            <a:ext cx="5376545" cy="3117850"/>
          </a:xfrm>
          <a:prstGeom prst="rect">
            <a:avLst/>
          </a:prstGeom>
        </p:spPr>
      </p:pic>
      <p:pic>
        <p:nvPicPr>
          <p:cNvPr id="11270" name="Picture 6" descr="https://cdn.discordapp.com/attachments/764567899821572106/111620524844960972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19" y="1792999"/>
            <a:ext cx="5296081" cy="34993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28580" y="6488668"/>
            <a:ext cx="4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485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разработки данного курсового проекта является разработка программной системы «Дистанционное обучение студентов», включающая в себя подсистему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лектора и подсистему взаимодействия студента.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33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4903"/>
            <a:ext cx="4258945" cy="3007995"/>
          </a:xfrm>
          <a:prstGeom prst="rect">
            <a:avLst/>
          </a:prstGeom>
        </p:spPr>
      </p:pic>
      <p:pic>
        <p:nvPicPr>
          <p:cNvPr id="5" name="Рисунок 4" descr="https://cdn.discordapp.com/attachments/764567899821572106/1116196950073688114/image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6" y="2200789"/>
            <a:ext cx="6635478" cy="12336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625943" y="64886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202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нагрузочного тестирования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00202"/>
            <a:ext cx="5433695" cy="363601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0535" y="1140853"/>
            <a:ext cx="5605145" cy="241173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205085" y="2455092"/>
            <a:ext cx="1901190" cy="3881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1257" y="6488668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882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курсового проекта была разработана программная система для автоматизации работы университета, занимающегося дистанционным обучением.  По итогу был получен рабочий прототип данной программно-информационной системы, который соответствует заявленным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также обладает электронным сайтом с хорошим дизайном и рабочим понятным функционалом.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72596" y="6488668"/>
            <a:ext cx="5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017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системы.</a:t>
            </a:r>
            <a:endParaRPr lang="ru-RU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обучающийся, который может выполнять задания и просматривать лекции.</a:t>
            </a:r>
          </a:p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Лектор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преподаватель, имеющий возможность создавать и редактировать дисциплины.</a:t>
            </a:r>
          </a:p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лицо, администрирующее электронный сайт, а также имеющее возможность создавать и редактировать аккаунты студентов и лекторов.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80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8674"/>
            <a:ext cx="3396341" cy="155448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Diagramma_pretsedentov_drawio (2)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" y="235131"/>
            <a:ext cx="11425646" cy="60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66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Диаграмма классов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03" y="862148"/>
            <a:ext cx="9013371" cy="53865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-278674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97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2537" y="818606"/>
            <a:ext cx="7846379" cy="548607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-278674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94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E:\загрузки\izobrazhenie_2023-06-03_204115018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08" y="1737360"/>
            <a:ext cx="8325395" cy="4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34833" y="2037806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683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75166" y="2010410"/>
            <a:ext cx="2255520" cy="332168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01707" y="2010410"/>
            <a:ext cx="2576830" cy="332168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804" y="201041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моделей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780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804" y="2010410"/>
            <a:ext cx="3396341" cy="1554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сервисов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discordapp.com/attachments/764567899821572106/111619826362064087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18" y="2235185"/>
            <a:ext cx="3703977" cy="28244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31216" y="6488668"/>
            <a:ext cx="3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344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232</Words>
  <Application>Microsoft Office PowerPoint</Application>
  <PresentationFormat>Произвольный</PresentationFormat>
  <Paragraphs>65</Paragraphs>
  <Slides>22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Ретро</vt:lpstr>
      <vt:lpstr>Реализация прототипа программной системы «Дистанционное обучение студентов».</vt:lpstr>
      <vt:lpstr>ПРОЕКТИРОВАНИЕ ИНФОРМАЦИОННОЙ СИСТЕМЫ</vt:lpstr>
      <vt:lpstr>ПРОЕКТИРОВАНИЕ ИНФОРМАЦИОННОЙ СИСТЕМЫ</vt:lpstr>
      <vt:lpstr>Диаграмма прецедентов</vt:lpstr>
      <vt:lpstr>Слайд 5</vt:lpstr>
      <vt:lpstr>Слайд 6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backend – части системы</vt:lpstr>
      <vt:lpstr>РАЗРАБОТКА ПРОТОТИПА СИСТЕМЫ Разработка frontend– части системы</vt:lpstr>
      <vt:lpstr>РАЗРАБОТКА ПРОТОТИПА СИСТЕМЫ Разработка frontend– части системы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Проведение нагрузочного тестирования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прототипа программной системы «Дистанционное обучение студентов».</dc:title>
  <dc:creator>Учетная запись Майкрософт</dc:creator>
  <cp:lastModifiedBy>Usser</cp:lastModifiedBy>
  <cp:revision>12</cp:revision>
  <dcterms:created xsi:type="dcterms:W3CDTF">2023-06-08T02:30:18Z</dcterms:created>
  <dcterms:modified xsi:type="dcterms:W3CDTF">2023-06-08T03:37:37Z</dcterms:modified>
</cp:coreProperties>
</file>