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57" r:id="rId5"/>
    <p:sldId id="258" r:id="rId6"/>
    <p:sldId id="262" r:id="rId7"/>
    <p:sldId id="261" r:id="rId8"/>
    <p:sldId id="259" r:id="rId9"/>
    <p:sldId id="260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7AE9C-0A6B-4BE9-AC2A-149671B44D98}" type="datetimeFigureOut">
              <a:rPr lang="ko-KR" altLang="en-US" smtClean="0"/>
              <a:t>2012-06-25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90B8A-A274-45CF-94BE-4DEB7CF9B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1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Users</a:t>
            </a:r>
            <a:r>
              <a:rPr lang="ko-KR" altLang="en-US" dirty="0" smtClean="0"/>
              <a:t>라는 테이블을 만들었고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PWD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nvarchar</a:t>
            </a:r>
            <a:r>
              <a:rPr lang="en-US" altLang="ko-KR" dirty="0" smtClean="0"/>
              <a:t>(16)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90B8A-A274-45CF-94BE-4DEB7CF9BB87}" type="slidenum">
              <a:rPr lang="ko-KR" altLang="en-US" smtClean="0"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F2D-3D8F-4D80-84BB-D3F1B8C65A51}" type="datetimeFigureOut">
              <a:rPr lang="ko-KR" altLang="en-US" smtClean="0"/>
              <a:t>2012-06-25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D4F0-EC37-4178-9319-6778C6CD15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F2D-3D8F-4D80-84BB-D3F1B8C65A51}" type="datetimeFigureOut">
              <a:rPr lang="ko-KR" altLang="en-US" smtClean="0"/>
              <a:t>2012-06-25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D4F0-EC37-4178-9319-6778C6CD15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F2D-3D8F-4D80-84BB-D3F1B8C65A51}" type="datetimeFigureOut">
              <a:rPr lang="ko-KR" altLang="en-US" smtClean="0"/>
              <a:t>2012-06-25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D4F0-EC37-4178-9319-6778C6CD15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F2D-3D8F-4D80-84BB-D3F1B8C65A51}" type="datetimeFigureOut">
              <a:rPr lang="ko-KR" altLang="en-US" smtClean="0"/>
              <a:t>2012-06-25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D4F0-EC37-4178-9319-6778C6CD15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F2D-3D8F-4D80-84BB-D3F1B8C65A51}" type="datetimeFigureOut">
              <a:rPr lang="ko-KR" altLang="en-US" smtClean="0"/>
              <a:t>2012-06-25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D4F0-EC37-4178-9319-6778C6CD15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F2D-3D8F-4D80-84BB-D3F1B8C65A51}" type="datetimeFigureOut">
              <a:rPr lang="ko-KR" altLang="en-US" smtClean="0"/>
              <a:t>2012-06-25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D4F0-EC37-4178-9319-6778C6CD15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F2D-3D8F-4D80-84BB-D3F1B8C65A51}" type="datetimeFigureOut">
              <a:rPr lang="ko-KR" altLang="en-US" smtClean="0"/>
              <a:t>2012-06-25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D4F0-EC37-4178-9319-6778C6CD15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F2D-3D8F-4D80-84BB-D3F1B8C65A51}" type="datetimeFigureOut">
              <a:rPr lang="ko-KR" altLang="en-US" smtClean="0"/>
              <a:t>2012-06-25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D4F0-EC37-4178-9319-6778C6CD15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F2D-3D8F-4D80-84BB-D3F1B8C65A51}" type="datetimeFigureOut">
              <a:rPr lang="ko-KR" altLang="en-US" smtClean="0"/>
              <a:t>2012-06-25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D4F0-EC37-4178-9319-6778C6CD15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F2D-3D8F-4D80-84BB-D3F1B8C65A51}" type="datetimeFigureOut">
              <a:rPr lang="ko-KR" altLang="en-US" smtClean="0"/>
              <a:t>2012-06-25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D4F0-EC37-4178-9319-6778C6CD15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F2D-3D8F-4D80-84BB-D3F1B8C65A51}" type="datetimeFigureOut">
              <a:rPr lang="ko-KR" altLang="en-US" smtClean="0"/>
              <a:t>2012-06-25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D4F0-EC37-4178-9319-6778C6CD15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BDF2D-3D8F-4D80-84BB-D3F1B8C65A51}" type="datetimeFigureOut">
              <a:rPr lang="ko-KR" altLang="en-US" smtClean="0"/>
              <a:t>2012-06-25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8D4F0-EC37-4178-9319-6778C6CD15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afe.naver.com/ongameserver.caf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1412776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ADO </a:t>
            </a:r>
            <a:r>
              <a:rPr lang="ko-KR" altLang="en-US" sz="3600" b="1" dirty="0" smtClean="0"/>
              <a:t>라이브러리 사용 방법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27784" y="378904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최흥배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Twitter : @jacking75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5616" y="537321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현재 개발 중입니다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목적은 </a:t>
            </a:r>
            <a:r>
              <a:rPr lang="en-US" altLang="ko-KR" dirty="0" smtClean="0">
                <a:solidFill>
                  <a:srgbClr val="FF0000"/>
                </a:solidFill>
              </a:rPr>
              <a:t>C++11 </a:t>
            </a:r>
            <a:r>
              <a:rPr lang="ko-KR" altLang="en-US" dirty="0" smtClean="0">
                <a:solidFill>
                  <a:srgbClr val="FF0000"/>
                </a:solidFill>
              </a:rPr>
              <a:t>지원 및 병렬 프로그래밍 지원입니다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88640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예제 </a:t>
            </a:r>
            <a:r>
              <a:rPr lang="en-US" altLang="ko-KR" sz="3200" b="1" dirty="0" smtClean="0"/>
              <a:t>3. </a:t>
            </a:r>
            <a:r>
              <a:rPr lang="ko-KR" altLang="en-US" sz="3200" b="1" dirty="0" smtClean="0"/>
              <a:t>일반 </a:t>
            </a:r>
            <a:r>
              <a:rPr lang="en-US" altLang="ko-KR" sz="3200" b="1" dirty="0" smtClean="0"/>
              <a:t>INSERT </a:t>
            </a:r>
            <a:r>
              <a:rPr lang="ko-KR" altLang="en-US" sz="3200" b="1" dirty="0" err="1" smtClean="0"/>
              <a:t>쿼리문</a:t>
            </a:r>
            <a:r>
              <a:rPr lang="ko-KR" altLang="en-US" sz="3200" b="1" dirty="0" smtClean="0"/>
              <a:t> </a:t>
            </a:r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5256584" cy="36009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CAdoManager</a:t>
            </a:r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pAdomanager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CAdoManager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adoconfig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err="1" smtClean="0"/>
              <a:t>CAdo</a:t>
            </a:r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 = NULL;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CScopedAdo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scopedado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pAdomanager</a:t>
            </a:r>
            <a:r>
              <a:rPr lang="en-US" altLang="ko-KR" sz="1200" dirty="0" smtClean="0"/>
              <a:t>, true);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SetQuery</a:t>
            </a:r>
            <a:r>
              <a:rPr lang="en-US" altLang="ko-KR" sz="1200" dirty="0" smtClean="0"/>
              <a:t>( _T("Insert Into Users Values( 'jacking3', '1111' )") 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-&gt;Execute(</a:t>
            </a:r>
            <a:r>
              <a:rPr lang="en-US" altLang="ko-KR" sz="1200" dirty="0" err="1" smtClean="0"/>
              <a:t>adCmdText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if( !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IsSuccess</a:t>
            </a:r>
            <a:r>
              <a:rPr lang="en-US" altLang="ko-KR" sz="1200" dirty="0" smtClean="0"/>
              <a:t>() ) </a:t>
            </a:r>
          </a:p>
          <a:p>
            <a:r>
              <a:rPr lang="en-US" altLang="ko-KR" sz="1200" dirty="0" smtClean="0"/>
              <a:t>   {</a:t>
            </a:r>
          </a:p>
          <a:p>
            <a:r>
              <a:rPr lang="en-US" altLang="ko-KR" sz="1200" dirty="0" smtClean="0"/>
              <a:t>       std::</a:t>
            </a:r>
            <a:r>
              <a:rPr lang="en-US" altLang="ko-KR" sz="1200" dirty="0" err="1" smtClean="0"/>
              <a:t>wcout</a:t>
            </a:r>
            <a:r>
              <a:rPr lang="en-US" altLang="ko-KR" sz="1200" dirty="0" smtClean="0"/>
              <a:t> &lt;&lt; L"</a:t>
            </a:r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실패</a:t>
            </a:r>
            <a:r>
              <a:rPr lang="en-US" altLang="ko-KR" sz="1200" dirty="0" smtClean="0"/>
              <a:t>" &lt;&lt; std::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       return 0;</a:t>
            </a:r>
          </a:p>
          <a:p>
            <a:r>
              <a:rPr lang="en-US" altLang="ko-KR" sz="1200" dirty="0" smtClean="0"/>
              <a:t>   }</a:t>
            </a:r>
          </a:p>
          <a:p>
            <a:r>
              <a:rPr lang="en-US" altLang="ko-KR" sz="1200" dirty="0" smtClean="0"/>
              <a:t>   else</a:t>
            </a:r>
          </a:p>
          <a:p>
            <a:r>
              <a:rPr lang="en-US" altLang="ko-KR" sz="1200" dirty="0" smtClean="0"/>
              <a:t>  {</a:t>
            </a:r>
          </a:p>
          <a:p>
            <a:r>
              <a:rPr lang="en-US" altLang="ko-KR" sz="1200" dirty="0" smtClean="0"/>
              <a:t>       std::</a:t>
            </a:r>
            <a:r>
              <a:rPr lang="en-US" altLang="ko-KR" sz="1200" dirty="0" err="1" smtClean="0"/>
              <a:t>wcout</a:t>
            </a:r>
            <a:r>
              <a:rPr lang="en-US" altLang="ko-KR" sz="1200" dirty="0" smtClean="0"/>
              <a:t> &lt;&lt; L"</a:t>
            </a:r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성공</a:t>
            </a:r>
            <a:r>
              <a:rPr lang="en-US" altLang="ko-KR" sz="1200" dirty="0" smtClean="0"/>
              <a:t>" &lt;&lt; std::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  }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SetCommit</a:t>
            </a:r>
            <a:r>
              <a:rPr lang="en-US" altLang="ko-KR" sz="1200" dirty="0" smtClean="0"/>
              <a:t>(true);</a:t>
            </a:r>
            <a:endParaRPr lang="ko-KR" altLang="en-US" sz="12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4283968" y="1484784"/>
            <a:ext cx="2304256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rot="10800000">
            <a:off x="2267744" y="4869160"/>
            <a:ext cx="4536504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88224" y="12687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트랜잭션 설정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04248" y="544522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true </a:t>
            </a:r>
            <a:r>
              <a:rPr lang="ko-KR" altLang="en-US" dirty="0" smtClean="0"/>
              <a:t>에 의해서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된다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04256" y="54868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CREATE TABLE [</a:t>
            </a:r>
            <a:r>
              <a:rPr lang="en-US" altLang="ko-KR" dirty="0" err="1"/>
              <a:t>dbo</a:t>
            </a:r>
            <a:r>
              <a:rPr lang="en-US" altLang="ko-KR" dirty="0"/>
              <a:t>].[Test_Temp2](</a:t>
            </a:r>
          </a:p>
          <a:p>
            <a:r>
              <a:rPr lang="en-US" altLang="ko-KR" dirty="0"/>
              <a:t>	[ID] [</a:t>
            </a:r>
            <a:r>
              <a:rPr lang="en-US" altLang="ko-KR" dirty="0" err="1"/>
              <a:t>nvarchar</a:t>
            </a:r>
            <a:r>
              <a:rPr lang="en-US" altLang="ko-KR" dirty="0"/>
              <a:t>](50) NOT NULL,</a:t>
            </a:r>
          </a:p>
          <a:p>
            <a:r>
              <a:rPr lang="en-US" altLang="ko-KR" dirty="0"/>
              <a:t>	[</a:t>
            </a:r>
            <a:r>
              <a:rPr lang="en-US" altLang="ko-KR" dirty="0" err="1"/>
              <a:t>UserCode</a:t>
            </a:r>
            <a:r>
              <a:rPr lang="en-US" altLang="ko-KR" dirty="0"/>
              <a:t>] [</a:t>
            </a:r>
            <a:r>
              <a:rPr lang="en-US" altLang="ko-KR" dirty="0" err="1"/>
              <a:t>int</a:t>
            </a:r>
            <a:r>
              <a:rPr lang="en-US" altLang="ko-KR" dirty="0"/>
              <a:t>] NOT NULL,</a:t>
            </a:r>
          </a:p>
          <a:p>
            <a:r>
              <a:rPr lang="en-US" altLang="ko-KR" dirty="0"/>
              <a:t>	[</a:t>
            </a:r>
            <a:r>
              <a:rPr lang="en-US" altLang="ko-KR" dirty="0" err="1"/>
              <a:t>Lv</a:t>
            </a:r>
            <a:r>
              <a:rPr lang="en-US" altLang="ko-KR" dirty="0"/>
              <a:t>] [</a:t>
            </a:r>
            <a:r>
              <a:rPr lang="en-US" altLang="ko-KR" dirty="0" err="1"/>
              <a:t>int</a:t>
            </a:r>
            <a:r>
              <a:rPr lang="en-US" altLang="ko-KR" dirty="0"/>
              <a:t>] NOT NULL,</a:t>
            </a:r>
          </a:p>
          <a:p>
            <a:r>
              <a:rPr lang="en-US" altLang="ko-KR" dirty="0"/>
              <a:t>	[Money] [</a:t>
            </a:r>
            <a:r>
              <a:rPr lang="en-US" altLang="ko-KR" dirty="0" err="1"/>
              <a:t>bigint</a:t>
            </a:r>
            <a:r>
              <a:rPr lang="en-US" altLang="ko-KR" dirty="0"/>
              <a:t>] NOT NULL</a:t>
            </a:r>
          </a:p>
          <a:p>
            <a:r>
              <a:rPr lang="en-US" altLang="ko-KR" dirty="0"/>
              <a:t>) ON [PRIMARY]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95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51720" y="908720"/>
            <a:ext cx="455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http://cafe.naver.com/ongameserver/3412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08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4704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라이브러리는 김영찬님이 만든 것으로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온라인 서버 제작자 모임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카페에서 공개했던 라이브러리입니다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 </a:t>
            </a:r>
            <a:r>
              <a:rPr lang="en-US" altLang="ko-KR" dirty="0" smtClean="0">
                <a:hlinkClick r:id="rId2"/>
              </a:rPr>
              <a:t>http://cafe.naver.com/ongameserver.cafe</a:t>
            </a:r>
            <a:r>
              <a:rPr lang="en-US" altLang="ko-KR" dirty="0" smtClean="0"/>
              <a:t> )</a:t>
            </a:r>
          </a:p>
          <a:p>
            <a:endParaRPr lang="en-US" altLang="ko-KR" dirty="0"/>
          </a:p>
          <a:p>
            <a:r>
              <a:rPr lang="ko-KR" altLang="en-US" dirty="0" smtClean="0"/>
              <a:t>김영찬님의 동의를 얻어서 </a:t>
            </a:r>
            <a:r>
              <a:rPr lang="en-US" altLang="ko-KR" dirty="0" err="1" smtClean="0"/>
              <a:t>HalfNetwork</a:t>
            </a:r>
            <a:r>
              <a:rPr lang="ko-KR" altLang="en-US" dirty="0" smtClean="0"/>
              <a:t>의 외부 라이브러리로 제공되었습니다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문서가 부실합니다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코드를 보면 이해하는데 크게 어려움은 없으리라 생각합니다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개인적인 생각으로는 이 라이브러리를 사용할 때는 사용하는 프로젝트에 맞게 수정 하는 것이 좋다고 생각합니다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692696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라이브러리 파일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556792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VC++10</a:t>
            </a:r>
            <a:r>
              <a:rPr lang="ko-KR" altLang="en-US" dirty="0" smtClean="0"/>
              <a:t>으로 만들어진 </a:t>
            </a:r>
            <a:r>
              <a:rPr lang="en-US" altLang="ko-KR" dirty="0" err="1" smtClean="0"/>
              <a:t>ADOLib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프로젝트는 </a:t>
            </a:r>
            <a:r>
              <a:rPr lang="en-US" altLang="ko-KR" dirty="0" smtClean="0"/>
              <a:t>ADO </a:t>
            </a:r>
            <a:r>
              <a:rPr lang="ko-KR" altLang="en-US" dirty="0" smtClean="0"/>
              <a:t>라이브러리와 예제가 같이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파일 중 </a:t>
            </a:r>
            <a:endParaRPr lang="en-US" altLang="ko-KR" dirty="0" smtClean="0"/>
          </a:p>
          <a:p>
            <a:r>
              <a:rPr lang="en-US" altLang="ko-KR" dirty="0" err="1" smtClean="0"/>
              <a:t>Lock.h</a:t>
            </a:r>
            <a:r>
              <a:rPr lang="en-US" altLang="ko-KR" dirty="0" smtClean="0"/>
              <a:t>  </a:t>
            </a:r>
          </a:p>
          <a:p>
            <a:r>
              <a:rPr lang="en-US" altLang="ko-KR" dirty="0" err="1" smtClean="0"/>
              <a:t>Unidef.h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ado.cpp </a:t>
            </a:r>
          </a:p>
          <a:p>
            <a:r>
              <a:rPr lang="en-US" altLang="ko-KR" dirty="0" err="1" smtClean="0"/>
              <a:t>ado.h</a:t>
            </a:r>
            <a:r>
              <a:rPr lang="en-US" altLang="ko-KR" dirty="0" smtClean="0"/>
              <a:t>  </a:t>
            </a:r>
          </a:p>
          <a:p>
            <a:r>
              <a:rPr lang="en-US" altLang="ko-KR" dirty="0" err="1" smtClean="0"/>
              <a:t>AdoManager.h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파일만이 </a:t>
            </a:r>
            <a:r>
              <a:rPr lang="en-US" altLang="ko-KR" dirty="0" smtClean="0"/>
              <a:t>ADO </a:t>
            </a:r>
            <a:r>
              <a:rPr lang="ko-KR" altLang="en-US" dirty="0" smtClean="0"/>
              <a:t>라이브러리 파일입니다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‘ADO_Test.txt’ </a:t>
            </a:r>
            <a:r>
              <a:rPr lang="ko-KR" altLang="en-US" dirty="0" smtClean="0"/>
              <a:t>파일에는 예제 코드가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꼭 참고하세요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2636912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/>
              <a:t>Tutorial</a:t>
            </a:r>
            <a:endParaRPr lang="ko-KR" altLang="en-US" sz="7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51937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예제 </a:t>
            </a:r>
            <a:r>
              <a:rPr lang="en-US" altLang="ko-KR" sz="3200" b="1" dirty="0" smtClean="0"/>
              <a:t>1. </a:t>
            </a:r>
            <a:r>
              <a:rPr lang="ko-KR" altLang="en-US" sz="3200" b="1" dirty="0" smtClean="0"/>
              <a:t>설정</a:t>
            </a:r>
            <a:endParaRPr lang="ko-KR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611560" y="1628800"/>
            <a:ext cx="698477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SAdoConfig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adoconfig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err="1" smtClean="0"/>
              <a:t>adoconfig.SetIP</a:t>
            </a:r>
            <a:r>
              <a:rPr lang="en-US" altLang="ko-KR" sz="1200" dirty="0" smtClean="0"/>
              <a:t>(_T("</a:t>
            </a:r>
            <a:r>
              <a:rPr lang="en-US" altLang="ko-KR" sz="1200" dirty="0" err="1" smtClean="0"/>
              <a:t>localhost</a:t>
            </a:r>
            <a:r>
              <a:rPr lang="en-US" altLang="ko-KR" sz="1200" dirty="0" smtClean="0"/>
              <a:t>\\TEST"));   // </a:t>
            </a:r>
            <a:r>
              <a:rPr lang="ko-KR" altLang="en-US" sz="1200" dirty="0" err="1" smtClean="0"/>
              <a:t>디비</a:t>
            </a:r>
            <a:r>
              <a:rPr lang="ko-KR" altLang="en-US" sz="1200" dirty="0" smtClean="0"/>
              <a:t> 주소</a:t>
            </a:r>
          </a:p>
          <a:p>
            <a:r>
              <a:rPr lang="en-US" altLang="ko-KR" sz="1200" dirty="0" err="1" smtClean="0"/>
              <a:t>adoconfig.SetUserID</a:t>
            </a:r>
            <a:r>
              <a:rPr lang="en-US" altLang="ko-KR" sz="1200" dirty="0" smtClean="0"/>
              <a:t>(_T("</a:t>
            </a:r>
            <a:r>
              <a:rPr lang="en-US" altLang="ko-KR" sz="1200" dirty="0" err="1" smtClean="0"/>
              <a:t>sa</a:t>
            </a:r>
            <a:r>
              <a:rPr lang="en-US" altLang="ko-KR" sz="1200" dirty="0" smtClean="0"/>
              <a:t>"));	   // </a:t>
            </a:r>
            <a:r>
              <a:rPr lang="ko-KR" altLang="en-US" sz="1200" dirty="0" smtClean="0"/>
              <a:t>아이디</a:t>
            </a:r>
          </a:p>
          <a:p>
            <a:r>
              <a:rPr lang="en-US" altLang="ko-KR" sz="1200" dirty="0" err="1" smtClean="0"/>
              <a:t>adoconfig.SetPassword</a:t>
            </a:r>
            <a:r>
              <a:rPr lang="en-US" altLang="ko-KR" sz="1200" dirty="0" smtClean="0"/>
              <a:t>(_T("dev"));	   // </a:t>
            </a:r>
            <a:r>
              <a:rPr lang="ko-KR" altLang="en-US" sz="1200" dirty="0" smtClean="0"/>
              <a:t>패스워드</a:t>
            </a:r>
          </a:p>
          <a:p>
            <a:r>
              <a:rPr lang="en-US" altLang="ko-KR" sz="1200" dirty="0" err="1" smtClean="0"/>
              <a:t>adoconfig.SetInitCatalog</a:t>
            </a:r>
            <a:r>
              <a:rPr lang="en-US" altLang="ko-KR" sz="1200" dirty="0" smtClean="0"/>
              <a:t>(_T("TEST"));       // </a:t>
            </a:r>
            <a:r>
              <a:rPr lang="ko-KR" altLang="en-US" sz="1200" dirty="0" err="1" smtClean="0"/>
              <a:t>디비</a:t>
            </a:r>
            <a:r>
              <a:rPr lang="ko-KR" altLang="en-US" sz="1200" dirty="0" smtClean="0"/>
              <a:t> 이름</a:t>
            </a:r>
          </a:p>
          <a:p>
            <a:r>
              <a:rPr lang="en-US" altLang="ko-KR" sz="1200" dirty="0" err="1" smtClean="0"/>
              <a:t>adoconfig.SetConnectionTimeout</a:t>
            </a:r>
            <a:r>
              <a:rPr lang="en-US" altLang="ko-KR" sz="1200" dirty="0" smtClean="0"/>
              <a:t>(3);</a:t>
            </a:r>
          </a:p>
          <a:p>
            <a:r>
              <a:rPr lang="en-US" altLang="ko-KR" sz="1200" dirty="0" err="1" smtClean="0"/>
              <a:t>adoconfig.SetRetryConnection</a:t>
            </a:r>
            <a:r>
              <a:rPr lang="en-US" altLang="ko-KR" sz="1200" dirty="0" smtClean="0"/>
              <a:t>(true);</a:t>
            </a:r>
          </a:p>
          <a:p>
            <a:r>
              <a:rPr lang="en-US" altLang="ko-KR" sz="1200" dirty="0" err="1" smtClean="0"/>
              <a:t>adoconfig.SetMaxConnectionPool</a:t>
            </a:r>
            <a:r>
              <a:rPr lang="en-US" altLang="ko-KR" sz="1200" dirty="0" smtClean="0"/>
              <a:t>(3);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CAdoManager</a:t>
            </a:r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pAdomanager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CAdoManager</a:t>
            </a:r>
            <a:r>
              <a:rPr lang="en-US" altLang="ko-KR" sz="1200" dirty="0" smtClean="0"/>
              <a:t>( </a:t>
            </a:r>
            <a:r>
              <a:rPr lang="en-US" altLang="ko-KR" sz="1200" dirty="0" err="1" smtClean="0"/>
              <a:t>adoconfig</a:t>
            </a:r>
            <a:r>
              <a:rPr lang="en-US" altLang="ko-KR" sz="1200" dirty="0" smtClean="0"/>
              <a:t> );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예제 </a:t>
            </a:r>
            <a:r>
              <a:rPr lang="en-US" altLang="ko-KR" sz="3200" b="1" dirty="0" smtClean="0"/>
              <a:t>1. </a:t>
            </a:r>
            <a:r>
              <a:rPr lang="ko-KR" altLang="en-US" sz="3200" b="1" dirty="0" smtClean="0"/>
              <a:t>일반 </a:t>
            </a:r>
            <a:r>
              <a:rPr lang="en-US" altLang="ko-KR" sz="3200" b="1" dirty="0" smtClean="0"/>
              <a:t>SELECT </a:t>
            </a:r>
            <a:r>
              <a:rPr lang="ko-KR" altLang="en-US" sz="3200" b="1" dirty="0" err="1" smtClean="0"/>
              <a:t>쿼리문</a:t>
            </a:r>
            <a:endParaRPr lang="ko-KR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340768"/>
            <a:ext cx="5904656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CAdoManager</a:t>
            </a:r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pAdomanager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CAdoManager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adoconfig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err="1" smtClean="0"/>
              <a:t>CAdo</a:t>
            </a:r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 = NULL;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CScopedAdo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scopedado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pAdomanager</a:t>
            </a:r>
            <a:r>
              <a:rPr lang="en-US" altLang="ko-KR" sz="1200" dirty="0" smtClean="0"/>
              <a:t>, false);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SetQuery</a:t>
            </a:r>
            <a:r>
              <a:rPr lang="en-US" altLang="ko-KR" sz="1200" dirty="0" smtClean="0"/>
              <a:t>(_T("SELECT UID, PWD FROM Users WHERE ID='jacking'"));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-&gt;Execute(</a:t>
            </a:r>
            <a:r>
              <a:rPr lang="en-US" altLang="ko-KR" sz="1200" dirty="0" err="1" smtClean="0"/>
              <a:t>adCmdText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if(!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IsSuccess</a:t>
            </a:r>
            <a:r>
              <a:rPr lang="en-US" altLang="ko-KR" sz="1200" dirty="0" smtClean="0"/>
              <a:t>())</a:t>
            </a:r>
          </a:p>
          <a:p>
            <a:r>
              <a:rPr lang="en-US" altLang="ko-KR" sz="1200" dirty="0" smtClean="0"/>
              <a:t>    {</a:t>
            </a:r>
          </a:p>
          <a:p>
            <a:r>
              <a:rPr lang="en-US" altLang="ko-KR" sz="1200" dirty="0" smtClean="0"/>
              <a:t>        std::</a:t>
            </a:r>
            <a:r>
              <a:rPr lang="en-US" altLang="ko-KR" sz="1200" dirty="0" err="1" smtClean="0"/>
              <a:t>wcout</a:t>
            </a:r>
            <a:r>
              <a:rPr lang="en-US" altLang="ko-KR" sz="1200" dirty="0" smtClean="0"/>
              <a:t> &lt;&lt; L"</a:t>
            </a:r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실패</a:t>
            </a:r>
            <a:r>
              <a:rPr lang="en-US" altLang="ko-KR" sz="1200" dirty="0" smtClean="0"/>
              <a:t>" &lt;&lt; std::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        return 0;</a:t>
            </a:r>
          </a:p>
          <a:p>
            <a:r>
              <a:rPr lang="en-US" altLang="ko-KR" sz="1200" dirty="0" smtClean="0"/>
              <a:t>    }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nUID</a:t>
            </a:r>
            <a:r>
              <a:rPr lang="en-US" altLang="ko-KR" sz="1200" dirty="0" smtClean="0"/>
              <a:t> = 0;</a:t>
            </a:r>
          </a:p>
          <a:p>
            <a:r>
              <a:rPr lang="en-US" altLang="ko-KR" sz="1200" dirty="0" smtClean="0"/>
              <a:t>    WCHAR </a:t>
            </a:r>
            <a:r>
              <a:rPr lang="en-US" altLang="ko-KR" sz="1200" dirty="0" err="1" smtClean="0"/>
              <a:t>szPWD</a:t>
            </a:r>
            <a:r>
              <a:rPr lang="en-US" altLang="ko-KR" sz="1200" dirty="0" smtClean="0"/>
              <a:t>[16];</a:t>
            </a:r>
          </a:p>
          <a:p>
            <a:r>
              <a:rPr lang="en-US" altLang="ko-KR" sz="1200" dirty="0" smtClean="0"/>
              <a:t>    if(!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GetEndOfFile</a:t>
            </a:r>
            <a:r>
              <a:rPr lang="en-US" altLang="ko-KR" sz="1200" dirty="0" smtClean="0"/>
              <a:t>() )</a:t>
            </a:r>
          </a:p>
          <a:p>
            <a:r>
              <a:rPr lang="en-US" altLang="ko-KR" sz="1200" dirty="0" smtClean="0"/>
              <a:t>    {</a:t>
            </a:r>
          </a:p>
          <a:p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GetFieldValue</a:t>
            </a:r>
            <a:r>
              <a:rPr lang="en-US" altLang="ko-KR" sz="1200" dirty="0" smtClean="0"/>
              <a:t>(_T("UID"), </a:t>
            </a:r>
            <a:r>
              <a:rPr lang="en-US" altLang="ko-KR" sz="1200" dirty="0" err="1" smtClean="0"/>
              <a:t>nUID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GetFieldValue</a:t>
            </a:r>
            <a:r>
              <a:rPr lang="en-US" altLang="ko-KR" sz="1200" dirty="0" smtClean="0"/>
              <a:t>(_T("PWD"), </a:t>
            </a:r>
            <a:r>
              <a:rPr lang="en-US" altLang="ko-KR" sz="1200" dirty="0" err="1" smtClean="0"/>
              <a:t>szPWD</a:t>
            </a:r>
            <a:r>
              <a:rPr lang="en-US" altLang="ko-KR" sz="1200" dirty="0" smtClean="0"/>
              <a:t>, 16);</a:t>
            </a:r>
          </a:p>
          <a:p>
            <a:r>
              <a:rPr lang="en-US" altLang="ko-KR" sz="1200" dirty="0" smtClean="0"/>
              <a:t>    }</a:t>
            </a:r>
          </a:p>
          <a:p>
            <a:r>
              <a:rPr lang="en-US" altLang="ko-KR" sz="1200" dirty="0" smtClean="0"/>
              <a:t>    else</a:t>
            </a:r>
          </a:p>
          <a:p>
            <a:r>
              <a:rPr lang="en-US" altLang="ko-KR" sz="1200" dirty="0" smtClean="0"/>
              <a:t>    {</a:t>
            </a:r>
          </a:p>
          <a:p>
            <a:r>
              <a:rPr lang="en-US" altLang="ko-KR" sz="1200" dirty="0" smtClean="0"/>
              <a:t>       std::</a:t>
            </a:r>
            <a:r>
              <a:rPr lang="en-US" altLang="ko-KR" sz="1200" dirty="0" err="1" smtClean="0"/>
              <a:t>wcout</a:t>
            </a:r>
            <a:r>
              <a:rPr lang="en-US" altLang="ko-KR" sz="1200" dirty="0" smtClean="0"/>
              <a:t> &lt;&lt; </a:t>
            </a:r>
            <a:r>
              <a:rPr lang="en-US" altLang="ko-KR" sz="1200" dirty="0" err="1" smtClean="0"/>
              <a:t>L"jacking</a:t>
            </a:r>
            <a:r>
              <a:rPr lang="ko-KR" altLang="en-US" sz="1200" dirty="0" smtClean="0"/>
              <a:t>은 없습니다</a:t>
            </a:r>
            <a:r>
              <a:rPr lang="en-US" altLang="ko-KR" sz="1200" dirty="0" smtClean="0"/>
              <a:t>" &lt;&lt; std::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       return 0;</a:t>
            </a:r>
          </a:p>
          <a:p>
            <a:r>
              <a:rPr lang="en-US" altLang="ko-KR" sz="1200" dirty="0" smtClean="0"/>
              <a:t>    }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88640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예제 </a:t>
            </a:r>
            <a:r>
              <a:rPr lang="en-US" altLang="ko-KR" sz="3200" b="1" dirty="0" smtClean="0"/>
              <a:t>2. </a:t>
            </a:r>
            <a:r>
              <a:rPr lang="ko-KR" altLang="en-US" sz="3200" b="1" dirty="0" smtClean="0"/>
              <a:t>일반 </a:t>
            </a:r>
            <a:r>
              <a:rPr lang="en-US" altLang="ko-KR" sz="3200" b="1" dirty="0" smtClean="0"/>
              <a:t>INSERT </a:t>
            </a:r>
            <a:r>
              <a:rPr lang="ko-KR" altLang="en-US" sz="3200" b="1" dirty="0" err="1" smtClean="0"/>
              <a:t>쿼리문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1</a:t>
            </a:r>
            <a:endParaRPr lang="ko-KR" altLang="en-US" sz="3200" b="1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5616624" cy="3231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CAdoManager</a:t>
            </a:r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pAdomanager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CAdoManager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adoconfig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err="1" smtClean="0"/>
              <a:t>CAdo</a:t>
            </a:r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 = NULL;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CScopedAdo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scopedado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pAdomanager</a:t>
            </a:r>
            <a:r>
              <a:rPr lang="en-US" altLang="ko-KR" sz="1200" dirty="0" smtClean="0"/>
              <a:t>, false);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SetQuery</a:t>
            </a:r>
            <a:r>
              <a:rPr lang="en-US" altLang="ko-KR" sz="1200" dirty="0" smtClean="0"/>
              <a:t>( _T("Insert Into Users Values( 'jacking2', '1111' )") 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-&gt;Execute(</a:t>
            </a:r>
            <a:r>
              <a:rPr lang="en-US" altLang="ko-KR" sz="1200" dirty="0" err="1" smtClean="0"/>
              <a:t>adCmdText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if( !</a:t>
            </a:r>
            <a:r>
              <a:rPr lang="en-US" altLang="ko-KR" sz="1200" dirty="0" err="1" smtClean="0"/>
              <a:t>pAdo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IsSuccess</a:t>
            </a:r>
            <a:r>
              <a:rPr lang="en-US" altLang="ko-KR" sz="1200" dirty="0" smtClean="0"/>
              <a:t>() ) </a:t>
            </a:r>
          </a:p>
          <a:p>
            <a:r>
              <a:rPr lang="en-US" altLang="ko-KR" sz="1200" dirty="0" smtClean="0"/>
              <a:t>   {</a:t>
            </a:r>
          </a:p>
          <a:p>
            <a:r>
              <a:rPr lang="en-US" altLang="ko-KR" sz="1200" dirty="0" smtClean="0"/>
              <a:t>       std::</a:t>
            </a:r>
            <a:r>
              <a:rPr lang="en-US" altLang="ko-KR" sz="1200" dirty="0" err="1" smtClean="0"/>
              <a:t>wcout</a:t>
            </a:r>
            <a:r>
              <a:rPr lang="en-US" altLang="ko-KR" sz="1200" dirty="0" smtClean="0"/>
              <a:t> &lt;&lt; L"</a:t>
            </a:r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실패</a:t>
            </a:r>
            <a:r>
              <a:rPr lang="en-US" altLang="ko-KR" sz="1200" dirty="0" smtClean="0"/>
              <a:t>" &lt;&lt; std::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       return 0;</a:t>
            </a:r>
          </a:p>
          <a:p>
            <a:r>
              <a:rPr lang="en-US" altLang="ko-KR" sz="1200" dirty="0" smtClean="0"/>
              <a:t>   }</a:t>
            </a:r>
          </a:p>
          <a:p>
            <a:r>
              <a:rPr lang="en-US" altLang="ko-KR" sz="1200" dirty="0" smtClean="0"/>
              <a:t>   else</a:t>
            </a:r>
          </a:p>
          <a:p>
            <a:r>
              <a:rPr lang="en-US" altLang="ko-KR" sz="1200" dirty="0" smtClean="0"/>
              <a:t>  {</a:t>
            </a:r>
          </a:p>
          <a:p>
            <a:r>
              <a:rPr lang="en-US" altLang="ko-KR" sz="1200" dirty="0" smtClean="0"/>
              <a:t>       std::</a:t>
            </a:r>
            <a:r>
              <a:rPr lang="en-US" altLang="ko-KR" sz="1200" dirty="0" err="1" smtClean="0"/>
              <a:t>wcout</a:t>
            </a:r>
            <a:r>
              <a:rPr lang="en-US" altLang="ko-KR" sz="1200" dirty="0" smtClean="0"/>
              <a:t> &lt;&lt; L"</a:t>
            </a:r>
            <a:r>
              <a:rPr lang="ko-KR" altLang="en-US" sz="1200" dirty="0" err="1" smtClean="0"/>
              <a:t>쿼리문</a:t>
            </a:r>
            <a:r>
              <a:rPr lang="ko-KR" altLang="en-US" sz="1200" dirty="0" smtClean="0"/>
              <a:t> 성공</a:t>
            </a:r>
            <a:r>
              <a:rPr lang="en-US" altLang="ko-KR" sz="1200" dirty="0" smtClean="0"/>
              <a:t>" &lt;&lt; std::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  }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540</Words>
  <Application>Microsoft Office PowerPoint</Application>
  <PresentationFormat>화면 슬라이드 쇼(4:3)</PresentationFormat>
  <Paragraphs>113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Heungbae</dc:creator>
  <cp:lastModifiedBy>최 흥배</cp:lastModifiedBy>
  <cp:revision>6</cp:revision>
  <dcterms:created xsi:type="dcterms:W3CDTF">2010-07-18T13:53:05Z</dcterms:created>
  <dcterms:modified xsi:type="dcterms:W3CDTF">2012-06-25T09:14:06Z</dcterms:modified>
</cp:coreProperties>
</file>