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AE9C-0A6B-4BE9-AC2A-149671B44D98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0B8A-A274-45CF-94BE-4DEB7CF9BB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Users</a:t>
            </a:r>
            <a:r>
              <a:rPr lang="ko-KR" altLang="en-US" dirty="0" smtClean="0"/>
              <a:t>라는 테이블을 만들었고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nvarchar</a:t>
            </a:r>
            <a:r>
              <a:rPr lang="en-US" altLang="ko-KR" dirty="0" smtClean="0"/>
              <a:t>(16)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0B8A-A274-45CF-94BE-4DEB7CF9BB87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DF2D-3D8F-4D80-84BB-D3F1B8C65A51}" type="datetimeFigureOut">
              <a:rPr lang="ko-KR" altLang="en-US" smtClean="0"/>
              <a:t>2010-07-18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ongameserver.caf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41277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ADO </a:t>
            </a:r>
            <a:r>
              <a:rPr lang="ko-KR" altLang="en-US" sz="3600" b="1" dirty="0" smtClean="0"/>
              <a:t>라이브러리 사용 방법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37890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최흥배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Twitter : @jacking75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라이브러리는 김영찬님이 만든 것으로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온라인 서버 제작자 모임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카페에서 공개했던 라이브러리입니다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http://cafe.naver.com/ongameserver.cafe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r>
              <a:rPr lang="ko-KR" altLang="en-US" dirty="0" smtClean="0"/>
              <a:t>김영찬님의 동의를 얻어서 </a:t>
            </a:r>
            <a:r>
              <a:rPr lang="en-US" altLang="ko-KR" dirty="0" err="1" smtClean="0"/>
              <a:t>HalfNetwork</a:t>
            </a:r>
            <a:r>
              <a:rPr lang="ko-KR" altLang="en-US" dirty="0" smtClean="0"/>
              <a:t>의 외부 라이브러리로 제공되었습니다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문서가 부실합니다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코드를 보면 이해하는데 크게 어려움은 없으리라 생각합니다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개인적인 생각으로는 이 라이브러리를 사용할 때는 사용하는 프로젝트에 맞게 수정 하는 것이 좋다고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9269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라이브러리 파일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VC++10</a:t>
            </a:r>
            <a:r>
              <a:rPr lang="ko-KR" altLang="en-US" dirty="0" smtClean="0"/>
              <a:t>으로 만들어진 </a:t>
            </a:r>
            <a:r>
              <a:rPr lang="en-US" altLang="ko-KR" dirty="0" err="1" smtClean="0"/>
              <a:t>ADOLib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프로젝트는 </a:t>
            </a:r>
            <a:r>
              <a:rPr lang="en-US" altLang="ko-KR" dirty="0" smtClean="0"/>
              <a:t>ADO </a:t>
            </a:r>
            <a:r>
              <a:rPr lang="ko-KR" altLang="en-US" dirty="0" smtClean="0"/>
              <a:t>라이브러리와 예제가 같이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 중 </a:t>
            </a:r>
            <a:endParaRPr lang="en-US" altLang="ko-KR" dirty="0" smtClean="0"/>
          </a:p>
          <a:p>
            <a:r>
              <a:rPr lang="en-US" altLang="ko-KR" dirty="0" err="1" smtClean="0"/>
              <a:t>Lock.h</a:t>
            </a:r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Unidef.h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ado.cpp </a:t>
            </a:r>
          </a:p>
          <a:p>
            <a:r>
              <a:rPr lang="en-US" altLang="ko-KR" dirty="0" err="1" smtClean="0"/>
              <a:t>ado.h</a:t>
            </a:r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AdoManager.h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파일만이 </a:t>
            </a:r>
            <a:r>
              <a:rPr lang="en-US" altLang="ko-KR" dirty="0" smtClean="0"/>
              <a:t>ADO </a:t>
            </a:r>
            <a:r>
              <a:rPr lang="ko-KR" altLang="en-US" dirty="0" smtClean="0"/>
              <a:t>라이브러리 파일입니다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‘ADO_Test.txt’ </a:t>
            </a:r>
            <a:r>
              <a:rPr lang="ko-KR" altLang="en-US" dirty="0" smtClean="0"/>
              <a:t>파일에는 예제 코드가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꼭 참고하세요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63691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Tutorial</a:t>
            </a:r>
            <a:endParaRPr lang="ko-KR" altLang="en-US" sz="7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51937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설정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628800"/>
            <a:ext cx="6984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SAdoConfig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err="1" smtClean="0"/>
              <a:t>adoconfig.SetIP</a:t>
            </a:r>
            <a:r>
              <a:rPr lang="en-US" altLang="ko-KR" sz="1200" dirty="0" smtClean="0"/>
              <a:t>(_T("</a:t>
            </a:r>
            <a:r>
              <a:rPr lang="en-US" altLang="ko-KR" sz="1200" dirty="0" err="1" smtClean="0"/>
              <a:t>localhost</a:t>
            </a:r>
            <a:r>
              <a:rPr lang="en-US" altLang="ko-KR" sz="1200" dirty="0" smtClean="0"/>
              <a:t>\\TEST"));   // </a:t>
            </a:r>
            <a:r>
              <a:rPr lang="ko-KR" altLang="en-US" sz="1200" dirty="0" err="1" smtClean="0"/>
              <a:t>디비</a:t>
            </a:r>
            <a:r>
              <a:rPr lang="ko-KR" altLang="en-US" sz="1200" dirty="0" smtClean="0"/>
              <a:t> 주소</a:t>
            </a:r>
          </a:p>
          <a:p>
            <a:r>
              <a:rPr lang="en-US" altLang="ko-KR" sz="1200" dirty="0" err="1" smtClean="0"/>
              <a:t>adoconfig.SetUserID</a:t>
            </a:r>
            <a:r>
              <a:rPr lang="en-US" altLang="ko-KR" sz="1200" dirty="0" smtClean="0"/>
              <a:t>(_T("</a:t>
            </a:r>
            <a:r>
              <a:rPr lang="en-US" altLang="ko-KR" sz="1200" dirty="0" err="1" smtClean="0"/>
              <a:t>sa</a:t>
            </a:r>
            <a:r>
              <a:rPr lang="en-US" altLang="ko-KR" sz="1200" dirty="0" smtClean="0"/>
              <a:t>"));	   // </a:t>
            </a:r>
            <a:r>
              <a:rPr lang="ko-KR" altLang="en-US" sz="1200" dirty="0" smtClean="0"/>
              <a:t>아이디</a:t>
            </a:r>
          </a:p>
          <a:p>
            <a:r>
              <a:rPr lang="en-US" altLang="ko-KR" sz="1200" dirty="0" err="1" smtClean="0"/>
              <a:t>adoconfig.SetPassword</a:t>
            </a:r>
            <a:r>
              <a:rPr lang="en-US" altLang="ko-KR" sz="1200" dirty="0" smtClean="0"/>
              <a:t>(_T("dev"));	   // </a:t>
            </a:r>
            <a:r>
              <a:rPr lang="ko-KR" altLang="en-US" sz="1200" dirty="0" smtClean="0"/>
              <a:t>패스워드</a:t>
            </a:r>
          </a:p>
          <a:p>
            <a:r>
              <a:rPr lang="en-US" altLang="ko-KR" sz="1200" dirty="0" err="1" smtClean="0"/>
              <a:t>adoconfig.SetInitCatalog</a:t>
            </a:r>
            <a:r>
              <a:rPr lang="en-US" altLang="ko-KR" sz="1200" dirty="0" smtClean="0"/>
              <a:t>(_T("TEST"));       // </a:t>
            </a:r>
            <a:r>
              <a:rPr lang="ko-KR" altLang="en-US" sz="1200" dirty="0" err="1" smtClean="0"/>
              <a:t>디비</a:t>
            </a:r>
            <a:r>
              <a:rPr lang="ko-KR" altLang="en-US" sz="1200" dirty="0" smtClean="0"/>
              <a:t> 이름</a:t>
            </a:r>
          </a:p>
          <a:p>
            <a:r>
              <a:rPr lang="en-US" altLang="ko-KR" sz="1200" dirty="0" err="1" smtClean="0"/>
              <a:t>adoconfig.SetConnectionTimeout</a:t>
            </a:r>
            <a:r>
              <a:rPr lang="en-US" altLang="ko-KR" sz="1200" dirty="0" smtClean="0"/>
              <a:t>(3);</a:t>
            </a:r>
          </a:p>
          <a:p>
            <a:r>
              <a:rPr lang="en-US" altLang="ko-KR" sz="1200" dirty="0" err="1" smtClean="0"/>
              <a:t>adoconfig.SetRetryConnection</a:t>
            </a:r>
            <a:r>
              <a:rPr lang="en-US" altLang="ko-KR" sz="1200" dirty="0" smtClean="0"/>
              <a:t>(true);</a:t>
            </a:r>
          </a:p>
          <a:p>
            <a:r>
              <a:rPr lang="en-US" altLang="ko-KR" sz="1200" dirty="0" err="1" smtClean="0"/>
              <a:t>adoconfig.SetMaxConnectionPool</a:t>
            </a:r>
            <a:r>
              <a:rPr lang="en-US" altLang="ko-KR" sz="1200" dirty="0" smtClean="0"/>
              <a:t>(3);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 );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SELECT </a:t>
            </a:r>
            <a:r>
              <a:rPr lang="ko-KR" altLang="en-US" sz="3200" b="1" dirty="0" err="1" smtClean="0"/>
              <a:t>쿼리문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340768"/>
            <a:ext cx="590465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false);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(_T("SELECT UID, PWD FROM Users WHERE ID='jacking'"));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if(!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return 0;</a:t>
            </a:r>
          </a:p>
          <a:p>
            <a:r>
              <a:rPr lang="en-US" altLang="ko-KR" sz="1200" dirty="0" smtClean="0"/>
              <a:t>   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nUID</a:t>
            </a:r>
            <a:r>
              <a:rPr lang="en-US" altLang="ko-KR" sz="1200" dirty="0" smtClean="0"/>
              <a:t> = 0;</a:t>
            </a:r>
          </a:p>
          <a:p>
            <a:r>
              <a:rPr lang="en-US" altLang="ko-KR" sz="1200" dirty="0" smtClean="0"/>
              <a:t>    WCHAR </a:t>
            </a:r>
            <a:r>
              <a:rPr lang="en-US" altLang="ko-KR" sz="1200" dirty="0" err="1" smtClean="0"/>
              <a:t>szPWD</a:t>
            </a:r>
            <a:r>
              <a:rPr lang="en-US" altLang="ko-KR" sz="1200" dirty="0" smtClean="0"/>
              <a:t>[16];</a:t>
            </a:r>
          </a:p>
          <a:p>
            <a:r>
              <a:rPr lang="en-US" altLang="ko-KR" sz="1200" dirty="0" smtClean="0"/>
              <a:t>    if(!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GetEndOfFile</a:t>
            </a:r>
            <a:r>
              <a:rPr lang="en-US" altLang="ko-KR" sz="1200" dirty="0" smtClean="0"/>
              <a:t>() )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GetFieldValue</a:t>
            </a:r>
            <a:r>
              <a:rPr lang="en-US" altLang="ko-KR" sz="1200" dirty="0" smtClean="0"/>
              <a:t>(_T("UID"), </a:t>
            </a:r>
            <a:r>
              <a:rPr lang="en-US" altLang="ko-KR" sz="1200" dirty="0" err="1" smtClean="0"/>
              <a:t>nUID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GetFieldValue</a:t>
            </a:r>
            <a:r>
              <a:rPr lang="en-US" altLang="ko-KR" sz="1200" dirty="0" smtClean="0"/>
              <a:t>(_T("PWD"), </a:t>
            </a:r>
            <a:r>
              <a:rPr lang="en-US" altLang="ko-KR" sz="1200" dirty="0" err="1" smtClean="0"/>
              <a:t>szPWD</a:t>
            </a:r>
            <a:r>
              <a:rPr lang="en-US" altLang="ko-KR" sz="1200" dirty="0" smtClean="0"/>
              <a:t>, 16);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    else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L"jacking</a:t>
            </a:r>
            <a:r>
              <a:rPr lang="ko-KR" altLang="en-US" sz="1200" dirty="0" smtClean="0"/>
              <a:t>은 없습니다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INSERT </a:t>
            </a:r>
            <a:r>
              <a:rPr lang="ko-KR" altLang="en-US" sz="3200" b="1" dirty="0" err="1" smtClean="0"/>
              <a:t>쿼리문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5616624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false);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 _T("Insert Into Users Values( 'jacking2', '1111' )") 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if( 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 ) </a:t>
            </a:r>
          </a:p>
          <a:p>
            <a:r>
              <a:rPr lang="en-US" altLang="ko-KR" sz="1200" dirty="0" smtClean="0"/>
              <a:t>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   else</a:t>
            </a:r>
          </a:p>
          <a:p>
            <a:r>
              <a:rPr lang="en-US" altLang="ko-KR" sz="1200" dirty="0" smtClean="0"/>
              <a:t>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성공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INSERT </a:t>
            </a:r>
            <a:r>
              <a:rPr lang="ko-KR" altLang="en-US" sz="3200" b="1" dirty="0" err="1" smtClean="0"/>
              <a:t>쿼리문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5256584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true);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 _T("Insert Into Users Values( 'jacking3', '1111' )") 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if( 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 ) </a:t>
            </a:r>
          </a:p>
          <a:p>
            <a:r>
              <a:rPr lang="en-US" altLang="ko-KR" sz="1200" dirty="0" smtClean="0"/>
              <a:t>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   else</a:t>
            </a:r>
          </a:p>
          <a:p>
            <a:r>
              <a:rPr lang="en-US" altLang="ko-KR" sz="1200" dirty="0" smtClean="0"/>
              <a:t>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성공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SetCommit</a:t>
            </a:r>
            <a:r>
              <a:rPr lang="en-US" altLang="ko-KR" sz="1200" dirty="0" smtClean="0"/>
              <a:t>(true);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283968" y="1484784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0800000">
            <a:off x="2267744" y="4869160"/>
            <a:ext cx="453650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8224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트랜잭션 설정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54452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 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516</Words>
  <Application>Microsoft Office PowerPoint</Application>
  <PresentationFormat>화면 슬라이드 쇼(4:3)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Heungbae</dc:creator>
  <cp:lastModifiedBy>Heungbae</cp:lastModifiedBy>
  <cp:revision>3</cp:revision>
  <dcterms:created xsi:type="dcterms:W3CDTF">2010-07-18T13:53:05Z</dcterms:created>
  <dcterms:modified xsi:type="dcterms:W3CDTF">2010-07-18T14:17:08Z</dcterms:modified>
</cp:coreProperties>
</file>