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A2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6052" y="1868557"/>
            <a:ext cx="9144000" cy="1641406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6052" y="3602039"/>
            <a:ext cx="9144000" cy="54324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007241" y="5279954"/>
            <a:ext cx="1554480" cy="1201496"/>
            <a:chOff x="9499241" y="5279954"/>
            <a:chExt cx="1554480" cy="1201496"/>
          </a:xfrm>
        </p:grpSpPr>
        <p:sp>
          <p:nvSpPr>
            <p:cNvPr id="8" name="文本框 7"/>
            <p:cNvSpPr txBox="1"/>
            <p:nvPr/>
          </p:nvSpPr>
          <p:spPr>
            <a:xfrm>
              <a:off x="9499241" y="6113150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cs typeface="+mn-ea"/>
                  <a:sym typeface="+mn-lt"/>
                </a:rPr>
                <a:t>LOGO</a:t>
              </a:r>
              <a:r>
                <a:rPr lang="en-US" altLang="zh-CN" dirty="0" smtClean="0">
                  <a:cs typeface="+mn-ea"/>
                  <a:sym typeface="+mn-lt"/>
                </a:rPr>
                <a:t> HERE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9874608" y="5296245"/>
              <a:ext cx="803746" cy="803746"/>
            </a:xfrm>
            <a:custGeom>
              <a:avLst/>
              <a:gdLst>
                <a:gd name="T0" fmla="*/ 216 w 357"/>
                <a:gd name="T1" fmla="*/ 65 h 357"/>
                <a:gd name="T2" fmla="*/ 208 w 357"/>
                <a:gd name="T3" fmla="*/ 41 h 357"/>
                <a:gd name="T4" fmla="*/ 191 w 357"/>
                <a:gd name="T5" fmla="*/ 50 h 357"/>
                <a:gd name="T6" fmla="*/ 170 w 357"/>
                <a:gd name="T7" fmla="*/ 8 h 357"/>
                <a:gd name="T8" fmla="*/ 155 w 357"/>
                <a:gd name="T9" fmla="*/ 62 h 357"/>
                <a:gd name="T10" fmla="*/ 136 w 357"/>
                <a:gd name="T11" fmla="*/ 45 h 357"/>
                <a:gd name="T12" fmla="*/ 125 w 357"/>
                <a:gd name="T13" fmla="*/ 61 h 357"/>
                <a:gd name="T14" fmla="*/ 86 w 357"/>
                <a:gd name="T15" fmla="*/ 35 h 357"/>
                <a:gd name="T16" fmla="*/ 99 w 357"/>
                <a:gd name="T17" fmla="*/ 89 h 357"/>
                <a:gd name="T18" fmla="*/ 75 w 357"/>
                <a:gd name="T19" fmla="*/ 84 h 357"/>
                <a:gd name="T20" fmla="*/ 73 w 357"/>
                <a:gd name="T21" fmla="*/ 103 h 357"/>
                <a:gd name="T22" fmla="*/ 27 w 357"/>
                <a:gd name="T23" fmla="*/ 101 h 357"/>
                <a:gd name="T24" fmla="*/ 65 w 357"/>
                <a:gd name="T25" fmla="*/ 141 h 357"/>
                <a:gd name="T26" fmla="*/ 41 w 357"/>
                <a:gd name="T27" fmla="*/ 149 h 357"/>
                <a:gd name="T28" fmla="*/ 50 w 357"/>
                <a:gd name="T29" fmla="*/ 166 h 357"/>
                <a:gd name="T30" fmla="*/ 8 w 357"/>
                <a:gd name="T31" fmla="*/ 187 h 357"/>
                <a:gd name="T32" fmla="*/ 62 w 357"/>
                <a:gd name="T33" fmla="*/ 202 h 357"/>
                <a:gd name="T34" fmla="*/ 45 w 357"/>
                <a:gd name="T35" fmla="*/ 222 h 357"/>
                <a:gd name="T36" fmla="*/ 61 w 357"/>
                <a:gd name="T37" fmla="*/ 232 h 357"/>
                <a:gd name="T38" fmla="*/ 35 w 357"/>
                <a:gd name="T39" fmla="*/ 271 h 357"/>
                <a:gd name="T40" fmla="*/ 89 w 357"/>
                <a:gd name="T41" fmla="*/ 258 h 357"/>
                <a:gd name="T42" fmla="*/ 84 w 357"/>
                <a:gd name="T43" fmla="*/ 283 h 357"/>
                <a:gd name="T44" fmla="*/ 103 w 357"/>
                <a:gd name="T45" fmla="*/ 284 h 357"/>
                <a:gd name="T46" fmla="*/ 101 w 357"/>
                <a:gd name="T47" fmla="*/ 330 h 357"/>
                <a:gd name="T48" fmla="*/ 141 w 357"/>
                <a:gd name="T49" fmla="*/ 292 h 357"/>
                <a:gd name="T50" fmla="*/ 149 w 357"/>
                <a:gd name="T51" fmla="*/ 316 h 357"/>
                <a:gd name="T52" fmla="*/ 166 w 357"/>
                <a:gd name="T53" fmla="*/ 308 h 357"/>
                <a:gd name="T54" fmla="*/ 187 w 357"/>
                <a:gd name="T55" fmla="*/ 349 h 357"/>
                <a:gd name="T56" fmla="*/ 202 w 357"/>
                <a:gd name="T57" fmla="*/ 295 h 357"/>
                <a:gd name="T58" fmla="*/ 222 w 357"/>
                <a:gd name="T59" fmla="*/ 312 h 357"/>
                <a:gd name="T60" fmla="*/ 232 w 357"/>
                <a:gd name="T61" fmla="*/ 296 h 357"/>
                <a:gd name="T62" fmla="*/ 271 w 357"/>
                <a:gd name="T63" fmla="*/ 322 h 357"/>
                <a:gd name="T64" fmla="*/ 258 w 357"/>
                <a:gd name="T65" fmla="*/ 268 h 357"/>
                <a:gd name="T66" fmla="*/ 283 w 357"/>
                <a:gd name="T67" fmla="*/ 273 h 357"/>
                <a:gd name="T68" fmla="*/ 284 w 357"/>
                <a:gd name="T69" fmla="*/ 254 h 357"/>
                <a:gd name="T70" fmla="*/ 330 w 357"/>
                <a:gd name="T71" fmla="*/ 257 h 357"/>
                <a:gd name="T72" fmla="*/ 292 w 357"/>
                <a:gd name="T73" fmla="*/ 216 h 357"/>
                <a:gd name="T74" fmla="*/ 316 w 357"/>
                <a:gd name="T75" fmla="*/ 208 h 357"/>
                <a:gd name="T76" fmla="*/ 308 w 357"/>
                <a:gd name="T77" fmla="*/ 191 h 357"/>
                <a:gd name="T78" fmla="*/ 349 w 357"/>
                <a:gd name="T79" fmla="*/ 170 h 357"/>
                <a:gd name="T80" fmla="*/ 295 w 357"/>
                <a:gd name="T81" fmla="*/ 155 h 357"/>
                <a:gd name="T82" fmla="*/ 312 w 357"/>
                <a:gd name="T83" fmla="*/ 136 h 357"/>
                <a:gd name="T84" fmla="*/ 296 w 357"/>
                <a:gd name="T85" fmla="*/ 125 h 357"/>
                <a:gd name="T86" fmla="*/ 322 w 357"/>
                <a:gd name="T87" fmla="*/ 86 h 357"/>
                <a:gd name="T88" fmla="*/ 268 w 357"/>
                <a:gd name="T89" fmla="*/ 99 h 357"/>
                <a:gd name="T90" fmla="*/ 273 w 357"/>
                <a:gd name="T91" fmla="*/ 75 h 357"/>
                <a:gd name="T92" fmla="*/ 254 w 357"/>
                <a:gd name="T93" fmla="*/ 73 h 357"/>
                <a:gd name="T94" fmla="*/ 257 w 357"/>
                <a:gd name="T95" fmla="*/ 27 h 357"/>
                <a:gd name="T96" fmla="*/ 127 w 357"/>
                <a:gd name="T97" fmla="*/ 219 h 357"/>
                <a:gd name="T98" fmla="*/ 232 w 357"/>
                <a:gd name="T99" fmla="*/ 220 h 357"/>
                <a:gd name="T100" fmla="*/ 129 w 357"/>
                <a:gd name="T101" fmla="*/ 134 h 357"/>
                <a:gd name="T102" fmla="*/ 144 w 357"/>
                <a:gd name="T103" fmla="*/ 133 h 357"/>
                <a:gd name="T104" fmla="*/ 229 w 357"/>
                <a:gd name="T105" fmla="*/ 133 h 357"/>
                <a:gd name="T106" fmla="*/ 155 w 357"/>
                <a:gd name="T107" fmla="*/ 151 h 357"/>
                <a:gd name="T108" fmla="*/ 257 w 357"/>
                <a:gd name="T109" fmla="*/ 162 h 357"/>
                <a:gd name="T110" fmla="*/ 160 w 357"/>
                <a:gd name="T111" fmla="*/ 19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7" h="357">
                  <a:moveTo>
                    <a:pt x="257" y="36"/>
                  </a:moveTo>
                  <a:cubicBezTo>
                    <a:pt x="250" y="45"/>
                    <a:pt x="241" y="54"/>
                    <a:pt x="232" y="61"/>
                  </a:cubicBezTo>
                  <a:cubicBezTo>
                    <a:pt x="228" y="64"/>
                    <a:pt x="222" y="67"/>
                    <a:pt x="217" y="70"/>
                  </a:cubicBezTo>
                  <a:cubicBezTo>
                    <a:pt x="217" y="68"/>
                    <a:pt x="217" y="67"/>
                    <a:pt x="216" y="65"/>
                  </a:cubicBezTo>
                  <a:cubicBezTo>
                    <a:pt x="215" y="61"/>
                    <a:pt x="215" y="55"/>
                    <a:pt x="215" y="50"/>
                  </a:cubicBezTo>
                  <a:cubicBezTo>
                    <a:pt x="218" y="50"/>
                    <a:pt x="221" y="48"/>
                    <a:pt x="222" y="45"/>
                  </a:cubicBezTo>
                  <a:cubicBezTo>
                    <a:pt x="223" y="41"/>
                    <a:pt x="220" y="37"/>
                    <a:pt x="217" y="36"/>
                  </a:cubicBezTo>
                  <a:cubicBezTo>
                    <a:pt x="213" y="36"/>
                    <a:pt x="209" y="38"/>
                    <a:pt x="208" y="41"/>
                  </a:cubicBezTo>
                  <a:cubicBezTo>
                    <a:pt x="207" y="44"/>
                    <a:pt x="209" y="47"/>
                    <a:pt x="211" y="49"/>
                  </a:cubicBezTo>
                  <a:cubicBezTo>
                    <a:pt x="209" y="54"/>
                    <a:pt x="206" y="58"/>
                    <a:pt x="202" y="62"/>
                  </a:cubicBezTo>
                  <a:cubicBezTo>
                    <a:pt x="202" y="63"/>
                    <a:pt x="201" y="64"/>
                    <a:pt x="199" y="65"/>
                  </a:cubicBezTo>
                  <a:cubicBezTo>
                    <a:pt x="196" y="60"/>
                    <a:pt x="193" y="55"/>
                    <a:pt x="191" y="50"/>
                  </a:cubicBezTo>
                  <a:cubicBezTo>
                    <a:pt x="186" y="39"/>
                    <a:pt x="183" y="28"/>
                    <a:pt x="182" y="16"/>
                  </a:cubicBezTo>
                  <a:cubicBezTo>
                    <a:pt x="185" y="14"/>
                    <a:pt x="187" y="12"/>
                    <a:pt x="187" y="8"/>
                  </a:cubicBezTo>
                  <a:cubicBezTo>
                    <a:pt x="187" y="4"/>
                    <a:pt x="183" y="0"/>
                    <a:pt x="179" y="0"/>
                  </a:cubicBezTo>
                  <a:cubicBezTo>
                    <a:pt x="174" y="0"/>
                    <a:pt x="170" y="4"/>
                    <a:pt x="170" y="8"/>
                  </a:cubicBezTo>
                  <a:cubicBezTo>
                    <a:pt x="170" y="12"/>
                    <a:pt x="172" y="14"/>
                    <a:pt x="175" y="16"/>
                  </a:cubicBezTo>
                  <a:cubicBezTo>
                    <a:pt x="174" y="28"/>
                    <a:pt x="171" y="39"/>
                    <a:pt x="166" y="50"/>
                  </a:cubicBezTo>
                  <a:cubicBezTo>
                    <a:pt x="164" y="55"/>
                    <a:pt x="161" y="60"/>
                    <a:pt x="158" y="65"/>
                  </a:cubicBezTo>
                  <a:cubicBezTo>
                    <a:pt x="157" y="64"/>
                    <a:pt x="156" y="63"/>
                    <a:pt x="155" y="62"/>
                  </a:cubicBezTo>
                  <a:cubicBezTo>
                    <a:pt x="151" y="58"/>
                    <a:pt x="149" y="54"/>
                    <a:pt x="146" y="49"/>
                  </a:cubicBezTo>
                  <a:cubicBezTo>
                    <a:pt x="149" y="47"/>
                    <a:pt x="150" y="44"/>
                    <a:pt x="149" y="41"/>
                  </a:cubicBezTo>
                  <a:cubicBezTo>
                    <a:pt x="148" y="38"/>
                    <a:pt x="144" y="36"/>
                    <a:pt x="141" y="36"/>
                  </a:cubicBezTo>
                  <a:cubicBezTo>
                    <a:pt x="137" y="37"/>
                    <a:pt x="135" y="41"/>
                    <a:pt x="136" y="45"/>
                  </a:cubicBezTo>
                  <a:cubicBezTo>
                    <a:pt x="136" y="48"/>
                    <a:pt x="139" y="50"/>
                    <a:pt x="142" y="50"/>
                  </a:cubicBezTo>
                  <a:cubicBezTo>
                    <a:pt x="142" y="55"/>
                    <a:pt x="142" y="61"/>
                    <a:pt x="141" y="65"/>
                  </a:cubicBezTo>
                  <a:cubicBezTo>
                    <a:pt x="141" y="67"/>
                    <a:pt x="140" y="68"/>
                    <a:pt x="140" y="70"/>
                  </a:cubicBezTo>
                  <a:cubicBezTo>
                    <a:pt x="135" y="67"/>
                    <a:pt x="130" y="64"/>
                    <a:pt x="125" y="61"/>
                  </a:cubicBezTo>
                  <a:cubicBezTo>
                    <a:pt x="116" y="54"/>
                    <a:pt x="107" y="45"/>
                    <a:pt x="100" y="36"/>
                  </a:cubicBezTo>
                  <a:cubicBezTo>
                    <a:pt x="102" y="33"/>
                    <a:pt x="102" y="30"/>
                    <a:pt x="101" y="27"/>
                  </a:cubicBezTo>
                  <a:cubicBezTo>
                    <a:pt x="98" y="23"/>
                    <a:pt x="93" y="22"/>
                    <a:pt x="89" y="24"/>
                  </a:cubicBezTo>
                  <a:cubicBezTo>
                    <a:pt x="85" y="26"/>
                    <a:pt x="84" y="31"/>
                    <a:pt x="86" y="35"/>
                  </a:cubicBezTo>
                  <a:cubicBezTo>
                    <a:pt x="88" y="38"/>
                    <a:pt x="91" y="40"/>
                    <a:pt x="94" y="39"/>
                  </a:cubicBezTo>
                  <a:cubicBezTo>
                    <a:pt x="99" y="50"/>
                    <a:pt x="102" y="62"/>
                    <a:pt x="103" y="73"/>
                  </a:cubicBezTo>
                  <a:cubicBezTo>
                    <a:pt x="104" y="79"/>
                    <a:pt x="104" y="85"/>
                    <a:pt x="104" y="91"/>
                  </a:cubicBezTo>
                  <a:cubicBezTo>
                    <a:pt x="102" y="90"/>
                    <a:pt x="101" y="90"/>
                    <a:pt x="99" y="89"/>
                  </a:cubicBezTo>
                  <a:cubicBezTo>
                    <a:pt x="95" y="88"/>
                    <a:pt x="90" y="85"/>
                    <a:pt x="86" y="82"/>
                  </a:cubicBezTo>
                  <a:cubicBezTo>
                    <a:pt x="87" y="80"/>
                    <a:pt x="86" y="77"/>
                    <a:pt x="84" y="75"/>
                  </a:cubicBezTo>
                  <a:cubicBezTo>
                    <a:pt x="82" y="72"/>
                    <a:pt x="77" y="72"/>
                    <a:pt x="75" y="75"/>
                  </a:cubicBezTo>
                  <a:cubicBezTo>
                    <a:pt x="72" y="77"/>
                    <a:pt x="72" y="82"/>
                    <a:pt x="75" y="84"/>
                  </a:cubicBezTo>
                  <a:cubicBezTo>
                    <a:pt x="77" y="86"/>
                    <a:pt x="80" y="87"/>
                    <a:pt x="82" y="86"/>
                  </a:cubicBezTo>
                  <a:cubicBezTo>
                    <a:pt x="85" y="90"/>
                    <a:pt x="88" y="95"/>
                    <a:pt x="89" y="99"/>
                  </a:cubicBezTo>
                  <a:cubicBezTo>
                    <a:pt x="90" y="101"/>
                    <a:pt x="90" y="102"/>
                    <a:pt x="91" y="104"/>
                  </a:cubicBezTo>
                  <a:cubicBezTo>
                    <a:pt x="85" y="104"/>
                    <a:pt x="79" y="104"/>
                    <a:pt x="73" y="103"/>
                  </a:cubicBezTo>
                  <a:cubicBezTo>
                    <a:pt x="62" y="102"/>
                    <a:pt x="50" y="99"/>
                    <a:pt x="39" y="94"/>
                  </a:cubicBezTo>
                  <a:cubicBezTo>
                    <a:pt x="40" y="91"/>
                    <a:pt x="38" y="88"/>
                    <a:pt x="35" y="86"/>
                  </a:cubicBezTo>
                  <a:cubicBezTo>
                    <a:pt x="31" y="84"/>
                    <a:pt x="26" y="85"/>
                    <a:pt x="24" y="89"/>
                  </a:cubicBezTo>
                  <a:cubicBezTo>
                    <a:pt x="22" y="93"/>
                    <a:pt x="23" y="98"/>
                    <a:pt x="27" y="101"/>
                  </a:cubicBezTo>
                  <a:cubicBezTo>
                    <a:pt x="30" y="102"/>
                    <a:pt x="33" y="102"/>
                    <a:pt x="36" y="100"/>
                  </a:cubicBezTo>
                  <a:cubicBezTo>
                    <a:pt x="45" y="107"/>
                    <a:pt x="54" y="116"/>
                    <a:pt x="61" y="125"/>
                  </a:cubicBezTo>
                  <a:cubicBezTo>
                    <a:pt x="64" y="130"/>
                    <a:pt x="67" y="135"/>
                    <a:pt x="70" y="140"/>
                  </a:cubicBezTo>
                  <a:cubicBezTo>
                    <a:pt x="68" y="140"/>
                    <a:pt x="67" y="141"/>
                    <a:pt x="65" y="141"/>
                  </a:cubicBezTo>
                  <a:cubicBezTo>
                    <a:pt x="61" y="142"/>
                    <a:pt x="55" y="142"/>
                    <a:pt x="50" y="142"/>
                  </a:cubicBezTo>
                  <a:cubicBezTo>
                    <a:pt x="50" y="139"/>
                    <a:pt x="48" y="136"/>
                    <a:pt x="45" y="136"/>
                  </a:cubicBezTo>
                  <a:cubicBezTo>
                    <a:pt x="41" y="135"/>
                    <a:pt x="37" y="137"/>
                    <a:pt x="36" y="141"/>
                  </a:cubicBezTo>
                  <a:cubicBezTo>
                    <a:pt x="35" y="144"/>
                    <a:pt x="38" y="148"/>
                    <a:pt x="41" y="149"/>
                  </a:cubicBezTo>
                  <a:cubicBezTo>
                    <a:pt x="44" y="150"/>
                    <a:pt x="47" y="149"/>
                    <a:pt x="49" y="146"/>
                  </a:cubicBezTo>
                  <a:cubicBezTo>
                    <a:pt x="54" y="149"/>
                    <a:pt x="58" y="151"/>
                    <a:pt x="62" y="155"/>
                  </a:cubicBezTo>
                  <a:cubicBezTo>
                    <a:pt x="63" y="156"/>
                    <a:pt x="64" y="157"/>
                    <a:pt x="65" y="158"/>
                  </a:cubicBezTo>
                  <a:cubicBezTo>
                    <a:pt x="60" y="161"/>
                    <a:pt x="55" y="164"/>
                    <a:pt x="50" y="166"/>
                  </a:cubicBezTo>
                  <a:cubicBezTo>
                    <a:pt x="39" y="171"/>
                    <a:pt x="28" y="174"/>
                    <a:pt x="16" y="175"/>
                  </a:cubicBezTo>
                  <a:cubicBezTo>
                    <a:pt x="14" y="172"/>
                    <a:pt x="12" y="170"/>
                    <a:pt x="8" y="170"/>
                  </a:cubicBezTo>
                  <a:cubicBezTo>
                    <a:pt x="4" y="170"/>
                    <a:pt x="0" y="174"/>
                    <a:pt x="0" y="179"/>
                  </a:cubicBezTo>
                  <a:cubicBezTo>
                    <a:pt x="0" y="183"/>
                    <a:pt x="4" y="187"/>
                    <a:pt x="8" y="187"/>
                  </a:cubicBezTo>
                  <a:cubicBezTo>
                    <a:pt x="12" y="187"/>
                    <a:pt x="14" y="185"/>
                    <a:pt x="16" y="182"/>
                  </a:cubicBezTo>
                  <a:cubicBezTo>
                    <a:pt x="28" y="183"/>
                    <a:pt x="39" y="186"/>
                    <a:pt x="50" y="191"/>
                  </a:cubicBezTo>
                  <a:cubicBezTo>
                    <a:pt x="55" y="193"/>
                    <a:pt x="60" y="196"/>
                    <a:pt x="65" y="199"/>
                  </a:cubicBezTo>
                  <a:cubicBezTo>
                    <a:pt x="64" y="201"/>
                    <a:pt x="63" y="202"/>
                    <a:pt x="62" y="202"/>
                  </a:cubicBezTo>
                  <a:cubicBezTo>
                    <a:pt x="58" y="206"/>
                    <a:pt x="54" y="209"/>
                    <a:pt x="49" y="211"/>
                  </a:cubicBezTo>
                  <a:cubicBezTo>
                    <a:pt x="47" y="209"/>
                    <a:pt x="44" y="207"/>
                    <a:pt x="41" y="208"/>
                  </a:cubicBezTo>
                  <a:cubicBezTo>
                    <a:pt x="38" y="209"/>
                    <a:pt x="35" y="213"/>
                    <a:pt x="36" y="217"/>
                  </a:cubicBezTo>
                  <a:cubicBezTo>
                    <a:pt x="37" y="220"/>
                    <a:pt x="41" y="223"/>
                    <a:pt x="45" y="222"/>
                  </a:cubicBezTo>
                  <a:cubicBezTo>
                    <a:pt x="48" y="221"/>
                    <a:pt x="50" y="218"/>
                    <a:pt x="50" y="215"/>
                  </a:cubicBezTo>
                  <a:cubicBezTo>
                    <a:pt x="55" y="215"/>
                    <a:pt x="61" y="215"/>
                    <a:pt x="65" y="216"/>
                  </a:cubicBezTo>
                  <a:cubicBezTo>
                    <a:pt x="67" y="217"/>
                    <a:pt x="68" y="217"/>
                    <a:pt x="70" y="217"/>
                  </a:cubicBezTo>
                  <a:cubicBezTo>
                    <a:pt x="67" y="222"/>
                    <a:pt x="64" y="228"/>
                    <a:pt x="61" y="232"/>
                  </a:cubicBezTo>
                  <a:cubicBezTo>
                    <a:pt x="54" y="241"/>
                    <a:pt x="45" y="250"/>
                    <a:pt x="36" y="257"/>
                  </a:cubicBezTo>
                  <a:cubicBezTo>
                    <a:pt x="33" y="255"/>
                    <a:pt x="30" y="255"/>
                    <a:pt x="27" y="257"/>
                  </a:cubicBezTo>
                  <a:cubicBezTo>
                    <a:pt x="23" y="259"/>
                    <a:pt x="22" y="264"/>
                    <a:pt x="24" y="268"/>
                  </a:cubicBezTo>
                  <a:cubicBezTo>
                    <a:pt x="26" y="272"/>
                    <a:pt x="31" y="273"/>
                    <a:pt x="35" y="271"/>
                  </a:cubicBezTo>
                  <a:cubicBezTo>
                    <a:pt x="38" y="269"/>
                    <a:pt x="40" y="266"/>
                    <a:pt x="39" y="263"/>
                  </a:cubicBezTo>
                  <a:cubicBezTo>
                    <a:pt x="50" y="258"/>
                    <a:pt x="62" y="255"/>
                    <a:pt x="73" y="254"/>
                  </a:cubicBezTo>
                  <a:cubicBezTo>
                    <a:pt x="79" y="253"/>
                    <a:pt x="85" y="253"/>
                    <a:pt x="91" y="254"/>
                  </a:cubicBezTo>
                  <a:cubicBezTo>
                    <a:pt x="90" y="255"/>
                    <a:pt x="90" y="256"/>
                    <a:pt x="89" y="258"/>
                  </a:cubicBezTo>
                  <a:cubicBezTo>
                    <a:pt x="88" y="262"/>
                    <a:pt x="85" y="267"/>
                    <a:pt x="82" y="271"/>
                  </a:cubicBezTo>
                  <a:cubicBezTo>
                    <a:pt x="80" y="270"/>
                    <a:pt x="77" y="271"/>
                    <a:pt x="75" y="273"/>
                  </a:cubicBezTo>
                  <a:cubicBezTo>
                    <a:pt x="72" y="276"/>
                    <a:pt x="72" y="280"/>
                    <a:pt x="75" y="283"/>
                  </a:cubicBezTo>
                  <a:cubicBezTo>
                    <a:pt x="77" y="285"/>
                    <a:pt x="82" y="285"/>
                    <a:pt x="84" y="283"/>
                  </a:cubicBezTo>
                  <a:cubicBezTo>
                    <a:pt x="86" y="280"/>
                    <a:pt x="87" y="277"/>
                    <a:pt x="86" y="275"/>
                  </a:cubicBezTo>
                  <a:cubicBezTo>
                    <a:pt x="90" y="272"/>
                    <a:pt x="95" y="269"/>
                    <a:pt x="99" y="268"/>
                  </a:cubicBezTo>
                  <a:cubicBezTo>
                    <a:pt x="101" y="267"/>
                    <a:pt x="102" y="267"/>
                    <a:pt x="104" y="267"/>
                  </a:cubicBezTo>
                  <a:cubicBezTo>
                    <a:pt x="104" y="272"/>
                    <a:pt x="104" y="278"/>
                    <a:pt x="103" y="284"/>
                  </a:cubicBezTo>
                  <a:cubicBezTo>
                    <a:pt x="102" y="295"/>
                    <a:pt x="99" y="307"/>
                    <a:pt x="94" y="318"/>
                  </a:cubicBezTo>
                  <a:cubicBezTo>
                    <a:pt x="91" y="318"/>
                    <a:pt x="88" y="319"/>
                    <a:pt x="86" y="322"/>
                  </a:cubicBezTo>
                  <a:cubicBezTo>
                    <a:pt x="84" y="326"/>
                    <a:pt x="85" y="331"/>
                    <a:pt x="89" y="333"/>
                  </a:cubicBezTo>
                  <a:cubicBezTo>
                    <a:pt x="93" y="336"/>
                    <a:pt x="98" y="334"/>
                    <a:pt x="101" y="330"/>
                  </a:cubicBezTo>
                  <a:cubicBezTo>
                    <a:pt x="102" y="327"/>
                    <a:pt x="102" y="324"/>
                    <a:pt x="100" y="321"/>
                  </a:cubicBezTo>
                  <a:cubicBezTo>
                    <a:pt x="107" y="312"/>
                    <a:pt x="116" y="303"/>
                    <a:pt x="125" y="296"/>
                  </a:cubicBezTo>
                  <a:cubicBezTo>
                    <a:pt x="130" y="293"/>
                    <a:pt x="135" y="290"/>
                    <a:pt x="140" y="288"/>
                  </a:cubicBezTo>
                  <a:cubicBezTo>
                    <a:pt x="140" y="289"/>
                    <a:pt x="141" y="290"/>
                    <a:pt x="141" y="292"/>
                  </a:cubicBezTo>
                  <a:cubicBezTo>
                    <a:pt x="142" y="297"/>
                    <a:pt x="142" y="302"/>
                    <a:pt x="142" y="307"/>
                  </a:cubicBezTo>
                  <a:cubicBezTo>
                    <a:pt x="139" y="307"/>
                    <a:pt x="136" y="309"/>
                    <a:pt x="136" y="312"/>
                  </a:cubicBezTo>
                  <a:cubicBezTo>
                    <a:pt x="135" y="316"/>
                    <a:pt x="137" y="320"/>
                    <a:pt x="141" y="321"/>
                  </a:cubicBezTo>
                  <a:cubicBezTo>
                    <a:pt x="144" y="322"/>
                    <a:pt x="148" y="319"/>
                    <a:pt x="149" y="316"/>
                  </a:cubicBezTo>
                  <a:cubicBezTo>
                    <a:pt x="150" y="313"/>
                    <a:pt x="149" y="310"/>
                    <a:pt x="146" y="308"/>
                  </a:cubicBezTo>
                  <a:cubicBezTo>
                    <a:pt x="149" y="304"/>
                    <a:pt x="151" y="299"/>
                    <a:pt x="155" y="295"/>
                  </a:cubicBezTo>
                  <a:cubicBezTo>
                    <a:pt x="156" y="294"/>
                    <a:pt x="157" y="293"/>
                    <a:pt x="158" y="292"/>
                  </a:cubicBezTo>
                  <a:cubicBezTo>
                    <a:pt x="161" y="297"/>
                    <a:pt x="164" y="302"/>
                    <a:pt x="166" y="308"/>
                  </a:cubicBezTo>
                  <a:cubicBezTo>
                    <a:pt x="171" y="318"/>
                    <a:pt x="174" y="330"/>
                    <a:pt x="175" y="341"/>
                  </a:cubicBezTo>
                  <a:cubicBezTo>
                    <a:pt x="172" y="343"/>
                    <a:pt x="170" y="346"/>
                    <a:pt x="170" y="349"/>
                  </a:cubicBezTo>
                  <a:cubicBezTo>
                    <a:pt x="170" y="354"/>
                    <a:pt x="174" y="357"/>
                    <a:pt x="179" y="357"/>
                  </a:cubicBezTo>
                  <a:cubicBezTo>
                    <a:pt x="183" y="357"/>
                    <a:pt x="187" y="354"/>
                    <a:pt x="187" y="349"/>
                  </a:cubicBezTo>
                  <a:cubicBezTo>
                    <a:pt x="187" y="346"/>
                    <a:pt x="185" y="343"/>
                    <a:pt x="182" y="341"/>
                  </a:cubicBezTo>
                  <a:cubicBezTo>
                    <a:pt x="183" y="330"/>
                    <a:pt x="186" y="318"/>
                    <a:pt x="191" y="308"/>
                  </a:cubicBezTo>
                  <a:cubicBezTo>
                    <a:pt x="193" y="302"/>
                    <a:pt x="196" y="297"/>
                    <a:pt x="199" y="292"/>
                  </a:cubicBezTo>
                  <a:cubicBezTo>
                    <a:pt x="201" y="293"/>
                    <a:pt x="202" y="294"/>
                    <a:pt x="202" y="295"/>
                  </a:cubicBezTo>
                  <a:cubicBezTo>
                    <a:pt x="206" y="299"/>
                    <a:pt x="209" y="304"/>
                    <a:pt x="211" y="308"/>
                  </a:cubicBezTo>
                  <a:cubicBezTo>
                    <a:pt x="209" y="310"/>
                    <a:pt x="207" y="313"/>
                    <a:pt x="208" y="316"/>
                  </a:cubicBezTo>
                  <a:cubicBezTo>
                    <a:pt x="209" y="319"/>
                    <a:pt x="213" y="322"/>
                    <a:pt x="217" y="321"/>
                  </a:cubicBezTo>
                  <a:cubicBezTo>
                    <a:pt x="220" y="320"/>
                    <a:pt x="223" y="316"/>
                    <a:pt x="222" y="312"/>
                  </a:cubicBezTo>
                  <a:cubicBezTo>
                    <a:pt x="221" y="309"/>
                    <a:pt x="218" y="307"/>
                    <a:pt x="215" y="307"/>
                  </a:cubicBezTo>
                  <a:cubicBezTo>
                    <a:pt x="215" y="302"/>
                    <a:pt x="215" y="297"/>
                    <a:pt x="216" y="292"/>
                  </a:cubicBezTo>
                  <a:cubicBezTo>
                    <a:pt x="217" y="290"/>
                    <a:pt x="217" y="289"/>
                    <a:pt x="217" y="288"/>
                  </a:cubicBezTo>
                  <a:cubicBezTo>
                    <a:pt x="222" y="290"/>
                    <a:pt x="228" y="293"/>
                    <a:pt x="232" y="296"/>
                  </a:cubicBezTo>
                  <a:cubicBezTo>
                    <a:pt x="241" y="303"/>
                    <a:pt x="250" y="312"/>
                    <a:pt x="257" y="321"/>
                  </a:cubicBezTo>
                  <a:cubicBezTo>
                    <a:pt x="255" y="324"/>
                    <a:pt x="255" y="327"/>
                    <a:pt x="257" y="330"/>
                  </a:cubicBezTo>
                  <a:cubicBezTo>
                    <a:pt x="259" y="334"/>
                    <a:pt x="264" y="336"/>
                    <a:pt x="268" y="333"/>
                  </a:cubicBezTo>
                  <a:cubicBezTo>
                    <a:pt x="272" y="331"/>
                    <a:pt x="273" y="326"/>
                    <a:pt x="271" y="322"/>
                  </a:cubicBezTo>
                  <a:cubicBezTo>
                    <a:pt x="269" y="319"/>
                    <a:pt x="266" y="318"/>
                    <a:pt x="263" y="318"/>
                  </a:cubicBezTo>
                  <a:cubicBezTo>
                    <a:pt x="258" y="307"/>
                    <a:pt x="255" y="295"/>
                    <a:pt x="254" y="284"/>
                  </a:cubicBezTo>
                  <a:cubicBezTo>
                    <a:pt x="253" y="278"/>
                    <a:pt x="253" y="272"/>
                    <a:pt x="254" y="267"/>
                  </a:cubicBezTo>
                  <a:cubicBezTo>
                    <a:pt x="255" y="267"/>
                    <a:pt x="256" y="267"/>
                    <a:pt x="258" y="268"/>
                  </a:cubicBezTo>
                  <a:cubicBezTo>
                    <a:pt x="262" y="269"/>
                    <a:pt x="267" y="272"/>
                    <a:pt x="271" y="275"/>
                  </a:cubicBezTo>
                  <a:cubicBezTo>
                    <a:pt x="270" y="277"/>
                    <a:pt x="271" y="281"/>
                    <a:pt x="273" y="283"/>
                  </a:cubicBezTo>
                  <a:cubicBezTo>
                    <a:pt x="276" y="285"/>
                    <a:pt x="280" y="285"/>
                    <a:pt x="283" y="283"/>
                  </a:cubicBezTo>
                  <a:cubicBezTo>
                    <a:pt x="285" y="280"/>
                    <a:pt x="285" y="276"/>
                    <a:pt x="283" y="273"/>
                  </a:cubicBezTo>
                  <a:cubicBezTo>
                    <a:pt x="280" y="271"/>
                    <a:pt x="277" y="270"/>
                    <a:pt x="275" y="271"/>
                  </a:cubicBezTo>
                  <a:cubicBezTo>
                    <a:pt x="272" y="267"/>
                    <a:pt x="269" y="262"/>
                    <a:pt x="268" y="258"/>
                  </a:cubicBezTo>
                  <a:cubicBezTo>
                    <a:pt x="267" y="256"/>
                    <a:pt x="267" y="255"/>
                    <a:pt x="267" y="254"/>
                  </a:cubicBezTo>
                  <a:cubicBezTo>
                    <a:pt x="272" y="253"/>
                    <a:pt x="278" y="253"/>
                    <a:pt x="284" y="254"/>
                  </a:cubicBezTo>
                  <a:cubicBezTo>
                    <a:pt x="295" y="255"/>
                    <a:pt x="307" y="258"/>
                    <a:pt x="318" y="263"/>
                  </a:cubicBezTo>
                  <a:cubicBezTo>
                    <a:pt x="318" y="266"/>
                    <a:pt x="319" y="269"/>
                    <a:pt x="322" y="271"/>
                  </a:cubicBezTo>
                  <a:cubicBezTo>
                    <a:pt x="326" y="273"/>
                    <a:pt x="331" y="272"/>
                    <a:pt x="333" y="268"/>
                  </a:cubicBezTo>
                  <a:cubicBezTo>
                    <a:pt x="336" y="264"/>
                    <a:pt x="334" y="259"/>
                    <a:pt x="330" y="257"/>
                  </a:cubicBezTo>
                  <a:cubicBezTo>
                    <a:pt x="327" y="255"/>
                    <a:pt x="324" y="255"/>
                    <a:pt x="321" y="257"/>
                  </a:cubicBezTo>
                  <a:cubicBezTo>
                    <a:pt x="312" y="250"/>
                    <a:pt x="303" y="242"/>
                    <a:pt x="296" y="232"/>
                  </a:cubicBezTo>
                  <a:cubicBezTo>
                    <a:pt x="293" y="228"/>
                    <a:pt x="290" y="223"/>
                    <a:pt x="288" y="217"/>
                  </a:cubicBezTo>
                  <a:cubicBezTo>
                    <a:pt x="289" y="217"/>
                    <a:pt x="290" y="217"/>
                    <a:pt x="292" y="216"/>
                  </a:cubicBezTo>
                  <a:cubicBezTo>
                    <a:pt x="297" y="215"/>
                    <a:pt x="302" y="215"/>
                    <a:pt x="307" y="215"/>
                  </a:cubicBezTo>
                  <a:cubicBezTo>
                    <a:pt x="307" y="218"/>
                    <a:pt x="309" y="221"/>
                    <a:pt x="312" y="222"/>
                  </a:cubicBezTo>
                  <a:cubicBezTo>
                    <a:pt x="316" y="223"/>
                    <a:pt x="320" y="220"/>
                    <a:pt x="321" y="217"/>
                  </a:cubicBezTo>
                  <a:cubicBezTo>
                    <a:pt x="322" y="213"/>
                    <a:pt x="319" y="209"/>
                    <a:pt x="316" y="208"/>
                  </a:cubicBezTo>
                  <a:cubicBezTo>
                    <a:pt x="313" y="207"/>
                    <a:pt x="310" y="209"/>
                    <a:pt x="308" y="211"/>
                  </a:cubicBezTo>
                  <a:cubicBezTo>
                    <a:pt x="304" y="209"/>
                    <a:pt x="299" y="206"/>
                    <a:pt x="295" y="202"/>
                  </a:cubicBezTo>
                  <a:cubicBezTo>
                    <a:pt x="294" y="202"/>
                    <a:pt x="293" y="201"/>
                    <a:pt x="292" y="199"/>
                  </a:cubicBezTo>
                  <a:cubicBezTo>
                    <a:pt x="297" y="196"/>
                    <a:pt x="302" y="193"/>
                    <a:pt x="308" y="191"/>
                  </a:cubicBezTo>
                  <a:cubicBezTo>
                    <a:pt x="318" y="186"/>
                    <a:pt x="330" y="183"/>
                    <a:pt x="341" y="182"/>
                  </a:cubicBezTo>
                  <a:cubicBezTo>
                    <a:pt x="343" y="185"/>
                    <a:pt x="346" y="187"/>
                    <a:pt x="349" y="187"/>
                  </a:cubicBezTo>
                  <a:cubicBezTo>
                    <a:pt x="354" y="187"/>
                    <a:pt x="357" y="183"/>
                    <a:pt x="357" y="179"/>
                  </a:cubicBezTo>
                  <a:cubicBezTo>
                    <a:pt x="357" y="174"/>
                    <a:pt x="354" y="170"/>
                    <a:pt x="349" y="170"/>
                  </a:cubicBezTo>
                  <a:cubicBezTo>
                    <a:pt x="346" y="170"/>
                    <a:pt x="343" y="172"/>
                    <a:pt x="341" y="175"/>
                  </a:cubicBezTo>
                  <a:cubicBezTo>
                    <a:pt x="330" y="174"/>
                    <a:pt x="318" y="171"/>
                    <a:pt x="308" y="166"/>
                  </a:cubicBezTo>
                  <a:cubicBezTo>
                    <a:pt x="302" y="164"/>
                    <a:pt x="297" y="161"/>
                    <a:pt x="292" y="158"/>
                  </a:cubicBezTo>
                  <a:cubicBezTo>
                    <a:pt x="293" y="157"/>
                    <a:pt x="294" y="156"/>
                    <a:pt x="295" y="155"/>
                  </a:cubicBezTo>
                  <a:cubicBezTo>
                    <a:pt x="299" y="151"/>
                    <a:pt x="304" y="149"/>
                    <a:pt x="308" y="146"/>
                  </a:cubicBezTo>
                  <a:cubicBezTo>
                    <a:pt x="310" y="149"/>
                    <a:pt x="313" y="150"/>
                    <a:pt x="316" y="149"/>
                  </a:cubicBezTo>
                  <a:cubicBezTo>
                    <a:pt x="319" y="148"/>
                    <a:pt x="322" y="144"/>
                    <a:pt x="321" y="141"/>
                  </a:cubicBezTo>
                  <a:cubicBezTo>
                    <a:pt x="320" y="137"/>
                    <a:pt x="316" y="135"/>
                    <a:pt x="312" y="136"/>
                  </a:cubicBezTo>
                  <a:cubicBezTo>
                    <a:pt x="309" y="136"/>
                    <a:pt x="307" y="139"/>
                    <a:pt x="307" y="142"/>
                  </a:cubicBezTo>
                  <a:cubicBezTo>
                    <a:pt x="302" y="142"/>
                    <a:pt x="297" y="142"/>
                    <a:pt x="292" y="141"/>
                  </a:cubicBezTo>
                  <a:cubicBezTo>
                    <a:pt x="290" y="141"/>
                    <a:pt x="289" y="140"/>
                    <a:pt x="288" y="140"/>
                  </a:cubicBezTo>
                  <a:cubicBezTo>
                    <a:pt x="290" y="135"/>
                    <a:pt x="293" y="130"/>
                    <a:pt x="296" y="125"/>
                  </a:cubicBezTo>
                  <a:cubicBezTo>
                    <a:pt x="303" y="116"/>
                    <a:pt x="312" y="107"/>
                    <a:pt x="321" y="100"/>
                  </a:cubicBezTo>
                  <a:cubicBezTo>
                    <a:pt x="324" y="102"/>
                    <a:pt x="327" y="102"/>
                    <a:pt x="330" y="101"/>
                  </a:cubicBezTo>
                  <a:cubicBezTo>
                    <a:pt x="334" y="98"/>
                    <a:pt x="336" y="93"/>
                    <a:pt x="333" y="89"/>
                  </a:cubicBezTo>
                  <a:cubicBezTo>
                    <a:pt x="331" y="85"/>
                    <a:pt x="326" y="84"/>
                    <a:pt x="322" y="86"/>
                  </a:cubicBezTo>
                  <a:cubicBezTo>
                    <a:pt x="319" y="88"/>
                    <a:pt x="318" y="91"/>
                    <a:pt x="318" y="94"/>
                  </a:cubicBezTo>
                  <a:cubicBezTo>
                    <a:pt x="307" y="99"/>
                    <a:pt x="295" y="102"/>
                    <a:pt x="284" y="103"/>
                  </a:cubicBezTo>
                  <a:cubicBezTo>
                    <a:pt x="278" y="104"/>
                    <a:pt x="272" y="104"/>
                    <a:pt x="267" y="104"/>
                  </a:cubicBezTo>
                  <a:cubicBezTo>
                    <a:pt x="267" y="102"/>
                    <a:pt x="267" y="101"/>
                    <a:pt x="268" y="99"/>
                  </a:cubicBezTo>
                  <a:cubicBezTo>
                    <a:pt x="269" y="95"/>
                    <a:pt x="272" y="90"/>
                    <a:pt x="275" y="86"/>
                  </a:cubicBezTo>
                  <a:cubicBezTo>
                    <a:pt x="277" y="87"/>
                    <a:pt x="280" y="86"/>
                    <a:pt x="283" y="84"/>
                  </a:cubicBezTo>
                  <a:cubicBezTo>
                    <a:pt x="285" y="82"/>
                    <a:pt x="285" y="77"/>
                    <a:pt x="283" y="75"/>
                  </a:cubicBezTo>
                  <a:cubicBezTo>
                    <a:pt x="280" y="72"/>
                    <a:pt x="276" y="72"/>
                    <a:pt x="273" y="75"/>
                  </a:cubicBezTo>
                  <a:cubicBezTo>
                    <a:pt x="271" y="77"/>
                    <a:pt x="270" y="80"/>
                    <a:pt x="271" y="82"/>
                  </a:cubicBezTo>
                  <a:cubicBezTo>
                    <a:pt x="267" y="85"/>
                    <a:pt x="262" y="88"/>
                    <a:pt x="258" y="89"/>
                  </a:cubicBezTo>
                  <a:cubicBezTo>
                    <a:pt x="256" y="90"/>
                    <a:pt x="255" y="90"/>
                    <a:pt x="254" y="91"/>
                  </a:cubicBezTo>
                  <a:cubicBezTo>
                    <a:pt x="253" y="85"/>
                    <a:pt x="253" y="79"/>
                    <a:pt x="254" y="73"/>
                  </a:cubicBezTo>
                  <a:cubicBezTo>
                    <a:pt x="255" y="62"/>
                    <a:pt x="258" y="50"/>
                    <a:pt x="263" y="39"/>
                  </a:cubicBezTo>
                  <a:cubicBezTo>
                    <a:pt x="266" y="40"/>
                    <a:pt x="269" y="38"/>
                    <a:pt x="271" y="35"/>
                  </a:cubicBezTo>
                  <a:cubicBezTo>
                    <a:pt x="273" y="31"/>
                    <a:pt x="272" y="26"/>
                    <a:pt x="268" y="24"/>
                  </a:cubicBezTo>
                  <a:cubicBezTo>
                    <a:pt x="264" y="22"/>
                    <a:pt x="259" y="23"/>
                    <a:pt x="257" y="27"/>
                  </a:cubicBezTo>
                  <a:cubicBezTo>
                    <a:pt x="255" y="30"/>
                    <a:pt x="255" y="33"/>
                    <a:pt x="257" y="36"/>
                  </a:cubicBezTo>
                  <a:close/>
                  <a:moveTo>
                    <a:pt x="126" y="220"/>
                  </a:moveTo>
                  <a:cubicBezTo>
                    <a:pt x="125" y="220"/>
                    <a:pt x="125" y="220"/>
                    <a:pt x="126" y="219"/>
                  </a:cubicBezTo>
                  <a:cubicBezTo>
                    <a:pt x="126" y="219"/>
                    <a:pt x="126" y="219"/>
                    <a:pt x="127" y="219"/>
                  </a:cubicBezTo>
                  <a:cubicBezTo>
                    <a:pt x="142" y="224"/>
                    <a:pt x="160" y="227"/>
                    <a:pt x="179" y="227"/>
                  </a:cubicBezTo>
                  <a:cubicBezTo>
                    <a:pt x="197" y="227"/>
                    <a:pt x="215" y="224"/>
                    <a:pt x="230" y="219"/>
                  </a:cubicBezTo>
                  <a:cubicBezTo>
                    <a:pt x="231" y="219"/>
                    <a:pt x="231" y="219"/>
                    <a:pt x="231" y="219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22" y="239"/>
                    <a:pt x="202" y="252"/>
                    <a:pt x="179" y="252"/>
                  </a:cubicBezTo>
                  <a:cubicBezTo>
                    <a:pt x="156" y="252"/>
                    <a:pt x="136" y="239"/>
                    <a:pt x="126" y="220"/>
                  </a:cubicBezTo>
                  <a:close/>
                  <a:moveTo>
                    <a:pt x="144" y="133"/>
                  </a:moveTo>
                  <a:cubicBezTo>
                    <a:pt x="139" y="133"/>
                    <a:pt x="134" y="133"/>
                    <a:pt x="129" y="134"/>
                  </a:cubicBezTo>
                  <a:cubicBezTo>
                    <a:pt x="129" y="134"/>
                    <a:pt x="128" y="134"/>
                    <a:pt x="128" y="133"/>
                  </a:cubicBezTo>
                  <a:cubicBezTo>
                    <a:pt x="128" y="133"/>
                    <a:pt x="128" y="132"/>
                    <a:pt x="128" y="132"/>
                  </a:cubicBezTo>
                  <a:cubicBezTo>
                    <a:pt x="133" y="129"/>
                    <a:pt x="139" y="126"/>
                    <a:pt x="145" y="126"/>
                  </a:cubicBezTo>
                  <a:cubicBezTo>
                    <a:pt x="157" y="126"/>
                    <a:pt x="157" y="131"/>
                    <a:pt x="144" y="133"/>
                  </a:cubicBezTo>
                  <a:close/>
                  <a:moveTo>
                    <a:pt x="213" y="133"/>
                  </a:moveTo>
                  <a:cubicBezTo>
                    <a:pt x="200" y="131"/>
                    <a:pt x="200" y="126"/>
                    <a:pt x="212" y="126"/>
                  </a:cubicBezTo>
                  <a:cubicBezTo>
                    <a:pt x="218" y="126"/>
                    <a:pt x="225" y="129"/>
                    <a:pt x="229" y="132"/>
                  </a:cubicBezTo>
                  <a:cubicBezTo>
                    <a:pt x="229" y="132"/>
                    <a:pt x="229" y="133"/>
                    <a:pt x="229" y="133"/>
                  </a:cubicBezTo>
                  <a:cubicBezTo>
                    <a:pt x="229" y="134"/>
                    <a:pt x="228" y="134"/>
                    <a:pt x="228" y="134"/>
                  </a:cubicBezTo>
                  <a:cubicBezTo>
                    <a:pt x="223" y="133"/>
                    <a:pt x="218" y="133"/>
                    <a:pt x="213" y="133"/>
                  </a:cubicBezTo>
                  <a:close/>
                  <a:moveTo>
                    <a:pt x="135" y="149"/>
                  </a:moveTo>
                  <a:cubicBezTo>
                    <a:pt x="139" y="149"/>
                    <a:pt x="148" y="150"/>
                    <a:pt x="155" y="151"/>
                  </a:cubicBezTo>
                  <a:cubicBezTo>
                    <a:pt x="178" y="154"/>
                    <a:pt x="179" y="154"/>
                    <a:pt x="202" y="151"/>
                  </a:cubicBezTo>
                  <a:cubicBezTo>
                    <a:pt x="209" y="150"/>
                    <a:pt x="218" y="149"/>
                    <a:pt x="223" y="149"/>
                  </a:cubicBezTo>
                  <a:cubicBezTo>
                    <a:pt x="232" y="149"/>
                    <a:pt x="241" y="150"/>
                    <a:pt x="249" y="152"/>
                  </a:cubicBezTo>
                  <a:cubicBezTo>
                    <a:pt x="257" y="154"/>
                    <a:pt x="258" y="155"/>
                    <a:pt x="257" y="162"/>
                  </a:cubicBezTo>
                  <a:cubicBezTo>
                    <a:pt x="253" y="202"/>
                    <a:pt x="213" y="208"/>
                    <a:pt x="197" y="191"/>
                  </a:cubicBezTo>
                  <a:cubicBezTo>
                    <a:pt x="194" y="188"/>
                    <a:pt x="192" y="184"/>
                    <a:pt x="190" y="179"/>
                  </a:cubicBezTo>
                  <a:cubicBezTo>
                    <a:pt x="184" y="162"/>
                    <a:pt x="173" y="162"/>
                    <a:pt x="167" y="179"/>
                  </a:cubicBezTo>
                  <a:cubicBezTo>
                    <a:pt x="165" y="184"/>
                    <a:pt x="163" y="188"/>
                    <a:pt x="160" y="191"/>
                  </a:cubicBezTo>
                  <a:cubicBezTo>
                    <a:pt x="145" y="208"/>
                    <a:pt x="104" y="202"/>
                    <a:pt x="100" y="162"/>
                  </a:cubicBezTo>
                  <a:cubicBezTo>
                    <a:pt x="99" y="155"/>
                    <a:pt x="100" y="154"/>
                    <a:pt x="108" y="152"/>
                  </a:cubicBezTo>
                  <a:cubicBezTo>
                    <a:pt x="117" y="150"/>
                    <a:pt x="125" y="149"/>
                    <a:pt x="135" y="149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9874608" y="5279954"/>
              <a:ext cx="803746" cy="803746"/>
            </a:xfrm>
            <a:custGeom>
              <a:avLst/>
              <a:gdLst>
                <a:gd name="T0" fmla="*/ 216 w 357"/>
                <a:gd name="T1" fmla="*/ 65 h 357"/>
                <a:gd name="T2" fmla="*/ 208 w 357"/>
                <a:gd name="T3" fmla="*/ 41 h 357"/>
                <a:gd name="T4" fmla="*/ 191 w 357"/>
                <a:gd name="T5" fmla="*/ 50 h 357"/>
                <a:gd name="T6" fmla="*/ 170 w 357"/>
                <a:gd name="T7" fmla="*/ 8 h 357"/>
                <a:gd name="T8" fmla="*/ 155 w 357"/>
                <a:gd name="T9" fmla="*/ 62 h 357"/>
                <a:gd name="T10" fmla="*/ 136 w 357"/>
                <a:gd name="T11" fmla="*/ 45 h 357"/>
                <a:gd name="T12" fmla="*/ 125 w 357"/>
                <a:gd name="T13" fmla="*/ 61 h 357"/>
                <a:gd name="T14" fmla="*/ 86 w 357"/>
                <a:gd name="T15" fmla="*/ 35 h 357"/>
                <a:gd name="T16" fmla="*/ 99 w 357"/>
                <a:gd name="T17" fmla="*/ 89 h 357"/>
                <a:gd name="T18" fmla="*/ 75 w 357"/>
                <a:gd name="T19" fmla="*/ 84 h 357"/>
                <a:gd name="T20" fmla="*/ 73 w 357"/>
                <a:gd name="T21" fmla="*/ 103 h 357"/>
                <a:gd name="T22" fmla="*/ 27 w 357"/>
                <a:gd name="T23" fmla="*/ 101 h 357"/>
                <a:gd name="T24" fmla="*/ 65 w 357"/>
                <a:gd name="T25" fmla="*/ 141 h 357"/>
                <a:gd name="T26" fmla="*/ 41 w 357"/>
                <a:gd name="T27" fmla="*/ 149 h 357"/>
                <a:gd name="T28" fmla="*/ 50 w 357"/>
                <a:gd name="T29" fmla="*/ 166 h 357"/>
                <a:gd name="T30" fmla="*/ 8 w 357"/>
                <a:gd name="T31" fmla="*/ 187 h 357"/>
                <a:gd name="T32" fmla="*/ 62 w 357"/>
                <a:gd name="T33" fmla="*/ 202 h 357"/>
                <a:gd name="T34" fmla="*/ 45 w 357"/>
                <a:gd name="T35" fmla="*/ 222 h 357"/>
                <a:gd name="T36" fmla="*/ 61 w 357"/>
                <a:gd name="T37" fmla="*/ 232 h 357"/>
                <a:gd name="T38" fmla="*/ 35 w 357"/>
                <a:gd name="T39" fmla="*/ 271 h 357"/>
                <a:gd name="T40" fmla="*/ 89 w 357"/>
                <a:gd name="T41" fmla="*/ 258 h 357"/>
                <a:gd name="T42" fmla="*/ 84 w 357"/>
                <a:gd name="T43" fmla="*/ 283 h 357"/>
                <a:gd name="T44" fmla="*/ 103 w 357"/>
                <a:gd name="T45" fmla="*/ 284 h 357"/>
                <a:gd name="T46" fmla="*/ 101 w 357"/>
                <a:gd name="T47" fmla="*/ 330 h 357"/>
                <a:gd name="T48" fmla="*/ 141 w 357"/>
                <a:gd name="T49" fmla="*/ 292 h 357"/>
                <a:gd name="T50" fmla="*/ 149 w 357"/>
                <a:gd name="T51" fmla="*/ 316 h 357"/>
                <a:gd name="T52" fmla="*/ 166 w 357"/>
                <a:gd name="T53" fmla="*/ 308 h 357"/>
                <a:gd name="T54" fmla="*/ 187 w 357"/>
                <a:gd name="T55" fmla="*/ 349 h 357"/>
                <a:gd name="T56" fmla="*/ 202 w 357"/>
                <a:gd name="T57" fmla="*/ 295 h 357"/>
                <a:gd name="T58" fmla="*/ 222 w 357"/>
                <a:gd name="T59" fmla="*/ 312 h 357"/>
                <a:gd name="T60" fmla="*/ 232 w 357"/>
                <a:gd name="T61" fmla="*/ 296 h 357"/>
                <a:gd name="T62" fmla="*/ 271 w 357"/>
                <a:gd name="T63" fmla="*/ 322 h 357"/>
                <a:gd name="T64" fmla="*/ 258 w 357"/>
                <a:gd name="T65" fmla="*/ 268 h 357"/>
                <a:gd name="T66" fmla="*/ 283 w 357"/>
                <a:gd name="T67" fmla="*/ 273 h 357"/>
                <a:gd name="T68" fmla="*/ 284 w 357"/>
                <a:gd name="T69" fmla="*/ 254 h 357"/>
                <a:gd name="T70" fmla="*/ 330 w 357"/>
                <a:gd name="T71" fmla="*/ 257 h 357"/>
                <a:gd name="T72" fmla="*/ 292 w 357"/>
                <a:gd name="T73" fmla="*/ 216 h 357"/>
                <a:gd name="T74" fmla="*/ 316 w 357"/>
                <a:gd name="T75" fmla="*/ 208 h 357"/>
                <a:gd name="T76" fmla="*/ 308 w 357"/>
                <a:gd name="T77" fmla="*/ 191 h 357"/>
                <a:gd name="T78" fmla="*/ 349 w 357"/>
                <a:gd name="T79" fmla="*/ 170 h 357"/>
                <a:gd name="T80" fmla="*/ 295 w 357"/>
                <a:gd name="T81" fmla="*/ 155 h 357"/>
                <a:gd name="T82" fmla="*/ 312 w 357"/>
                <a:gd name="T83" fmla="*/ 136 h 357"/>
                <a:gd name="T84" fmla="*/ 296 w 357"/>
                <a:gd name="T85" fmla="*/ 125 h 357"/>
                <a:gd name="T86" fmla="*/ 322 w 357"/>
                <a:gd name="T87" fmla="*/ 86 h 357"/>
                <a:gd name="T88" fmla="*/ 268 w 357"/>
                <a:gd name="T89" fmla="*/ 99 h 357"/>
                <a:gd name="T90" fmla="*/ 273 w 357"/>
                <a:gd name="T91" fmla="*/ 75 h 357"/>
                <a:gd name="T92" fmla="*/ 254 w 357"/>
                <a:gd name="T93" fmla="*/ 73 h 357"/>
                <a:gd name="T94" fmla="*/ 257 w 357"/>
                <a:gd name="T95" fmla="*/ 27 h 357"/>
                <a:gd name="T96" fmla="*/ 127 w 357"/>
                <a:gd name="T97" fmla="*/ 219 h 357"/>
                <a:gd name="T98" fmla="*/ 232 w 357"/>
                <a:gd name="T99" fmla="*/ 220 h 357"/>
                <a:gd name="T100" fmla="*/ 129 w 357"/>
                <a:gd name="T101" fmla="*/ 134 h 357"/>
                <a:gd name="T102" fmla="*/ 144 w 357"/>
                <a:gd name="T103" fmla="*/ 133 h 357"/>
                <a:gd name="T104" fmla="*/ 229 w 357"/>
                <a:gd name="T105" fmla="*/ 133 h 357"/>
                <a:gd name="T106" fmla="*/ 155 w 357"/>
                <a:gd name="T107" fmla="*/ 151 h 357"/>
                <a:gd name="T108" fmla="*/ 257 w 357"/>
                <a:gd name="T109" fmla="*/ 162 h 357"/>
                <a:gd name="T110" fmla="*/ 160 w 357"/>
                <a:gd name="T111" fmla="*/ 19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7" h="357">
                  <a:moveTo>
                    <a:pt x="257" y="36"/>
                  </a:moveTo>
                  <a:cubicBezTo>
                    <a:pt x="250" y="45"/>
                    <a:pt x="241" y="54"/>
                    <a:pt x="232" y="61"/>
                  </a:cubicBezTo>
                  <a:cubicBezTo>
                    <a:pt x="228" y="64"/>
                    <a:pt x="222" y="67"/>
                    <a:pt x="217" y="70"/>
                  </a:cubicBezTo>
                  <a:cubicBezTo>
                    <a:pt x="217" y="68"/>
                    <a:pt x="217" y="67"/>
                    <a:pt x="216" y="65"/>
                  </a:cubicBezTo>
                  <a:cubicBezTo>
                    <a:pt x="215" y="61"/>
                    <a:pt x="215" y="55"/>
                    <a:pt x="215" y="50"/>
                  </a:cubicBezTo>
                  <a:cubicBezTo>
                    <a:pt x="218" y="50"/>
                    <a:pt x="221" y="48"/>
                    <a:pt x="222" y="45"/>
                  </a:cubicBezTo>
                  <a:cubicBezTo>
                    <a:pt x="223" y="41"/>
                    <a:pt x="220" y="37"/>
                    <a:pt x="217" y="36"/>
                  </a:cubicBezTo>
                  <a:cubicBezTo>
                    <a:pt x="213" y="36"/>
                    <a:pt x="209" y="38"/>
                    <a:pt x="208" y="41"/>
                  </a:cubicBezTo>
                  <a:cubicBezTo>
                    <a:pt x="207" y="44"/>
                    <a:pt x="209" y="47"/>
                    <a:pt x="211" y="49"/>
                  </a:cubicBezTo>
                  <a:cubicBezTo>
                    <a:pt x="209" y="54"/>
                    <a:pt x="206" y="58"/>
                    <a:pt x="202" y="62"/>
                  </a:cubicBezTo>
                  <a:cubicBezTo>
                    <a:pt x="202" y="63"/>
                    <a:pt x="201" y="64"/>
                    <a:pt x="199" y="65"/>
                  </a:cubicBezTo>
                  <a:cubicBezTo>
                    <a:pt x="196" y="60"/>
                    <a:pt x="193" y="55"/>
                    <a:pt x="191" y="50"/>
                  </a:cubicBezTo>
                  <a:cubicBezTo>
                    <a:pt x="186" y="39"/>
                    <a:pt x="183" y="28"/>
                    <a:pt x="182" y="16"/>
                  </a:cubicBezTo>
                  <a:cubicBezTo>
                    <a:pt x="185" y="14"/>
                    <a:pt x="187" y="12"/>
                    <a:pt x="187" y="8"/>
                  </a:cubicBezTo>
                  <a:cubicBezTo>
                    <a:pt x="187" y="4"/>
                    <a:pt x="183" y="0"/>
                    <a:pt x="179" y="0"/>
                  </a:cubicBezTo>
                  <a:cubicBezTo>
                    <a:pt x="174" y="0"/>
                    <a:pt x="170" y="4"/>
                    <a:pt x="170" y="8"/>
                  </a:cubicBezTo>
                  <a:cubicBezTo>
                    <a:pt x="170" y="12"/>
                    <a:pt x="172" y="14"/>
                    <a:pt x="175" y="16"/>
                  </a:cubicBezTo>
                  <a:cubicBezTo>
                    <a:pt x="174" y="28"/>
                    <a:pt x="171" y="39"/>
                    <a:pt x="166" y="50"/>
                  </a:cubicBezTo>
                  <a:cubicBezTo>
                    <a:pt x="164" y="55"/>
                    <a:pt x="161" y="60"/>
                    <a:pt x="158" y="65"/>
                  </a:cubicBezTo>
                  <a:cubicBezTo>
                    <a:pt x="157" y="64"/>
                    <a:pt x="156" y="63"/>
                    <a:pt x="155" y="62"/>
                  </a:cubicBezTo>
                  <a:cubicBezTo>
                    <a:pt x="151" y="58"/>
                    <a:pt x="149" y="54"/>
                    <a:pt x="146" y="49"/>
                  </a:cubicBezTo>
                  <a:cubicBezTo>
                    <a:pt x="149" y="47"/>
                    <a:pt x="150" y="44"/>
                    <a:pt x="149" y="41"/>
                  </a:cubicBezTo>
                  <a:cubicBezTo>
                    <a:pt x="148" y="38"/>
                    <a:pt x="144" y="36"/>
                    <a:pt x="141" y="36"/>
                  </a:cubicBezTo>
                  <a:cubicBezTo>
                    <a:pt x="137" y="37"/>
                    <a:pt x="135" y="41"/>
                    <a:pt x="136" y="45"/>
                  </a:cubicBezTo>
                  <a:cubicBezTo>
                    <a:pt x="136" y="48"/>
                    <a:pt x="139" y="50"/>
                    <a:pt x="142" y="50"/>
                  </a:cubicBezTo>
                  <a:cubicBezTo>
                    <a:pt x="142" y="55"/>
                    <a:pt x="142" y="61"/>
                    <a:pt x="141" y="65"/>
                  </a:cubicBezTo>
                  <a:cubicBezTo>
                    <a:pt x="141" y="67"/>
                    <a:pt x="140" y="68"/>
                    <a:pt x="140" y="70"/>
                  </a:cubicBezTo>
                  <a:cubicBezTo>
                    <a:pt x="135" y="67"/>
                    <a:pt x="130" y="64"/>
                    <a:pt x="125" y="61"/>
                  </a:cubicBezTo>
                  <a:cubicBezTo>
                    <a:pt x="116" y="54"/>
                    <a:pt x="107" y="45"/>
                    <a:pt x="100" y="36"/>
                  </a:cubicBezTo>
                  <a:cubicBezTo>
                    <a:pt x="102" y="33"/>
                    <a:pt x="102" y="30"/>
                    <a:pt x="101" y="27"/>
                  </a:cubicBezTo>
                  <a:cubicBezTo>
                    <a:pt x="98" y="23"/>
                    <a:pt x="93" y="22"/>
                    <a:pt x="89" y="24"/>
                  </a:cubicBezTo>
                  <a:cubicBezTo>
                    <a:pt x="85" y="26"/>
                    <a:pt x="84" y="31"/>
                    <a:pt x="86" y="35"/>
                  </a:cubicBezTo>
                  <a:cubicBezTo>
                    <a:pt x="88" y="38"/>
                    <a:pt x="91" y="40"/>
                    <a:pt x="94" y="39"/>
                  </a:cubicBezTo>
                  <a:cubicBezTo>
                    <a:pt x="99" y="50"/>
                    <a:pt x="102" y="62"/>
                    <a:pt x="103" y="73"/>
                  </a:cubicBezTo>
                  <a:cubicBezTo>
                    <a:pt x="104" y="79"/>
                    <a:pt x="104" y="85"/>
                    <a:pt x="104" y="91"/>
                  </a:cubicBezTo>
                  <a:cubicBezTo>
                    <a:pt x="102" y="90"/>
                    <a:pt x="101" y="90"/>
                    <a:pt x="99" y="89"/>
                  </a:cubicBezTo>
                  <a:cubicBezTo>
                    <a:pt x="95" y="88"/>
                    <a:pt x="90" y="85"/>
                    <a:pt x="86" y="82"/>
                  </a:cubicBezTo>
                  <a:cubicBezTo>
                    <a:pt x="87" y="80"/>
                    <a:pt x="86" y="77"/>
                    <a:pt x="84" y="75"/>
                  </a:cubicBezTo>
                  <a:cubicBezTo>
                    <a:pt x="82" y="72"/>
                    <a:pt x="77" y="72"/>
                    <a:pt x="75" y="75"/>
                  </a:cubicBezTo>
                  <a:cubicBezTo>
                    <a:pt x="72" y="77"/>
                    <a:pt x="72" y="82"/>
                    <a:pt x="75" y="84"/>
                  </a:cubicBezTo>
                  <a:cubicBezTo>
                    <a:pt x="77" y="86"/>
                    <a:pt x="80" y="87"/>
                    <a:pt x="82" y="86"/>
                  </a:cubicBezTo>
                  <a:cubicBezTo>
                    <a:pt x="85" y="90"/>
                    <a:pt x="88" y="95"/>
                    <a:pt x="89" y="99"/>
                  </a:cubicBezTo>
                  <a:cubicBezTo>
                    <a:pt x="90" y="101"/>
                    <a:pt x="90" y="102"/>
                    <a:pt x="91" y="104"/>
                  </a:cubicBezTo>
                  <a:cubicBezTo>
                    <a:pt x="85" y="104"/>
                    <a:pt x="79" y="104"/>
                    <a:pt x="73" y="103"/>
                  </a:cubicBezTo>
                  <a:cubicBezTo>
                    <a:pt x="62" y="102"/>
                    <a:pt x="50" y="99"/>
                    <a:pt x="39" y="94"/>
                  </a:cubicBezTo>
                  <a:cubicBezTo>
                    <a:pt x="40" y="91"/>
                    <a:pt x="38" y="88"/>
                    <a:pt x="35" y="86"/>
                  </a:cubicBezTo>
                  <a:cubicBezTo>
                    <a:pt x="31" y="84"/>
                    <a:pt x="26" y="85"/>
                    <a:pt x="24" y="89"/>
                  </a:cubicBezTo>
                  <a:cubicBezTo>
                    <a:pt x="22" y="93"/>
                    <a:pt x="23" y="98"/>
                    <a:pt x="27" y="101"/>
                  </a:cubicBezTo>
                  <a:cubicBezTo>
                    <a:pt x="30" y="102"/>
                    <a:pt x="33" y="102"/>
                    <a:pt x="36" y="100"/>
                  </a:cubicBezTo>
                  <a:cubicBezTo>
                    <a:pt x="45" y="107"/>
                    <a:pt x="54" y="116"/>
                    <a:pt x="61" y="125"/>
                  </a:cubicBezTo>
                  <a:cubicBezTo>
                    <a:pt x="64" y="130"/>
                    <a:pt x="67" y="135"/>
                    <a:pt x="70" y="140"/>
                  </a:cubicBezTo>
                  <a:cubicBezTo>
                    <a:pt x="68" y="140"/>
                    <a:pt x="67" y="141"/>
                    <a:pt x="65" y="141"/>
                  </a:cubicBezTo>
                  <a:cubicBezTo>
                    <a:pt x="61" y="142"/>
                    <a:pt x="55" y="142"/>
                    <a:pt x="50" y="142"/>
                  </a:cubicBezTo>
                  <a:cubicBezTo>
                    <a:pt x="50" y="139"/>
                    <a:pt x="48" y="136"/>
                    <a:pt x="45" y="136"/>
                  </a:cubicBezTo>
                  <a:cubicBezTo>
                    <a:pt x="41" y="135"/>
                    <a:pt x="37" y="137"/>
                    <a:pt x="36" y="141"/>
                  </a:cubicBezTo>
                  <a:cubicBezTo>
                    <a:pt x="35" y="144"/>
                    <a:pt x="38" y="148"/>
                    <a:pt x="41" y="149"/>
                  </a:cubicBezTo>
                  <a:cubicBezTo>
                    <a:pt x="44" y="150"/>
                    <a:pt x="47" y="149"/>
                    <a:pt x="49" y="146"/>
                  </a:cubicBezTo>
                  <a:cubicBezTo>
                    <a:pt x="54" y="149"/>
                    <a:pt x="58" y="151"/>
                    <a:pt x="62" y="155"/>
                  </a:cubicBezTo>
                  <a:cubicBezTo>
                    <a:pt x="63" y="156"/>
                    <a:pt x="64" y="157"/>
                    <a:pt x="65" y="158"/>
                  </a:cubicBezTo>
                  <a:cubicBezTo>
                    <a:pt x="60" y="161"/>
                    <a:pt x="55" y="164"/>
                    <a:pt x="50" y="166"/>
                  </a:cubicBezTo>
                  <a:cubicBezTo>
                    <a:pt x="39" y="171"/>
                    <a:pt x="28" y="174"/>
                    <a:pt x="16" y="175"/>
                  </a:cubicBezTo>
                  <a:cubicBezTo>
                    <a:pt x="14" y="172"/>
                    <a:pt x="12" y="170"/>
                    <a:pt x="8" y="170"/>
                  </a:cubicBezTo>
                  <a:cubicBezTo>
                    <a:pt x="4" y="170"/>
                    <a:pt x="0" y="174"/>
                    <a:pt x="0" y="179"/>
                  </a:cubicBezTo>
                  <a:cubicBezTo>
                    <a:pt x="0" y="183"/>
                    <a:pt x="4" y="187"/>
                    <a:pt x="8" y="187"/>
                  </a:cubicBezTo>
                  <a:cubicBezTo>
                    <a:pt x="12" y="187"/>
                    <a:pt x="14" y="185"/>
                    <a:pt x="16" y="182"/>
                  </a:cubicBezTo>
                  <a:cubicBezTo>
                    <a:pt x="28" y="183"/>
                    <a:pt x="39" y="186"/>
                    <a:pt x="50" y="191"/>
                  </a:cubicBezTo>
                  <a:cubicBezTo>
                    <a:pt x="55" y="193"/>
                    <a:pt x="60" y="196"/>
                    <a:pt x="65" y="199"/>
                  </a:cubicBezTo>
                  <a:cubicBezTo>
                    <a:pt x="64" y="201"/>
                    <a:pt x="63" y="202"/>
                    <a:pt x="62" y="202"/>
                  </a:cubicBezTo>
                  <a:cubicBezTo>
                    <a:pt x="58" y="206"/>
                    <a:pt x="54" y="209"/>
                    <a:pt x="49" y="211"/>
                  </a:cubicBezTo>
                  <a:cubicBezTo>
                    <a:pt x="47" y="209"/>
                    <a:pt x="44" y="207"/>
                    <a:pt x="41" y="208"/>
                  </a:cubicBezTo>
                  <a:cubicBezTo>
                    <a:pt x="38" y="209"/>
                    <a:pt x="35" y="213"/>
                    <a:pt x="36" y="217"/>
                  </a:cubicBezTo>
                  <a:cubicBezTo>
                    <a:pt x="37" y="220"/>
                    <a:pt x="41" y="223"/>
                    <a:pt x="45" y="222"/>
                  </a:cubicBezTo>
                  <a:cubicBezTo>
                    <a:pt x="48" y="221"/>
                    <a:pt x="50" y="218"/>
                    <a:pt x="50" y="215"/>
                  </a:cubicBezTo>
                  <a:cubicBezTo>
                    <a:pt x="55" y="215"/>
                    <a:pt x="61" y="215"/>
                    <a:pt x="65" y="216"/>
                  </a:cubicBezTo>
                  <a:cubicBezTo>
                    <a:pt x="67" y="217"/>
                    <a:pt x="68" y="217"/>
                    <a:pt x="70" y="217"/>
                  </a:cubicBezTo>
                  <a:cubicBezTo>
                    <a:pt x="67" y="222"/>
                    <a:pt x="64" y="228"/>
                    <a:pt x="61" y="232"/>
                  </a:cubicBezTo>
                  <a:cubicBezTo>
                    <a:pt x="54" y="241"/>
                    <a:pt x="45" y="250"/>
                    <a:pt x="36" y="257"/>
                  </a:cubicBezTo>
                  <a:cubicBezTo>
                    <a:pt x="33" y="255"/>
                    <a:pt x="30" y="255"/>
                    <a:pt x="27" y="257"/>
                  </a:cubicBezTo>
                  <a:cubicBezTo>
                    <a:pt x="23" y="259"/>
                    <a:pt x="22" y="264"/>
                    <a:pt x="24" y="268"/>
                  </a:cubicBezTo>
                  <a:cubicBezTo>
                    <a:pt x="26" y="272"/>
                    <a:pt x="31" y="273"/>
                    <a:pt x="35" y="271"/>
                  </a:cubicBezTo>
                  <a:cubicBezTo>
                    <a:pt x="38" y="269"/>
                    <a:pt x="40" y="266"/>
                    <a:pt x="39" y="263"/>
                  </a:cubicBezTo>
                  <a:cubicBezTo>
                    <a:pt x="50" y="258"/>
                    <a:pt x="62" y="255"/>
                    <a:pt x="73" y="254"/>
                  </a:cubicBezTo>
                  <a:cubicBezTo>
                    <a:pt x="79" y="253"/>
                    <a:pt x="85" y="253"/>
                    <a:pt x="91" y="254"/>
                  </a:cubicBezTo>
                  <a:cubicBezTo>
                    <a:pt x="90" y="255"/>
                    <a:pt x="90" y="256"/>
                    <a:pt x="89" y="258"/>
                  </a:cubicBezTo>
                  <a:cubicBezTo>
                    <a:pt x="88" y="262"/>
                    <a:pt x="85" y="267"/>
                    <a:pt x="82" y="271"/>
                  </a:cubicBezTo>
                  <a:cubicBezTo>
                    <a:pt x="80" y="270"/>
                    <a:pt x="77" y="271"/>
                    <a:pt x="75" y="273"/>
                  </a:cubicBezTo>
                  <a:cubicBezTo>
                    <a:pt x="72" y="276"/>
                    <a:pt x="72" y="280"/>
                    <a:pt x="75" y="283"/>
                  </a:cubicBezTo>
                  <a:cubicBezTo>
                    <a:pt x="77" y="285"/>
                    <a:pt x="82" y="285"/>
                    <a:pt x="84" y="283"/>
                  </a:cubicBezTo>
                  <a:cubicBezTo>
                    <a:pt x="86" y="280"/>
                    <a:pt x="87" y="277"/>
                    <a:pt x="86" y="275"/>
                  </a:cubicBezTo>
                  <a:cubicBezTo>
                    <a:pt x="90" y="272"/>
                    <a:pt x="95" y="269"/>
                    <a:pt x="99" y="268"/>
                  </a:cubicBezTo>
                  <a:cubicBezTo>
                    <a:pt x="101" y="267"/>
                    <a:pt x="102" y="267"/>
                    <a:pt x="104" y="267"/>
                  </a:cubicBezTo>
                  <a:cubicBezTo>
                    <a:pt x="104" y="272"/>
                    <a:pt x="104" y="278"/>
                    <a:pt x="103" y="284"/>
                  </a:cubicBezTo>
                  <a:cubicBezTo>
                    <a:pt x="102" y="295"/>
                    <a:pt x="99" y="307"/>
                    <a:pt x="94" y="318"/>
                  </a:cubicBezTo>
                  <a:cubicBezTo>
                    <a:pt x="91" y="318"/>
                    <a:pt x="88" y="319"/>
                    <a:pt x="86" y="322"/>
                  </a:cubicBezTo>
                  <a:cubicBezTo>
                    <a:pt x="84" y="326"/>
                    <a:pt x="85" y="331"/>
                    <a:pt x="89" y="333"/>
                  </a:cubicBezTo>
                  <a:cubicBezTo>
                    <a:pt x="93" y="336"/>
                    <a:pt x="98" y="334"/>
                    <a:pt x="101" y="330"/>
                  </a:cubicBezTo>
                  <a:cubicBezTo>
                    <a:pt x="102" y="327"/>
                    <a:pt x="102" y="324"/>
                    <a:pt x="100" y="321"/>
                  </a:cubicBezTo>
                  <a:cubicBezTo>
                    <a:pt x="107" y="312"/>
                    <a:pt x="116" y="303"/>
                    <a:pt x="125" y="296"/>
                  </a:cubicBezTo>
                  <a:cubicBezTo>
                    <a:pt x="130" y="293"/>
                    <a:pt x="135" y="290"/>
                    <a:pt x="140" y="288"/>
                  </a:cubicBezTo>
                  <a:cubicBezTo>
                    <a:pt x="140" y="289"/>
                    <a:pt x="141" y="290"/>
                    <a:pt x="141" y="292"/>
                  </a:cubicBezTo>
                  <a:cubicBezTo>
                    <a:pt x="142" y="297"/>
                    <a:pt x="142" y="302"/>
                    <a:pt x="142" y="307"/>
                  </a:cubicBezTo>
                  <a:cubicBezTo>
                    <a:pt x="139" y="307"/>
                    <a:pt x="136" y="309"/>
                    <a:pt x="136" y="312"/>
                  </a:cubicBezTo>
                  <a:cubicBezTo>
                    <a:pt x="135" y="316"/>
                    <a:pt x="137" y="320"/>
                    <a:pt x="141" y="321"/>
                  </a:cubicBezTo>
                  <a:cubicBezTo>
                    <a:pt x="144" y="322"/>
                    <a:pt x="148" y="319"/>
                    <a:pt x="149" y="316"/>
                  </a:cubicBezTo>
                  <a:cubicBezTo>
                    <a:pt x="150" y="313"/>
                    <a:pt x="149" y="310"/>
                    <a:pt x="146" y="308"/>
                  </a:cubicBezTo>
                  <a:cubicBezTo>
                    <a:pt x="149" y="304"/>
                    <a:pt x="151" y="299"/>
                    <a:pt x="155" y="295"/>
                  </a:cubicBezTo>
                  <a:cubicBezTo>
                    <a:pt x="156" y="294"/>
                    <a:pt x="157" y="293"/>
                    <a:pt x="158" y="292"/>
                  </a:cubicBezTo>
                  <a:cubicBezTo>
                    <a:pt x="161" y="297"/>
                    <a:pt x="164" y="302"/>
                    <a:pt x="166" y="308"/>
                  </a:cubicBezTo>
                  <a:cubicBezTo>
                    <a:pt x="171" y="318"/>
                    <a:pt x="174" y="330"/>
                    <a:pt x="175" y="341"/>
                  </a:cubicBezTo>
                  <a:cubicBezTo>
                    <a:pt x="172" y="343"/>
                    <a:pt x="170" y="346"/>
                    <a:pt x="170" y="349"/>
                  </a:cubicBezTo>
                  <a:cubicBezTo>
                    <a:pt x="170" y="354"/>
                    <a:pt x="174" y="357"/>
                    <a:pt x="179" y="357"/>
                  </a:cubicBezTo>
                  <a:cubicBezTo>
                    <a:pt x="183" y="357"/>
                    <a:pt x="187" y="354"/>
                    <a:pt x="187" y="349"/>
                  </a:cubicBezTo>
                  <a:cubicBezTo>
                    <a:pt x="187" y="346"/>
                    <a:pt x="185" y="343"/>
                    <a:pt x="182" y="341"/>
                  </a:cubicBezTo>
                  <a:cubicBezTo>
                    <a:pt x="183" y="330"/>
                    <a:pt x="186" y="318"/>
                    <a:pt x="191" y="308"/>
                  </a:cubicBezTo>
                  <a:cubicBezTo>
                    <a:pt x="193" y="302"/>
                    <a:pt x="196" y="297"/>
                    <a:pt x="199" y="292"/>
                  </a:cubicBezTo>
                  <a:cubicBezTo>
                    <a:pt x="201" y="293"/>
                    <a:pt x="202" y="294"/>
                    <a:pt x="202" y="295"/>
                  </a:cubicBezTo>
                  <a:cubicBezTo>
                    <a:pt x="206" y="299"/>
                    <a:pt x="209" y="304"/>
                    <a:pt x="211" y="308"/>
                  </a:cubicBezTo>
                  <a:cubicBezTo>
                    <a:pt x="209" y="310"/>
                    <a:pt x="207" y="313"/>
                    <a:pt x="208" y="316"/>
                  </a:cubicBezTo>
                  <a:cubicBezTo>
                    <a:pt x="209" y="319"/>
                    <a:pt x="213" y="322"/>
                    <a:pt x="217" y="321"/>
                  </a:cubicBezTo>
                  <a:cubicBezTo>
                    <a:pt x="220" y="320"/>
                    <a:pt x="223" y="316"/>
                    <a:pt x="222" y="312"/>
                  </a:cubicBezTo>
                  <a:cubicBezTo>
                    <a:pt x="221" y="309"/>
                    <a:pt x="218" y="307"/>
                    <a:pt x="215" y="307"/>
                  </a:cubicBezTo>
                  <a:cubicBezTo>
                    <a:pt x="215" y="302"/>
                    <a:pt x="215" y="297"/>
                    <a:pt x="216" y="292"/>
                  </a:cubicBezTo>
                  <a:cubicBezTo>
                    <a:pt x="217" y="290"/>
                    <a:pt x="217" y="289"/>
                    <a:pt x="217" y="288"/>
                  </a:cubicBezTo>
                  <a:cubicBezTo>
                    <a:pt x="222" y="290"/>
                    <a:pt x="228" y="293"/>
                    <a:pt x="232" y="296"/>
                  </a:cubicBezTo>
                  <a:cubicBezTo>
                    <a:pt x="241" y="303"/>
                    <a:pt x="250" y="312"/>
                    <a:pt x="257" y="321"/>
                  </a:cubicBezTo>
                  <a:cubicBezTo>
                    <a:pt x="255" y="324"/>
                    <a:pt x="255" y="327"/>
                    <a:pt x="257" y="330"/>
                  </a:cubicBezTo>
                  <a:cubicBezTo>
                    <a:pt x="259" y="334"/>
                    <a:pt x="264" y="336"/>
                    <a:pt x="268" y="333"/>
                  </a:cubicBezTo>
                  <a:cubicBezTo>
                    <a:pt x="272" y="331"/>
                    <a:pt x="273" y="326"/>
                    <a:pt x="271" y="322"/>
                  </a:cubicBezTo>
                  <a:cubicBezTo>
                    <a:pt x="269" y="319"/>
                    <a:pt x="266" y="318"/>
                    <a:pt x="263" y="318"/>
                  </a:cubicBezTo>
                  <a:cubicBezTo>
                    <a:pt x="258" y="307"/>
                    <a:pt x="255" y="295"/>
                    <a:pt x="254" y="284"/>
                  </a:cubicBezTo>
                  <a:cubicBezTo>
                    <a:pt x="253" y="278"/>
                    <a:pt x="253" y="272"/>
                    <a:pt x="254" y="267"/>
                  </a:cubicBezTo>
                  <a:cubicBezTo>
                    <a:pt x="255" y="267"/>
                    <a:pt x="256" y="267"/>
                    <a:pt x="258" y="268"/>
                  </a:cubicBezTo>
                  <a:cubicBezTo>
                    <a:pt x="262" y="269"/>
                    <a:pt x="267" y="272"/>
                    <a:pt x="271" y="275"/>
                  </a:cubicBezTo>
                  <a:cubicBezTo>
                    <a:pt x="270" y="277"/>
                    <a:pt x="271" y="281"/>
                    <a:pt x="273" y="283"/>
                  </a:cubicBezTo>
                  <a:cubicBezTo>
                    <a:pt x="276" y="285"/>
                    <a:pt x="280" y="285"/>
                    <a:pt x="283" y="283"/>
                  </a:cubicBezTo>
                  <a:cubicBezTo>
                    <a:pt x="285" y="280"/>
                    <a:pt x="285" y="276"/>
                    <a:pt x="283" y="273"/>
                  </a:cubicBezTo>
                  <a:cubicBezTo>
                    <a:pt x="280" y="271"/>
                    <a:pt x="277" y="270"/>
                    <a:pt x="275" y="271"/>
                  </a:cubicBezTo>
                  <a:cubicBezTo>
                    <a:pt x="272" y="267"/>
                    <a:pt x="269" y="262"/>
                    <a:pt x="268" y="258"/>
                  </a:cubicBezTo>
                  <a:cubicBezTo>
                    <a:pt x="267" y="256"/>
                    <a:pt x="267" y="255"/>
                    <a:pt x="267" y="254"/>
                  </a:cubicBezTo>
                  <a:cubicBezTo>
                    <a:pt x="272" y="253"/>
                    <a:pt x="278" y="253"/>
                    <a:pt x="284" y="254"/>
                  </a:cubicBezTo>
                  <a:cubicBezTo>
                    <a:pt x="295" y="255"/>
                    <a:pt x="307" y="258"/>
                    <a:pt x="318" y="263"/>
                  </a:cubicBezTo>
                  <a:cubicBezTo>
                    <a:pt x="318" y="266"/>
                    <a:pt x="319" y="269"/>
                    <a:pt x="322" y="271"/>
                  </a:cubicBezTo>
                  <a:cubicBezTo>
                    <a:pt x="326" y="273"/>
                    <a:pt x="331" y="272"/>
                    <a:pt x="333" y="268"/>
                  </a:cubicBezTo>
                  <a:cubicBezTo>
                    <a:pt x="336" y="264"/>
                    <a:pt x="334" y="259"/>
                    <a:pt x="330" y="257"/>
                  </a:cubicBezTo>
                  <a:cubicBezTo>
                    <a:pt x="327" y="255"/>
                    <a:pt x="324" y="255"/>
                    <a:pt x="321" y="257"/>
                  </a:cubicBezTo>
                  <a:cubicBezTo>
                    <a:pt x="312" y="250"/>
                    <a:pt x="303" y="242"/>
                    <a:pt x="296" y="232"/>
                  </a:cubicBezTo>
                  <a:cubicBezTo>
                    <a:pt x="293" y="228"/>
                    <a:pt x="290" y="223"/>
                    <a:pt x="288" y="217"/>
                  </a:cubicBezTo>
                  <a:cubicBezTo>
                    <a:pt x="289" y="217"/>
                    <a:pt x="290" y="217"/>
                    <a:pt x="292" y="216"/>
                  </a:cubicBezTo>
                  <a:cubicBezTo>
                    <a:pt x="297" y="215"/>
                    <a:pt x="302" y="215"/>
                    <a:pt x="307" y="215"/>
                  </a:cubicBezTo>
                  <a:cubicBezTo>
                    <a:pt x="307" y="218"/>
                    <a:pt x="309" y="221"/>
                    <a:pt x="312" y="222"/>
                  </a:cubicBezTo>
                  <a:cubicBezTo>
                    <a:pt x="316" y="223"/>
                    <a:pt x="320" y="220"/>
                    <a:pt x="321" y="217"/>
                  </a:cubicBezTo>
                  <a:cubicBezTo>
                    <a:pt x="322" y="213"/>
                    <a:pt x="319" y="209"/>
                    <a:pt x="316" y="208"/>
                  </a:cubicBezTo>
                  <a:cubicBezTo>
                    <a:pt x="313" y="207"/>
                    <a:pt x="310" y="209"/>
                    <a:pt x="308" y="211"/>
                  </a:cubicBezTo>
                  <a:cubicBezTo>
                    <a:pt x="304" y="209"/>
                    <a:pt x="299" y="206"/>
                    <a:pt x="295" y="202"/>
                  </a:cubicBezTo>
                  <a:cubicBezTo>
                    <a:pt x="294" y="202"/>
                    <a:pt x="293" y="201"/>
                    <a:pt x="292" y="199"/>
                  </a:cubicBezTo>
                  <a:cubicBezTo>
                    <a:pt x="297" y="196"/>
                    <a:pt x="302" y="193"/>
                    <a:pt x="308" y="191"/>
                  </a:cubicBezTo>
                  <a:cubicBezTo>
                    <a:pt x="318" y="186"/>
                    <a:pt x="330" y="183"/>
                    <a:pt x="341" y="182"/>
                  </a:cubicBezTo>
                  <a:cubicBezTo>
                    <a:pt x="343" y="185"/>
                    <a:pt x="346" y="187"/>
                    <a:pt x="349" y="187"/>
                  </a:cubicBezTo>
                  <a:cubicBezTo>
                    <a:pt x="354" y="187"/>
                    <a:pt x="357" y="183"/>
                    <a:pt x="357" y="179"/>
                  </a:cubicBezTo>
                  <a:cubicBezTo>
                    <a:pt x="357" y="174"/>
                    <a:pt x="354" y="170"/>
                    <a:pt x="349" y="170"/>
                  </a:cubicBezTo>
                  <a:cubicBezTo>
                    <a:pt x="346" y="170"/>
                    <a:pt x="343" y="172"/>
                    <a:pt x="341" y="175"/>
                  </a:cubicBezTo>
                  <a:cubicBezTo>
                    <a:pt x="330" y="174"/>
                    <a:pt x="318" y="171"/>
                    <a:pt x="308" y="166"/>
                  </a:cubicBezTo>
                  <a:cubicBezTo>
                    <a:pt x="302" y="164"/>
                    <a:pt x="297" y="161"/>
                    <a:pt x="292" y="158"/>
                  </a:cubicBezTo>
                  <a:cubicBezTo>
                    <a:pt x="293" y="157"/>
                    <a:pt x="294" y="156"/>
                    <a:pt x="295" y="155"/>
                  </a:cubicBezTo>
                  <a:cubicBezTo>
                    <a:pt x="299" y="151"/>
                    <a:pt x="304" y="149"/>
                    <a:pt x="308" y="146"/>
                  </a:cubicBezTo>
                  <a:cubicBezTo>
                    <a:pt x="310" y="149"/>
                    <a:pt x="313" y="150"/>
                    <a:pt x="316" y="149"/>
                  </a:cubicBezTo>
                  <a:cubicBezTo>
                    <a:pt x="319" y="148"/>
                    <a:pt x="322" y="144"/>
                    <a:pt x="321" y="141"/>
                  </a:cubicBezTo>
                  <a:cubicBezTo>
                    <a:pt x="320" y="137"/>
                    <a:pt x="316" y="135"/>
                    <a:pt x="312" y="136"/>
                  </a:cubicBezTo>
                  <a:cubicBezTo>
                    <a:pt x="309" y="136"/>
                    <a:pt x="307" y="139"/>
                    <a:pt x="307" y="142"/>
                  </a:cubicBezTo>
                  <a:cubicBezTo>
                    <a:pt x="302" y="142"/>
                    <a:pt x="297" y="142"/>
                    <a:pt x="292" y="141"/>
                  </a:cubicBezTo>
                  <a:cubicBezTo>
                    <a:pt x="290" y="141"/>
                    <a:pt x="289" y="140"/>
                    <a:pt x="288" y="140"/>
                  </a:cubicBezTo>
                  <a:cubicBezTo>
                    <a:pt x="290" y="135"/>
                    <a:pt x="293" y="130"/>
                    <a:pt x="296" y="125"/>
                  </a:cubicBezTo>
                  <a:cubicBezTo>
                    <a:pt x="303" y="116"/>
                    <a:pt x="312" y="107"/>
                    <a:pt x="321" y="100"/>
                  </a:cubicBezTo>
                  <a:cubicBezTo>
                    <a:pt x="324" y="102"/>
                    <a:pt x="327" y="102"/>
                    <a:pt x="330" y="101"/>
                  </a:cubicBezTo>
                  <a:cubicBezTo>
                    <a:pt x="334" y="98"/>
                    <a:pt x="336" y="93"/>
                    <a:pt x="333" y="89"/>
                  </a:cubicBezTo>
                  <a:cubicBezTo>
                    <a:pt x="331" y="85"/>
                    <a:pt x="326" y="84"/>
                    <a:pt x="322" y="86"/>
                  </a:cubicBezTo>
                  <a:cubicBezTo>
                    <a:pt x="319" y="88"/>
                    <a:pt x="318" y="91"/>
                    <a:pt x="318" y="94"/>
                  </a:cubicBezTo>
                  <a:cubicBezTo>
                    <a:pt x="307" y="99"/>
                    <a:pt x="295" y="102"/>
                    <a:pt x="284" y="103"/>
                  </a:cubicBezTo>
                  <a:cubicBezTo>
                    <a:pt x="278" y="104"/>
                    <a:pt x="272" y="104"/>
                    <a:pt x="267" y="104"/>
                  </a:cubicBezTo>
                  <a:cubicBezTo>
                    <a:pt x="267" y="102"/>
                    <a:pt x="267" y="101"/>
                    <a:pt x="268" y="99"/>
                  </a:cubicBezTo>
                  <a:cubicBezTo>
                    <a:pt x="269" y="95"/>
                    <a:pt x="272" y="90"/>
                    <a:pt x="275" y="86"/>
                  </a:cubicBezTo>
                  <a:cubicBezTo>
                    <a:pt x="277" y="87"/>
                    <a:pt x="280" y="86"/>
                    <a:pt x="283" y="84"/>
                  </a:cubicBezTo>
                  <a:cubicBezTo>
                    <a:pt x="285" y="82"/>
                    <a:pt x="285" y="77"/>
                    <a:pt x="283" y="75"/>
                  </a:cubicBezTo>
                  <a:cubicBezTo>
                    <a:pt x="280" y="72"/>
                    <a:pt x="276" y="72"/>
                    <a:pt x="273" y="75"/>
                  </a:cubicBezTo>
                  <a:cubicBezTo>
                    <a:pt x="271" y="77"/>
                    <a:pt x="270" y="80"/>
                    <a:pt x="271" y="82"/>
                  </a:cubicBezTo>
                  <a:cubicBezTo>
                    <a:pt x="267" y="85"/>
                    <a:pt x="262" y="88"/>
                    <a:pt x="258" y="89"/>
                  </a:cubicBezTo>
                  <a:cubicBezTo>
                    <a:pt x="256" y="90"/>
                    <a:pt x="255" y="90"/>
                    <a:pt x="254" y="91"/>
                  </a:cubicBezTo>
                  <a:cubicBezTo>
                    <a:pt x="253" y="85"/>
                    <a:pt x="253" y="79"/>
                    <a:pt x="254" y="73"/>
                  </a:cubicBezTo>
                  <a:cubicBezTo>
                    <a:pt x="255" y="62"/>
                    <a:pt x="258" y="50"/>
                    <a:pt x="263" y="39"/>
                  </a:cubicBezTo>
                  <a:cubicBezTo>
                    <a:pt x="266" y="40"/>
                    <a:pt x="269" y="38"/>
                    <a:pt x="271" y="35"/>
                  </a:cubicBezTo>
                  <a:cubicBezTo>
                    <a:pt x="273" y="31"/>
                    <a:pt x="272" y="26"/>
                    <a:pt x="268" y="24"/>
                  </a:cubicBezTo>
                  <a:cubicBezTo>
                    <a:pt x="264" y="22"/>
                    <a:pt x="259" y="23"/>
                    <a:pt x="257" y="27"/>
                  </a:cubicBezTo>
                  <a:cubicBezTo>
                    <a:pt x="255" y="30"/>
                    <a:pt x="255" y="33"/>
                    <a:pt x="257" y="36"/>
                  </a:cubicBezTo>
                  <a:close/>
                  <a:moveTo>
                    <a:pt x="126" y="220"/>
                  </a:moveTo>
                  <a:cubicBezTo>
                    <a:pt x="125" y="220"/>
                    <a:pt x="125" y="220"/>
                    <a:pt x="126" y="219"/>
                  </a:cubicBezTo>
                  <a:cubicBezTo>
                    <a:pt x="126" y="219"/>
                    <a:pt x="126" y="219"/>
                    <a:pt x="127" y="219"/>
                  </a:cubicBezTo>
                  <a:cubicBezTo>
                    <a:pt x="142" y="224"/>
                    <a:pt x="160" y="227"/>
                    <a:pt x="179" y="227"/>
                  </a:cubicBezTo>
                  <a:cubicBezTo>
                    <a:pt x="197" y="227"/>
                    <a:pt x="215" y="224"/>
                    <a:pt x="230" y="219"/>
                  </a:cubicBezTo>
                  <a:cubicBezTo>
                    <a:pt x="231" y="219"/>
                    <a:pt x="231" y="219"/>
                    <a:pt x="231" y="219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22" y="239"/>
                    <a:pt x="202" y="252"/>
                    <a:pt x="179" y="252"/>
                  </a:cubicBezTo>
                  <a:cubicBezTo>
                    <a:pt x="156" y="252"/>
                    <a:pt x="136" y="239"/>
                    <a:pt x="126" y="220"/>
                  </a:cubicBezTo>
                  <a:close/>
                  <a:moveTo>
                    <a:pt x="144" y="133"/>
                  </a:moveTo>
                  <a:cubicBezTo>
                    <a:pt x="139" y="133"/>
                    <a:pt x="134" y="133"/>
                    <a:pt x="129" y="134"/>
                  </a:cubicBezTo>
                  <a:cubicBezTo>
                    <a:pt x="129" y="134"/>
                    <a:pt x="128" y="134"/>
                    <a:pt x="128" y="133"/>
                  </a:cubicBezTo>
                  <a:cubicBezTo>
                    <a:pt x="128" y="133"/>
                    <a:pt x="128" y="132"/>
                    <a:pt x="128" y="132"/>
                  </a:cubicBezTo>
                  <a:cubicBezTo>
                    <a:pt x="133" y="129"/>
                    <a:pt x="139" y="126"/>
                    <a:pt x="145" y="126"/>
                  </a:cubicBezTo>
                  <a:cubicBezTo>
                    <a:pt x="157" y="126"/>
                    <a:pt x="157" y="131"/>
                    <a:pt x="144" y="133"/>
                  </a:cubicBezTo>
                  <a:close/>
                  <a:moveTo>
                    <a:pt x="213" y="133"/>
                  </a:moveTo>
                  <a:cubicBezTo>
                    <a:pt x="200" y="131"/>
                    <a:pt x="200" y="126"/>
                    <a:pt x="212" y="126"/>
                  </a:cubicBezTo>
                  <a:cubicBezTo>
                    <a:pt x="218" y="126"/>
                    <a:pt x="225" y="129"/>
                    <a:pt x="229" y="132"/>
                  </a:cubicBezTo>
                  <a:cubicBezTo>
                    <a:pt x="229" y="132"/>
                    <a:pt x="229" y="133"/>
                    <a:pt x="229" y="133"/>
                  </a:cubicBezTo>
                  <a:cubicBezTo>
                    <a:pt x="229" y="134"/>
                    <a:pt x="228" y="134"/>
                    <a:pt x="228" y="134"/>
                  </a:cubicBezTo>
                  <a:cubicBezTo>
                    <a:pt x="223" y="133"/>
                    <a:pt x="218" y="133"/>
                    <a:pt x="213" y="133"/>
                  </a:cubicBezTo>
                  <a:close/>
                  <a:moveTo>
                    <a:pt x="135" y="149"/>
                  </a:moveTo>
                  <a:cubicBezTo>
                    <a:pt x="139" y="149"/>
                    <a:pt x="148" y="150"/>
                    <a:pt x="155" y="151"/>
                  </a:cubicBezTo>
                  <a:cubicBezTo>
                    <a:pt x="178" y="154"/>
                    <a:pt x="179" y="154"/>
                    <a:pt x="202" y="151"/>
                  </a:cubicBezTo>
                  <a:cubicBezTo>
                    <a:pt x="209" y="150"/>
                    <a:pt x="218" y="149"/>
                    <a:pt x="223" y="149"/>
                  </a:cubicBezTo>
                  <a:cubicBezTo>
                    <a:pt x="232" y="149"/>
                    <a:pt x="241" y="150"/>
                    <a:pt x="249" y="152"/>
                  </a:cubicBezTo>
                  <a:cubicBezTo>
                    <a:pt x="257" y="154"/>
                    <a:pt x="258" y="155"/>
                    <a:pt x="257" y="162"/>
                  </a:cubicBezTo>
                  <a:cubicBezTo>
                    <a:pt x="253" y="202"/>
                    <a:pt x="213" y="208"/>
                    <a:pt x="197" y="191"/>
                  </a:cubicBezTo>
                  <a:cubicBezTo>
                    <a:pt x="194" y="188"/>
                    <a:pt x="192" y="184"/>
                    <a:pt x="190" y="179"/>
                  </a:cubicBezTo>
                  <a:cubicBezTo>
                    <a:pt x="184" y="162"/>
                    <a:pt x="173" y="162"/>
                    <a:pt x="167" y="179"/>
                  </a:cubicBezTo>
                  <a:cubicBezTo>
                    <a:pt x="165" y="184"/>
                    <a:pt x="163" y="188"/>
                    <a:pt x="160" y="191"/>
                  </a:cubicBezTo>
                  <a:cubicBezTo>
                    <a:pt x="145" y="208"/>
                    <a:pt x="104" y="202"/>
                    <a:pt x="100" y="162"/>
                  </a:cubicBezTo>
                  <a:cubicBezTo>
                    <a:pt x="99" y="155"/>
                    <a:pt x="100" y="154"/>
                    <a:pt x="108" y="152"/>
                  </a:cubicBezTo>
                  <a:cubicBezTo>
                    <a:pt x="117" y="150"/>
                    <a:pt x="125" y="149"/>
                    <a:pt x="135" y="149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000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499241" y="6096963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LOGO</a:t>
              </a:r>
              <a:r>
                <a:rPr lang="en-US" altLang="zh-CN" dirty="0" smtClean="0">
                  <a:solidFill>
                    <a:schemeClr val="bg1"/>
                  </a:solidFill>
                  <a:cs typeface="+mn-ea"/>
                  <a:sym typeface="+mn-lt"/>
                </a:rPr>
                <a:t> HERE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2029" y="3809997"/>
            <a:ext cx="7927943" cy="705343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32029" y="4589464"/>
            <a:ext cx="7927943" cy="5311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59972" y="2433055"/>
            <a:ext cx="1072056" cy="1072056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17320"/>
            <a:ext cx="5181600" cy="475964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17320"/>
            <a:ext cx="5181600" cy="47596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007241" y="5279954"/>
            <a:ext cx="1554480" cy="1201496"/>
            <a:chOff x="9499241" y="5279954"/>
            <a:chExt cx="1554480" cy="1201496"/>
          </a:xfrm>
        </p:grpSpPr>
        <p:sp>
          <p:nvSpPr>
            <p:cNvPr id="7" name="文本框 6"/>
            <p:cNvSpPr txBox="1"/>
            <p:nvPr/>
          </p:nvSpPr>
          <p:spPr>
            <a:xfrm>
              <a:off x="9499241" y="6113150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cs typeface="+mn-ea"/>
                  <a:sym typeface="+mn-lt"/>
                </a:rPr>
                <a:t>LOGO</a:t>
              </a:r>
              <a:r>
                <a:rPr lang="en-US" altLang="zh-CN" dirty="0" smtClean="0">
                  <a:cs typeface="+mn-ea"/>
                  <a:sym typeface="+mn-lt"/>
                </a:rPr>
                <a:t> HERE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9874608" y="5296245"/>
              <a:ext cx="803746" cy="803746"/>
            </a:xfrm>
            <a:custGeom>
              <a:avLst/>
              <a:gdLst>
                <a:gd name="T0" fmla="*/ 216 w 357"/>
                <a:gd name="T1" fmla="*/ 65 h 357"/>
                <a:gd name="T2" fmla="*/ 208 w 357"/>
                <a:gd name="T3" fmla="*/ 41 h 357"/>
                <a:gd name="T4" fmla="*/ 191 w 357"/>
                <a:gd name="T5" fmla="*/ 50 h 357"/>
                <a:gd name="T6" fmla="*/ 170 w 357"/>
                <a:gd name="T7" fmla="*/ 8 h 357"/>
                <a:gd name="T8" fmla="*/ 155 w 357"/>
                <a:gd name="T9" fmla="*/ 62 h 357"/>
                <a:gd name="T10" fmla="*/ 136 w 357"/>
                <a:gd name="T11" fmla="*/ 45 h 357"/>
                <a:gd name="T12" fmla="*/ 125 w 357"/>
                <a:gd name="T13" fmla="*/ 61 h 357"/>
                <a:gd name="T14" fmla="*/ 86 w 357"/>
                <a:gd name="T15" fmla="*/ 35 h 357"/>
                <a:gd name="T16" fmla="*/ 99 w 357"/>
                <a:gd name="T17" fmla="*/ 89 h 357"/>
                <a:gd name="T18" fmla="*/ 75 w 357"/>
                <a:gd name="T19" fmla="*/ 84 h 357"/>
                <a:gd name="T20" fmla="*/ 73 w 357"/>
                <a:gd name="T21" fmla="*/ 103 h 357"/>
                <a:gd name="T22" fmla="*/ 27 w 357"/>
                <a:gd name="T23" fmla="*/ 101 h 357"/>
                <a:gd name="T24" fmla="*/ 65 w 357"/>
                <a:gd name="T25" fmla="*/ 141 h 357"/>
                <a:gd name="T26" fmla="*/ 41 w 357"/>
                <a:gd name="T27" fmla="*/ 149 h 357"/>
                <a:gd name="T28" fmla="*/ 50 w 357"/>
                <a:gd name="T29" fmla="*/ 166 h 357"/>
                <a:gd name="T30" fmla="*/ 8 w 357"/>
                <a:gd name="T31" fmla="*/ 187 h 357"/>
                <a:gd name="T32" fmla="*/ 62 w 357"/>
                <a:gd name="T33" fmla="*/ 202 h 357"/>
                <a:gd name="T34" fmla="*/ 45 w 357"/>
                <a:gd name="T35" fmla="*/ 222 h 357"/>
                <a:gd name="T36" fmla="*/ 61 w 357"/>
                <a:gd name="T37" fmla="*/ 232 h 357"/>
                <a:gd name="T38" fmla="*/ 35 w 357"/>
                <a:gd name="T39" fmla="*/ 271 h 357"/>
                <a:gd name="T40" fmla="*/ 89 w 357"/>
                <a:gd name="T41" fmla="*/ 258 h 357"/>
                <a:gd name="T42" fmla="*/ 84 w 357"/>
                <a:gd name="T43" fmla="*/ 283 h 357"/>
                <a:gd name="T44" fmla="*/ 103 w 357"/>
                <a:gd name="T45" fmla="*/ 284 h 357"/>
                <a:gd name="T46" fmla="*/ 101 w 357"/>
                <a:gd name="T47" fmla="*/ 330 h 357"/>
                <a:gd name="T48" fmla="*/ 141 w 357"/>
                <a:gd name="T49" fmla="*/ 292 h 357"/>
                <a:gd name="T50" fmla="*/ 149 w 357"/>
                <a:gd name="T51" fmla="*/ 316 h 357"/>
                <a:gd name="T52" fmla="*/ 166 w 357"/>
                <a:gd name="T53" fmla="*/ 308 h 357"/>
                <a:gd name="T54" fmla="*/ 187 w 357"/>
                <a:gd name="T55" fmla="*/ 349 h 357"/>
                <a:gd name="T56" fmla="*/ 202 w 357"/>
                <a:gd name="T57" fmla="*/ 295 h 357"/>
                <a:gd name="T58" fmla="*/ 222 w 357"/>
                <a:gd name="T59" fmla="*/ 312 h 357"/>
                <a:gd name="T60" fmla="*/ 232 w 357"/>
                <a:gd name="T61" fmla="*/ 296 h 357"/>
                <a:gd name="T62" fmla="*/ 271 w 357"/>
                <a:gd name="T63" fmla="*/ 322 h 357"/>
                <a:gd name="T64" fmla="*/ 258 w 357"/>
                <a:gd name="T65" fmla="*/ 268 h 357"/>
                <a:gd name="T66" fmla="*/ 283 w 357"/>
                <a:gd name="T67" fmla="*/ 273 h 357"/>
                <a:gd name="T68" fmla="*/ 284 w 357"/>
                <a:gd name="T69" fmla="*/ 254 h 357"/>
                <a:gd name="T70" fmla="*/ 330 w 357"/>
                <a:gd name="T71" fmla="*/ 257 h 357"/>
                <a:gd name="T72" fmla="*/ 292 w 357"/>
                <a:gd name="T73" fmla="*/ 216 h 357"/>
                <a:gd name="T74" fmla="*/ 316 w 357"/>
                <a:gd name="T75" fmla="*/ 208 h 357"/>
                <a:gd name="T76" fmla="*/ 308 w 357"/>
                <a:gd name="T77" fmla="*/ 191 h 357"/>
                <a:gd name="T78" fmla="*/ 349 w 357"/>
                <a:gd name="T79" fmla="*/ 170 h 357"/>
                <a:gd name="T80" fmla="*/ 295 w 357"/>
                <a:gd name="T81" fmla="*/ 155 h 357"/>
                <a:gd name="T82" fmla="*/ 312 w 357"/>
                <a:gd name="T83" fmla="*/ 136 h 357"/>
                <a:gd name="T84" fmla="*/ 296 w 357"/>
                <a:gd name="T85" fmla="*/ 125 h 357"/>
                <a:gd name="T86" fmla="*/ 322 w 357"/>
                <a:gd name="T87" fmla="*/ 86 h 357"/>
                <a:gd name="T88" fmla="*/ 268 w 357"/>
                <a:gd name="T89" fmla="*/ 99 h 357"/>
                <a:gd name="T90" fmla="*/ 273 w 357"/>
                <a:gd name="T91" fmla="*/ 75 h 357"/>
                <a:gd name="T92" fmla="*/ 254 w 357"/>
                <a:gd name="T93" fmla="*/ 73 h 357"/>
                <a:gd name="T94" fmla="*/ 257 w 357"/>
                <a:gd name="T95" fmla="*/ 27 h 357"/>
                <a:gd name="T96" fmla="*/ 127 w 357"/>
                <a:gd name="T97" fmla="*/ 219 h 357"/>
                <a:gd name="T98" fmla="*/ 232 w 357"/>
                <a:gd name="T99" fmla="*/ 220 h 357"/>
                <a:gd name="T100" fmla="*/ 129 w 357"/>
                <a:gd name="T101" fmla="*/ 134 h 357"/>
                <a:gd name="T102" fmla="*/ 144 w 357"/>
                <a:gd name="T103" fmla="*/ 133 h 357"/>
                <a:gd name="T104" fmla="*/ 229 w 357"/>
                <a:gd name="T105" fmla="*/ 133 h 357"/>
                <a:gd name="T106" fmla="*/ 155 w 357"/>
                <a:gd name="T107" fmla="*/ 151 h 357"/>
                <a:gd name="T108" fmla="*/ 257 w 357"/>
                <a:gd name="T109" fmla="*/ 162 h 357"/>
                <a:gd name="T110" fmla="*/ 160 w 357"/>
                <a:gd name="T111" fmla="*/ 19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7" h="357">
                  <a:moveTo>
                    <a:pt x="257" y="36"/>
                  </a:moveTo>
                  <a:cubicBezTo>
                    <a:pt x="250" y="45"/>
                    <a:pt x="241" y="54"/>
                    <a:pt x="232" y="61"/>
                  </a:cubicBezTo>
                  <a:cubicBezTo>
                    <a:pt x="228" y="64"/>
                    <a:pt x="222" y="67"/>
                    <a:pt x="217" y="70"/>
                  </a:cubicBezTo>
                  <a:cubicBezTo>
                    <a:pt x="217" y="68"/>
                    <a:pt x="217" y="67"/>
                    <a:pt x="216" y="65"/>
                  </a:cubicBezTo>
                  <a:cubicBezTo>
                    <a:pt x="215" y="61"/>
                    <a:pt x="215" y="55"/>
                    <a:pt x="215" y="50"/>
                  </a:cubicBezTo>
                  <a:cubicBezTo>
                    <a:pt x="218" y="50"/>
                    <a:pt x="221" y="48"/>
                    <a:pt x="222" y="45"/>
                  </a:cubicBezTo>
                  <a:cubicBezTo>
                    <a:pt x="223" y="41"/>
                    <a:pt x="220" y="37"/>
                    <a:pt x="217" y="36"/>
                  </a:cubicBezTo>
                  <a:cubicBezTo>
                    <a:pt x="213" y="36"/>
                    <a:pt x="209" y="38"/>
                    <a:pt x="208" y="41"/>
                  </a:cubicBezTo>
                  <a:cubicBezTo>
                    <a:pt x="207" y="44"/>
                    <a:pt x="209" y="47"/>
                    <a:pt x="211" y="49"/>
                  </a:cubicBezTo>
                  <a:cubicBezTo>
                    <a:pt x="209" y="54"/>
                    <a:pt x="206" y="58"/>
                    <a:pt x="202" y="62"/>
                  </a:cubicBezTo>
                  <a:cubicBezTo>
                    <a:pt x="202" y="63"/>
                    <a:pt x="201" y="64"/>
                    <a:pt x="199" y="65"/>
                  </a:cubicBezTo>
                  <a:cubicBezTo>
                    <a:pt x="196" y="60"/>
                    <a:pt x="193" y="55"/>
                    <a:pt x="191" y="50"/>
                  </a:cubicBezTo>
                  <a:cubicBezTo>
                    <a:pt x="186" y="39"/>
                    <a:pt x="183" y="28"/>
                    <a:pt x="182" y="16"/>
                  </a:cubicBezTo>
                  <a:cubicBezTo>
                    <a:pt x="185" y="14"/>
                    <a:pt x="187" y="12"/>
                    <a:pt x="187" y="8"/>
                  </a:cubicBezTo>
                  <a:cubicBezTo>
                    <a:pt x="187" y="4"/>
                    <a:pt x="183" y="0"/>
                    <a:pt x="179" y="0"/>
                  </a:cubicBezTo>
                  <a:cubicBezTo>
                    <a:pt x="174" y="0"/>
                    <a:pt x="170" y="4"/>
                    <a:pt x="170" y="8"/>
                  </a:cubicBezTo>
                  <a:cubicBezTo>
                    <a:pt x="170" y="12"/>
                    <a:pt x="172" y="14"/>
                    <a:pt x="175" y="16"/>
                  </a:cubicBezTo>
                  <a:cubicBezTo>
                    <a:pt x="174" y="28"/>
                    <a:pt x="171" y="39"/>
                    <a:pt x="166" y="50"/>
                  </a:cubicBezTo>
                  <a:cubicBezTo>
                    <a:pt x="164" y="55"/>
                    <a:pt x="161" y="60"/>
                    <a:pt x="158" y="65"/>
                  </a:cubicBezTo>
                  <a:cubicBezTo>
                    <a:pt x="157" y="64"/>
                    <a:pt x="156" y="63"/>
                    <a:pt x="155" y="62"/>
                  </a:cubicBezTo>
                  <a:cubicBezTo>
                    <a:pt x="151" y="58"/>
                    <a:pt x="149" y="54"/>
                    <a:pt x="146" y="49"/>
                  </a:cubicBezTo>
                  <a:cubicBezTo>
                    <a:pt x="149" y="47"/>
                    <a:pt x="150" y="44"/>
                    <a:pt x="149" y="41"/>
                  </a:cubicBezTo>
                  <a:cubicBezTo>
                    <a:pt x="148" y="38"/>
                    <a:pt x="144" y="36"/>
                    <a:pt x="141" y="36"/>
                  </a:cubicBezTo>
                  <a:cubicBezTo>
                    <a:pt x="137" y="37"/>
                    <a:pt x="135" y="41"/>
                    <a:pt x="136" y="45"/>
                  </a:cubicBezTo>
                  <a:cubicBezTo>
                    <a:pt x="136" y="48"/>
                    <a:pt x="139" y="50"/>
                    <a:pt x="142" y="50"/>
                  </a:cubicBezTo>
                  <a:cubicBezTo>
                    <a:pt x="142" y="55"/>
                    <a:pt x="142" y="61"/>
                    <a:pt x="141" y="65"/>
                  </a:cubicBezTo>
                  <a:cubicBezTo>
                    <a:pt x="141" y="67"/>
                    <a:pt x="140" y="68"/>
                    <a:pt x="140" y="70"/>
                  </a:cubicBezTo>
                  <a:cubicBezTo>
                    <a:pt x="135" y="67"/>
                    <a:pt x="130" y="64"/>
                    <a:pt x="125" y="61"/>
                  </a:cubicBezTo>
                  <a:cubicBezTo>
                    <a:pt x="116" y="54"/>
                    <a:pt x="107" y="45"/>
                    <a:pt x="100" y="36"/>
                  </a:cubicBezTo>
                  <a:cubicBezTo>
                    <a:pt x="102" y="33"/>
                    <a:pt x="102" y="30"/>
                    <a:pt x="101" y="27"/>
                  </a:cubicBezTo>
                  <a:cubicBezTo>
                    <a:pt x="98" y="23"/>
                    <a:pt x="93" y="22"/>
                    <a:pt x="89" y="24"/>
                  </a:cubicBezTo>
                  <a:cubicBezTo>
                    <a:pt x="85" y="26"/>
                    <a:pt x="84" y="31"/>
                    <a:pt x="86" y="35"/>
                  </a:cubicBezTo>
                  <a:cubicBezTo>
                    <a:pt x="88" y="38"/>
                    <a:pt x="91" y="40"/>
                    <a:pt x="94" y="39"/>
                  </a:cubicBezTo>
                  <a:cubicBezTo>
                    <a:pt x="99" y="50"/>
                    <a:pt x="102" y="62"/>
                    <a:pt x="103" y="73"/>
                  </a:cubicBezTo>
                  <a:cubicBezTo>
                    <a:pt x="104" y="79"/>
                    <a:pt x="104" y="85"/>
                    <a:pt x="104" y="91"/>
                  </a:cubicBezTo>
                  <a:cubicBezTo>
                    <a:pt x="102" y="90"/>
                    <a:pt x="101" y="90"/>
                    <a:pt x="99" y="89"/>
                  </a:cubicBezTo>
                  <a:cubicBezTo>
                    <a:pt x="95" y="88"/>
                    <a:pt x="90" y="85"/>
                    <a:pt x="86" y="82"/>
                  </a:cubicBezTo>
                  <a:cubicBezTo>
                    <a:pt x="87" y="80"/>
                    <a:pt x="86" y="77"/>
                    <a:pt x="84" y="75"/>
                  </a:cubicBezTo>
                  <a:cubicBezTo>
                    <a:pt x="82" y="72"/>
                    <a:pt x="77" y="72"/>
                    <a:pt x="75" y="75"/>
                  </a:cubicBezTo>
                  <a:cubicBezTo>
                    <a:pt x="72" y="77"/>
                    <a:pt x="72" y="82"/>
                    <a:pt x="75" y="84"/>
                  </a:cubicBezTo>
                  <a:cubicBezTo>
                    <a:pt x="77" y="86"/>
                    <a:pt x="80" y="87"/>
                    <a:pt x="82" y="86"/>
                  </a:cubicBezTo>
                  <a:cubicBezTo>
                    <a:pt x="85" y="90"/>
                    <a:pt x="88" y="95"/>
                    <a:pt x="89" y="99"/>
                  </a:cubicBezTo>
                  <a:cubicBezTo>
                    <a:pt x="90" y="101"/>
                    <a:pt x="90" y="102"/>
                    <a:pt x="91" y="104"/>
                  </a:cubicBezTo>
                  <a:cubicBezTo>
                    <a:pt x="85" y="104"/>
                    <a:pt x="79" y="104"/>
                    <a:pt x="73" y="103"/>
                  </a:cubicBezTo>
                  <a:cubicBezTo>
                    <a:pt x="62" y="102"/>
                    <a:pt x="50" y="99"/>
                    <a:pt x="39" y="94"/>
                  </a:cubicBezTo>
                  <a:cubicBezTo>
                    <a:pt x="40" y="91"/>
                    <a:pt x="38" y="88"/>
                    <a:pt x="35" y="86"/>
                  </a:cubicBezTo>
                  <a:cubicBezTo>
                    <a:pt x="31" y="84"/>
                    <a:pt x="26" y="85"/>
                    <a:pt x="24" y="89"/>
                  </a:cubicBezTo>
                  <a:cubicBezTo>
                    <a:pt x="22" y="93"/>
                    <a:pt x="23" y="98"/>
                    <a:pt x="27" y="101"/>
                  </a:cubicBezTo>
                  <a:cubicBezTo>
                    <a:pt x="30" y="102"/>
                    <a:pt x="33" y="102"/>
                    <a:pt x="36" y="100"/>
                  </a:cubicBezTo>
                  <a:cubicBezTo>
                    <a:pt x="45" y="107"/>
                    <a:pt x="54" y="116"/>
                    <a:pt x="61" y="125"/>
                  </a:cubicBezTo>
                  <a:cubicBezTo>
                    <a:pt x="64" y="130"/>
                    <a:pt x="67" y="135"/>
                    <a:pt x="70" y="140"/>
                  </a:cubicBezTo>
                  <a:cubicBezTo>
                    <a:pt x="68" y="140"/>
                    <a:pt x="67" y="141"/>
                    <a:pt x="65" y="141"/>
                  </a:cubicBezTo>
                  <a:cubicBezTo>
                    <a:pt x="61" y="142"/>
                    <a:pt x="55" y="142"/>
                    <a:pt x="50" y="142"/>
                  </a:cubicBezTo>
                  <a:cubicBezTo>
                    <a:pt x="50" y="139"/>
                    <a:pt x="48" y="136"/>
                    <a:pt x="45" y="136"/>
                  </a:cubicBezTo>
                  <a:cubicBezTo>
                    <a:pt x="41" y="135"/>
                    <a:pt x="37" y="137"/>
                    <a:pt x="36" y="141"/>
                  </a:cubicBezTo>
                  <a:cubicBezTo>
                    <a:pt x="35" y="144"/>
                    <a:pt x="38" y="148"/>
                    <a:pt x="41" y="149"/>
                  </a:cubicBezTo>
                  <a:cubicBezTo>
                    <a:pt x="44" y="150"/>
                    <a:pt x="47" y="149"/>
                    <a:pt x="49" y="146"/>
                  </a:cubicBezTo>
                  <a:cubicBezTo>
                    <a:pt x="54" y="149"/>
                    <a:pt x="58" y="151"/>
                    <a:pt x="62" y="155"/>
                  </a:cubicBezTo>
                  <a:cubicBezTo>
                    <a:pt x="63" y="156"/>
                    <a:pt x="64" y="157"/>
                    <a:pt x="65" y="158"/>
                  </a:cubicBezTo>
                  <a:cubicBezTo>
                    <a:pt x="60" y="161"/>
                    <a:pt x="55" y="164"/>
                    <a:pt x="50" y="166"/>
                  </a:cubicBezTo>
                  <a:cubicBezTo>
                    <a:pt x="39" y="171"/>
                    <a:pt x="28" y="174"/>
                    <a:pt x="16" y="175"/>
                  </a:cubicBezTo>
                  <a:cubicBezTo>
                    <a:pt x="14" y="172"/>
                    <a:pt x="12" y="170"/>
                    <a:pt x="8" y="170"/>
                  </a:cubicBezTo>
                  <a:cubicBezTo>
                    <a:pt x="4" y="170"/>
                    <a:pt x="0" y="174"/>
                    <a:pt x="0" y="179"/>
                  </a:cubicBezTo>
                  <a:cubicBezTo>
                    <a:pt x="0" y="183"/>
                    <a:pt x="4" y="187"/>
                    <a:pt x="8" y="187"/>
                  </a:cubicBezTo>
                  <a:cubicBezTo>
                    <a:pt x="12" y="187"/>
                    <a:pt x="14" y="185"/>
                    <a:pt x="16" y="182"/>
                  </a:cubicBezTo>
                  <a:cubicBezTo>
                    <a:pt x="28" y="183"/>
                    <a:pt x="39" y="186"/>
                    <a:pt x="50" y="191"/>
                  </a:cubicBezTo>
                  <a:cubicBezTo>
                    <a:pt x="55" y="193"/>
                    <a:pt x="60" y="196"/>
                    <a:pt x="65" y="199"/>
                  </a:cubicBezTo>
                  <a:cubicBezTo>
                    <a:pt x="64" y="201"/>
                    <a:pt x="63" y="202"/>
                    <a:pt x="62" y="202"/>
                  </a:cubicBezTo>
                  <a:cubicBezTo>
                    <a:pt x="58" y="206"/>
                    <a:pt x="54" y="209"/>
                    <a:pt x="49" y="211"/>
                  </a:cubicBezTo>
                  <a:cubicBezTo>
                    <a:pt x="47" y="209"/>
                    <a:pt x="44" y="207"/>
                    <a:pt x="41" y="208"/>
                  </a:cubicBezTo>
                  <a:cubicBezTo>
                    <a:pt x="38" y="209"/>
                    <a:pt x="35" y="213"/>
                    <a:pt x="36" y="217"/>
                  </a:cubicBezTo>
                  <a:cubicBezTo>
                    <a:pt x="37" y="220"/>
                    <a:pt x="41" y="223"/>
                    <a:pt x="45" y="222"/>
                  </a:cubicBezTo>
                  <a:cubicBezTo>
                    <a:pt x="48" y="221"/>
                    <a:pt x="50" y="218"/>
                    <a:pt x="50" y="215"/>
                  </a:cubicBezTo>
                  <a:cubicBezTo>
                    <a:pt x="55" y="215"/>
                    <a:pt x="61" y="215"/>
                    <a:pt x="65" y="216"/>
                  </a:cubicBezTo>
                  <a:cubicBezTo>
                    <a:pt x="67" y="217"/>
                    <a:pt x="68" y="217"/>
                    <a:pt x="70" y="217"/>
                  </a:cubicBezTo>
                  <a:cubicBezTo>
                    <a:pt x="67" y="222"/>
                    <a:pt x="64" y="228"/>
                    <a:pt x="61" y="232"/>
                  </a:cubicBezTo>
                  <a:cubicBezTo>
                    <a:pt x="54" y="241"/>
                    <a:pt x="45" y="250"/>
                    <a:pt x="36" y="257"/>
                  </a:cubicBezTo>
                  <a:cubicBezTo>
                    <a:pt x="33" y="255"/>
                    <a:pt x="30" y="255"/>
                    <a:pt x="27" y="257"/>
                  </a:cubicBezTo>
                  <a:cubicBezTo>
                    <a:pt x="23" y="259"/>
                    <a:pt x="22" y="264"/>
                    <a:pt x="24" y="268"/>
                  </a:cubicBezTo>
                  <a:cubicBezTo>
                    <a:pt x="26" y="272"/>
                    <a:pt x="31" y="273"/>
                    <a:pt x="35" y="271"/>
                  </a:cubicBezTo>
                  <a:cubicBezTo>
                    <a:pt x="38" y="269"/>
                    <a:pt x="40" y="266"/>
                    <a:pt x="39" y="263"/>
                  </a:cubicBezTo>
                  <a:cubicBezTo>
                    <a:pt x="50" y="258"/>
                    <a:pt x="62" y="255"/>
                    <a:pt x="73" y="254"/>
                  </a:cubicBezTo>
                  <a:cubicBezTo>
                    <a:pt x="79" y="253"/>
                    <a:pt x="85" y="253"/>
                    <a:pt x="91" y="254"/>
                  </a:cubicBezTo>
                  <a:cubicBezTo>
                    <a:pt x="90" y="255"/>
                    <a:pt x="90" y="256"/>
                    <a:pt x="89" y="258"/>
                  </a:cubicBezTo>
                  <a:cubicBezTo>
                    <a:pt x="88" y="262"/>
                    <a:pt x="85" y="267"/>
                    <a:pt x="82" y="271"/>
                  </a:cubicBezTo>
                  <a:cubicBezTo>
                    <a:pt x="80" y="270"/>
                    <a:pt x="77" y="271"/>
                    <a:pt x="75" y="273"/>
                  </a:cubicBezTo>
                  <a:cubicBezTo>
                    <a:pt x="72" y="276"/>
                    <a:pt x="72" y="280"/>
                    <a:pt x="75" y="283"/>
                  </a:cubicBezTo>
                  <a:cubicBezTo>
                    <a:pt x="77" y="285"/>
                    <a:pt x="82" y="285"/>
                    <a:pt x="84" y="283"/>
                  </a:cubicBezTo>
                  <a:cubicBezTo>
                    <a:pt x="86" y="280"/>
                    <a:pt x="87" y="277"/>
                    <a:pt x="86" y="275"/>
                  </a:cubicBezTo>
                  <a:cubicBezTo>
                    <a:pt x="90" y="272"/>
                    <a:pt x="95" y="269"/>
                    <a:pt x="99" y="268"/>
                  </a:cubicBezTo>
                  <a:cubicBezTo>
                    <a:pt x="101" y="267"/>
                    <a:pt x="102" y="267"/>
                    <a:pt x="104" y="267"/>
                  </a:cubicBezTo>
                  <a:cubicBezTo>
                    <a:pt x="104" y="272"/>
                    <a:pt x="104" y="278"/>
                    <a:pt x="103" y="284"/>
                  </a:cubicBezTo>
                  <a:cubicBezTo>
                    <a:pt x="102" y="295"/>
                    <a:pt x="99" y="307"/>
                    <a:pt x="94" y="318"/>
                  </a:cubicBezTo>
                  <a:cubicBezTo>
                    <a:pt x="91" y="318"/>
                    <a:pt x="88" y="319"/>
                    <a:pt x="86" y="322"/>
                  </a:cubicBezTo>
                  <a:cubicBezTo>
                    <a:pt x="84" y="326"/>
                    <a:pt x="85" y="331"/>
                    <a:pt x="89" y="333"/>
                  </a:cubicBezTo>
                  <a:cubicBezTo>
                    <a:pt x="93" y="336"/>
                    <a:pt x="98" y="334"/>
                    <a:pt x="101" y="330"/>
                  </a:cubicBezTo>
                  <a:cubicBezTo>
                    <a:pt x="102" y="327"/>
                    <a:pt x="102" y="324"/>
                    <a:pt x="100" y="321"/>
                  </a:cubicBezTo>
                  <a:cubicBezTo>
                    <a:pt x="107" y="312"/>
                    <a:pt x="116" y="303"/>
                    <a:pt x="125" y="296"/>
                  </a:cubicBezTo>
                  <a:cubicBezTo>
                    <a:pt x="130" y="293"/>
                    <a:pt x="135" y="290"/>
                    <a:pt x="140" y="288"/>
                  </a:cubicBezTo>
                  <a:cubicBezTo>
                    <a:pt x="140" y="289"/>
                    <a:pt x="141" y="290"/>
                    <a:pt x="141" y="292"/>
                  </a:cubicBezTo>
                  <a:cubicBezTo>
                    <a:pt x="142" y="297"/>
                    <a:pt x="142" y="302"/>
                    <a:pt x="142" y="307"/>
                  </a:cubicBezTo>
                  <a:cubicBezTo>
                    <a:pt x="139" y="307"/>
                    <a:pt x="136" y="309"/>
                    <a:pt x="136" y="312"/>
                  </a:cubicBezTo>
                  <a:cubicBezTo>
                    <a:pt x="135" y="316"/>
                    <a:pt x="137" y="320"/>
                    <a:pt x="141" y="321"/>
                  </a:cubicBezTo>
                  <a:cubicBezTo>
                    <a:pt x="144" y="322"/>
                    <a:pt x="148" y="319"/>
                    <a:pt x="149" y="316"/>
                  </a:cubicBezTo>
                  <a:cubicBezTo>
                    <a:pt x="150" y="313"/>
                    <a:pt x="149" y="310"/>
                    <a:pt x="146" y="308"/>
                  </a:cubicBezTo>
                  <a:cubicBezTo>
                    <a:pt x="149" y="304"/>
                    <a:pt x="151" y="299"/>
                    <a:pt x="155" y="295"/>
                  </a:cubicBezTo>
                  <a:cubicBezTo>
                    <a:pt x="156" y="294"/>
                    <a:pt x="157" y="293"/>
                    <a:pt x="158" y="292"/>
                  </a:cubicBezTo>
                  <a:cubicBezTo>
                    <a:pt x="161" y="297"/>
                    <a:pt x="164" y="302"/>
                    <a:pt x="166" y="308"/>
                  </a:cubicBezTo>
                  <a:cubicBezTo>
                    <a:pt x="171" y="318"/>
                    <a:pt x="174" y="330"/>
                    <a:pt x="175" y="341"/>
                  </a:cubicBezTo>
                  <a:cubicBezTo>
                    <a:pt x="172" y="343"/>
                    <a:pt x="170" y="346"/>
                    <a:pt x="170" y="349"/>
                  </a:cubicBezTo>
                  <a:cubicBezTo>
                    <a:pt x="170" y="354"/>
                    <a:pt x="174" y="357"/>
                    <a:pt x="179" y="357"/>
                  </a:cubicBezTo>
                  <a:cubicBezTo>
                    <a:pt x="183" y="357"/>
                    <a:pt x="187" y="354"/>
                    <a:pt x="187" y="349"/>
                  </a:cubicBezTo>
                  <a:cubicBezTo>
                    <a:pt x="187" y="346"/>
                    <a:pt x="185" y="343"/>
                    <a:pt x="182" y="341"/>
                  </a:cubicBezTo>
                  <a:cubicBezTo>
                    <a:pt x="183" y="330"/>
                    <a:pt x="186" y="318"/>
                    <a:pt x="191" y="308"/>
                  </a:cubicBezTo>
                  <a:cubicBezTo>
                    <a:pt x="193" y="302"/>
                    <a:pt x="196" y="297"/>
                    <a:pt x="199" y="292"/>
                  </a:cubicBezTo>
                  <a:cubicBezTo>
                    <a:pt x="201" y="293"/>
                    <a:pt x="202" y="294"/>
                    <a:pt x="202" y="295"/>
                  </a:cubicBezTo>
                  <a:cubicBezTo>
                    <a:pt x="206" y="299"/>
                    <a:pt x="209" y="304"/>
                    <a:pt x="211" y="308"/>
                  </a:cubicBezTo>
                  <a:cubicBezTo>
                    <a:pt x="209" y="310"/>
                    <a:pt x="207" y="313"/>
                    <a:pt x="208" y="316"/>
                  </a:cubicBezTo>
                  <a:cubicBezTo>
                    <a:pt x="209" y="319"/>
                    <a:pt x="213" y="322"/>
                    <a:pt x="217" y="321"/>
                  </a:cubicBezTo>
                  <a:cubicBezTo>
                    <a:pt x="220" y="320"/>
                    <a:pt x="223" y="316"/>
                    <a:pt x="222" y="312"/>
                  </a:cubicBezTo>
                  <a:cubicBezTo>
                    <a:pt x="221" y="309"/>
                    <a:pt x="218" y="307"/>
                    <a:pt x="215" y="307"/>
                  </a:cubicBezTo>
                  <a:cubicBezTo>
                    <a:pt x="215" y="302"/>
                    <a:pt x="215" y="297"/>
                    <a:pt x="216" y="292"/>
                  </a:cubicBezTo>
                  <a:cubicBezTo>
                    <a:pt x="217" y="290"/>
                    <a:pt x="217" y="289"/>
                    <a:pt x="217" y="288"/>
                  </a:cubicBezTo>
                  <a:cubicBezTo>
                    <a:pt x="222" y="290"/>
                    <a:pt x="228" y="293"/>
                    <a:pt x="232" y="296"/>
                  </a:cubicBezTo>
                  <a:cubicBezTo>
                    <a:pt x="241" y="303"/>
                    <a:pt x="250" y="312"/>
                    <a:pt x="257" y="321"/>
                  </a:cubicBezTo>
                  <a:cubicBezTo>
                    <a:pt x="255" y="324"/>
                    <a:pt x="255" y="327"/>
                    <a:pt x="257" y="330"/>
                  </a:cubicBezTo>
                  <a:cubicBezTo>
                    <a:pt x="259" y="334"/>
                    <a:pt x="264" y="336"/>
                    <a:pt x="268" y="333"/>
                  </a:cubicBezTo>
                  <a:cubicBezTo>
                    <a:pt x="272" y="331"/>
                    <a:pt x="273" y="326"/>
                    <a:pt x="271" y="322"/>
                  </a:cubicBezTo>
                  <a:cubicBezTo>
                    <a:pt x="269" y="319"/>
                    <a:pt x="266" y="318"/>
                    <a:pt x="263" y="318"/>
                  </a:cubicBezTo>
                  <a:cubicBezTo>
                    <a:pt x="258" y="307"/>
                    <a:pt x="255" y="295"/>
                    <a:pt x="254" y="284"/>
                  </a:cubicBezTo>
                  <a:cubicBezTo>
                    <a:pt x="253" y="278"/>
                    <a:pt x="253" y="272"/>
                    <a:pt x="254" y="267"/>
                  </a:cubicBezTo>
                  <a:cubicBezTo>
                    <a:pt x="255" y="267"/>
                    <a:pt x="256" y="267"/>
                    <a:pt x="258" y="268"/>
                  </a:cubicBezTo>
                  <a:cubicBezTo>
                    <a:pt x="262" y="269"/>
                    <a:pt x="267" y="272"/>
                    <a:pt x="271" y="275"/>
                  </a:cubicBezTo>
                  <a:cubicBezTo>
                    <a:pt x="270" y="277"/>
                    <a:pt x="271" y="281"/>
                    <a:pt x="273" y="283"/>
                  </a:cubicBezTo>
                  <a:cubicBezTo>
                    <a:pt x="276" y="285"/>
                    <a:pt x="280" y="285"/>
                    <a:pt x="283" y="283"/>
                  </a:cubicBezTo>
                  <a:cubicBezTo>
                    <a:pt x="285" y="280"/>
                    <a:pt x="285" y="276"/>
                    <a:pt x="283" y="273"/>
                  </a:cubicBezTo>
                  <a:cubicBezTo>
                    <a:pt x="280" y="271"/>
                    <a:pt x="277" y="270"/>
                    <a:pt x="275" y="271"/>
                  </a:cubicBezTo>
                  <a:cubicBezTo>
                    <a:pt x="272" y="267"/>
                    <a:pt x="269" y="262"/>
                    <a:pt x="268" y="258"/>
                  </a:cubicBezTo>
                  <a:cubicBezTo>
                    <a:pt x="267" y="256"/>
                    <a:pt x="267" y="255"/>
                    <a:pt x="267" y="254"/>
                  </a:cubicBezTo>
                  <a:cubicBezTo>
                    <a:pt x="272" y="253"/>
                    <a:pt x="278" y="253"/>
                    <a:pt x="284" y="254"/>
                  </a:cubicBezTo>
                  <a:cubicBezTo>
                    <a:pt x="295" y="255"/>
                    <a:pt x="307" y="258"/>
                    <a:pt x="318" y="263"/>
                  </a:cubicBezTo>
                  <a:cubicBezTo>
                    <a:pt x="318" y="266"/>
                    <a:pt x="319" y="269"/>
                    <a:pt x="322" y="271"/>
                  </a:cubicBezTo>
                  <a:cubicBezTo>
                    <a:pt x="326" y="273"/>
                    <a:pt x="331" y="272"/>
                    <a:pt x="333" y="268"/>
                  </a:cubicBezTo>
                  <a:cubicBezTo>
                    <a:pt x="336" y="264"/>
                    <a:pt x="334" y="259"/>
                    <a:pt x="330" y="257"/>
                  </a:cubicBezTo>
                  <a:cubicBezTo>
                    <a:pt x="327" y="255"/>
                    <a:pt x="324" y="255"/>
                    <a:pt x="321" y="257"/>
                  </a:cubicBezTo>
                  <a:cubicBezTo>
                    <a:pt x="312" y="250"/>
                    <a:pt x="303" y="242"/>
                    <a:pt x="296" y="232"/>
                  </a:cubicBezTo>
                  <a:cubicBezTo>
                    <a:pt x="293" y="228"/>
                    <a:pt x="290" y="223"/>
                    <a:pt x="288" y="217"/>
                  </a:cubicBezTo>
                  <a:cubicBezTo>
                    <a:pt x="289" y="217"/>
                    <a:pt x="290" y="217"/>
                    <a:pt x="292" y="216"/>
                  </a:cubicBezTo>
                  <a:cubicBezTo>
                    <a:pt x="297" y="215"/>
                    <a:pt x="302" y="215"/>
                    <a:pt x="307" y="215"/>
                  </a:cubicBezTo>
                  <a:cubicBezTo>
                    <a:pt x="307" y="218"/>
                    <a:pt x="309" y="221"/>
                    <a:pt x="312" y="222"/>
                  </a:cubicBezTo>
                  <a:cubicBezTo>
                    <a:pt x="316" y="223"/>
                    <a:pt x="320" y="220"/>
                    <a:pt x="321" y="217"/>
                  </a:cubicBezTo>
                  <a:cubicBezTo>
                    <a:pt x="322" y="213"/>
                    <a:pt x="319" y="209"/>
                    <a:pt x="316" y="208"/>
                  </a:cubicBezTo>
                  <a:cubicBezTo>
                    <a:pt x="313" y="207"/>
                    <a:pt x="310" y="209"/>
                    <a:pt x="308" y="211"/>
                  </a:cubicBezTo>
                  <a:cubicBezTo>
                    <a:pt x="304" y="209"/>
                    <a:pt x="299" y="206"/>
                    <a:pt x="295" y="202"/>
                  </a:cubicBezTo>
                  <a:cubicBezTo>
                    <a:pt x="294" y="202"/>
                    <a:pt x="293" y="201"/>
                    <a:pt x="292" y="199"/>
                  </a:cubicBezTo>
                  <a:cubicBezTo>
                    <a:pt x="297" y="196"/>
                    <a:pt x="302" y="193"/>
                    <a:pt x="308" y="191"/>
                  </a:cubicBezTo>
                  <a:cubicBezTo>
                    <a:pt x="318" y="186"/>
                    <a:pt x="330" y="183"/>
                    <a:pt x="341" y="182"/>
                  </a:cubicBezTo>
                  <a:cubicBezTo>
                    <a:pt x="343" y="185"/>
                    <a:pt x="346" y="187"/>
                    <a:pt x="349" y="187"/>
                  </a:cubicBezTo>
                  <a:cubicBezTo>
                    <a:pt x="354" y="187"/>
                    <a:pt x="357" y="183"/>
                    <a:pt x="357" y="179"/>
                  </a:cubicBezTo>
                  <a:cubicBezTo>
                    <a:pt x="357" y="174"/>
                    <a:pt x="354" y="170"/>
                    <a:pt x="349" y="170"/>
                  </a:cubicBezTo>
                  <a:cubicBezTo>
                    <a:pt x="346" y="170"/>
                    <a:pt x="343" y="172"/>
                    <a:pt x="341" y="175"/>
                  </a:cubicBezTo>
                  <a:cubicBezTo>
                    <a:pt x="330" y="174"/>
                    <a:pt x="318" y="171"/>
                    <a:pt x="308" y="166"/>
                  </a:cubicBezTo>
                  <a:cubicBezTo>
                    <a:pt x="302" y="164"/>
                    <a:pt x="297" y="161"/>
                    <a:pt x="292" y="158"/>
                  </a:cubicBezTo>
                  <a:cubicBezTo>
                    <a:pt x="293" y="157"/>
                    <a:pt x="294" y="156"/>
                    <a:pt x="295" y="155"/>
                  </a:cubicBezTo>
                  <a:cubicBezTo>
                    <a:pt x="299" y="151"/>
                    <a:pt x="304" y="149"/>
                    <a:pt x="308" y="146"/>
                  </a:cubicBezTo>
                  <a:cubicBezTo>
                    <a:pt x="310" y="149"/>
                    <a:pt x="313" y="150"/>
                    <a:pt x="316" y="149"/>
                  </a:cubicBezTo>
                  <a:cubicBezTo>
                    <a:pt x="319" y="148"/>
                    <a:pt x="322" y="144"/>
                    <a:pt x="321" y="141"/>
                  </a:cubicBezTo>
                  <a:cubicBezTo>
                    <a:pt x="320" y="137"/>
                    <a:pt x="316" y="135"/>
                    <a:pt x="312" y="136"/>
                  </a:cubicBezTo>
                  <a:cubicBezTo>
                    <a:pt x="309" y="136"/>
                    <a:pt x="307" y="139"/>
                    <a:pt x="307" y="142"/>
                  </a:cubicBezTo>
                  <a:cubicBezTo>
                    <a:pt x="302" y="142"/>
                    <a:pt x="297" y="142"/>
                    <a:pt x="292" y="141"/>
                  </a:cubicBezTo>
                  <a:cubicBezTo>
                    <a:pt x="290" y="141"/>
                    <a:pt x="289" y="140"/>
                    <a:pt x="288" y="140"/>
                  </a:cubicBezTo>
                  <a:cubicBezTo>
                    <a:pt x="290" y="135"/>
                    <a:pt x="293" y="130"/>
                    <a:pt x="296" y="125"/>
                  </a:cubicBezTo>
                  <a:cubicBezTo>
                    <a:pt x="303" y="116"/>
                    <a:pt x="312" y="107"/>
                    <a:pt x="321" y="100"/>
                  </a:cubicBezTo>
                  <a:cubicBezTo>
                    <a:pt x="324" y="102"/>
                    <a:pt x="327" y="102"/>
                    <a:pt x="330" y="101"/>
                  </a:cubicBezTo>
                  <a:cubicBezTo>
                    <a:pt x="334" y="98"/>
                    <a:pt x="336" y="93"/>
                    <a:pt x="333" y="89"/>
                  </a:cubicBezTo>
                  <a:cubicBezTo>
                    <a:pt x="331" y="85"/>
                    <a:pt x="326" y="84"/>
                    <a:pt x="322" y="86"/>
                  </a:cubicBezTo>
                  <a:cubicBezTo>
                    <a:pt x="319" y="88"/>
                    <a:pt x="318" y="91"/>
                    <a:pt x="318" y="94"/>
                  </a:cubicBezTo>
                  <a:cubicBezTo>
                    <a:pt x="307" y="99"/>
                    <a:pt x="295" y="102"/>
                    <a:pt x="284" y="103"/>
                  </a:cubicBezTo>
                  <a:cubicBezTo>
                    <a:pt x="278" y="104"/>
                    <a:pt x="272" y="104"/>
                    <a:pt x="267" y="104"/>
                  </a:cubicBezTo>
                  <a:cubicBezTo>
                    <a:pt x="267" y="102"/>
                    <a:pt x="267" y="101"/>
                    <a:pt x="268" y="99"/>
                  </a:cubicBezTo>
                  <a:cubicBezTo>
                    <a:pt x="269" y="95"/>
                    <a:pt x="272" y="90"/>
                    <a:pt x="275" y="86"/>
                  </a:cubicBezTo>
                  <a:cubicBezTo>
                    <a:pt x="277" y="87"/>
                    <a:pt x="280" y="86"/>
                    <a:pt x="283" y="84"/>
                  </a:cubicBezTo>
                  <a:cubicBezTo>
                    <a:pt x="285" y="82"/>
                    <a:pt x="285" y="77"/>
                    <a:pt x="283" y="75"/>
                  </a:cubicBezTo>
                  <a:cubicBezTo>
                    <a:pt x="280" y="72"/>
                    <a:pt x="276" y="72"/>
                    <a:pt x="273" y="75"/>
                  </a:cubicBezTo>
                  <a:cubicBezTo>
                    <a:pt x="271" y="77"/>
                    <a:pt x="270" y="80"/>
                    <a:pt x="271" y="82"/>
                  </a:cubicBezTo>
                  <a:cubicBezTo>
                    <a:pt x="267" y="85"/>
                    <a:pt x="262" y="88"/>
                    <a:pt x="258" y="89"/>
                  </a:cubicBezTo>
                  <a:cubicBezTo>
                    <a:pt x="256" y="90"/>
                    <a:pt x="255" y="90"/>
                    <a:pt x="254" y="91"/>
                  </a:cubicBezTo>
                  <a:cubicBezTo>
                    <a:pt x="253" y="85"/>
                    <a:pt x="253" y="79"/>
                    <a:pt x="254" y="73"/>
                  </a:cubicBezTo>
                  <a:cubicBezTo>
                    <a:pt x="255" y="62"/>
                    <a:pt x="258" y="50"/>
                    <a:pt x="263" y="39"/>
                  </a:cubicBezTo>
                  <a:cubicBezTo>
                    <a:pt x="266" y="40"/>
                    <a:pt x="269" y="38"/>
                    <a:pt x="271" y="35"/>
                  </a:cubicBezTo>
                  <a:cubicBezTo>
                    <a:pt x="273" y="31"/>
                    <a:pt x="272" y="26"/>
                    <a:pt x="268" y="24"/>
                  </a:cubicBezTo>
                  <a:cubicBezTo>
                    <a:pt x="264" y="22"/>
                    <a:pt x="259" y="23"/>
                    <a:pt x="257" y="27"/>
                  </a:cubicBezTo>
                  <a:cubicBezTo>
                    <a:pt x="255" y="30"/>
                    <a:pt x="255" y="33"/>
                    <a:pt x="257" y="36"/>
                  </a:cubicBezTo>
                  <a:close/>
                  <a:moveTo>
                    <a:pt x="126" y="220"/>
                  </a:moveTo>
                  <a:cubicBezTo>
                    <a:pt x="125" y="220"/>
                    <a:pt x="125" y="220"/>
                    <a:pt x="126" y="219"/>
                  </a:cubicBezTo>
                  <a:cubicBezTo>
                    <a:pt x="126" y="219"/>
                    <a:pt x="126" y="219"/>
                    <a:pt x="127" y="219"/>
                  </a:cubicBezTo>
                  <a:cubicBezTo>
                    <a:pt x="142" y="224"/>
                    <a:pt x="160" y="227"/>
                    <a:pt x="179" y="227"/>
                  </a:cubicBezTo>
                  <a:cubicBezTo>
                    <a:pt x="197" y="227"/>
                    <a:pt x="215" y="224"/>
                    <a:pt x="230" y="219"/>
                  </a:cubicBezTo>
                  <a:cubicBezTo>
                    <a:pt x="231" y="219"/>
                    <a:pt x="231" y="219"/>
                    <a:pt x="231" y="219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22" y="239"/>
                    <a:pt x="202" y="252"/>
                    <a:pt x="179" y="252"/>
                  </a:cubicBezTo>
                  <a:cubicBezTo>
                    <a:pt x="156" y="252"/>
                    <a:pt x="136" y="239"/>
                    <a:pt x="126" y="220"/>
                  </a:cubicBezTo>
                  <a:close/>
                  <a:moveTo>
                    <a:pt x="144" y="133"/>
                  </a:moveTo>
                  <a:cubicBezTo>
                    <a:pt x="139" y="133"/>
                    <a:pt x="134" y="133"/>
                    <a:pt x="129" y="134"/>
                  </a:cubicBezTo>
                  <a:cubicBezTo>
                    <a:pt x="129" y="134"/>
                    <a:pt x="128" y="134"/>
                    <a:pt x="128" y="133"/>
                  </a:cubicBezTo>
                  <a:cubicBezTo>
                    <a:pt x="128" y="133"/>
                    <a:pt x="128" y="132"/>
                    <a:pt x="128" y="132"/>
                  </a:cubicBezTo>
                  <a:cubicBezTo>
                    <a:pt x="133" y="129"/>
                    <a:pt x="139" y="126"/>
                    <a:pt x="145" y="126"/>
                  </a:cubicBezTo>
                  <a:cubicBezTo>
                    <a:pt x="157" y="126"/>
                    <a:pt x="157" y="131"/>
                    <a:pt x="144" y="133"/>
                  </a:cubicBezTo>
                  <a:close/>
                  <a:moveTo>
                    <a:pt x="213" y="133"/>
                  </a:moveTo>
                  <a:cubicBezTo>
                    <a:pt x="200" y="131"/>
                    <a:pt x="200" y="126"/>
                    <a:pt x="212" y="126"/>
                  </a:cubicBezTo>
                  <a:cubicBezTo>
                    <a:pt x="218" y="126"/>
                    <a:pt x="225" y="129"/>
                    <a:pt x="229" y="132"/>
                  </a:cubicBezTo>
                  <a:cubicBezTo>
                    <a:pt x="229" y="132"/>
                    <a:pt x="229" y="133"/>
                    <a:pt x="229" y="133"/>
                  </a:cubicBezTo>
                  <a:cubicBezTo>
                    <a:pt x="229" y="134"/>
                    <a:pt x="228" y="134"/>
                    <a:pt x="228" y="134"/>
                  </a:cubicBezTo>
                  <a:cubicBezTo>
                    <a:pt x="223" y="133"/>
                    <a:pt x="218" y="133"/>
                    <a:pt x="213" y="133"/>
                  </a:cubicBezTo>
                  <a:close/>
                  <a:moveTo>
                    <a:pt x="135" y="149"/>
                  </a:moveTo>
                  <a:cubicBezTo>
                    <a:pt x="139" y="149"/>
                    <a:pt x="148" y="150"/>
                    <a:pt x="155" y="151"/>
                  </a:cubicBezTo>
                  <a:cubicBezTo>
                    <a:pt x="178" y="154"/>
                    <a:pt x="179" y="154"/>
                    <a:pt x="202" y="151"/>
                  </a:cubicBezTo>
                  <a:cubicBezTo>
                    <a:pt x="209" y="150"/>
                    <a:pt x="218" y="149"/>
                    <a:pt x="223" y="149"/>
                  </a:cubicBezTo>
                  <a:cubicBezTo>
                    <a:pt x="232" y="149"/>
                    <a:pt x="241" y="150"/>
                    <a:pt x="249" y="152"/>
                  </a:cubicBezTo>
                  <a:cubicBezTo>
                    <a:pt x="257" y="154"/>
                    <a:pt x="258" y="155"/>
                    <a:pt x="257" y="162"/>
                  </a:cubicBezTo>
                  <a:cubicBezTo>
                    <a:pt x="253" y="202"/>
                    <a:pt x="213" y="208"/>
                    <a:pt x="197" y="191"/>
                  </a:cubicBezTo>
                  <a:cubicBezTo>
                    <a:pt x="194" y="188"/>
                    <a:pt x="192" y="184"/>
                    <a:pt x="190" y="179"/>
                  </a:cubicBezTo>
                  <a:cubicBezTo>
                    <a:pt x="184" y="162"/>
                    <a:pt x="173" y="162"/>
                    <a:pt x="167" y="179"/>
                  </a:cubicBezTo>
                  <a:cubicBezTo>
                    <a:pt x="165" y="184"/>
                    <a:pt x="163" y="188"/>
                    <a:pt x="160" y="191"/>
                  </a:cubicBezTo>
                  <a:cubicBezTo>
                    <a:pt x="145" y="208"/>
                    <a:pt x="104" y="202"/>
                    <a:pt x="100" y="162"/>
                  </a:cubicBezTo>
                  <a:cubicBezTo>
                    <a:pt x="99" y="155"/>
                    <a:pt x="100" y="154"/>
                    <a:pt x="108" y="152"/>
                  </a:cubicBezTo>
                  <a:cubicBezTo>
                    <a:pt x="117" y="150"/>
                    <a:pt x="125" y="149"/>
                    <a:pt x="135" y="14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9874608" y="5279954"/>
              <a:ext cx="803746" cy="803746"/>
            </a:xfrm>
            <a:custGeom>
              <a:avLst/>
              <a:gdLst>
                <a:gd name="T0" fmla="*/ 216 w 357"/>
                <a:gd name="T1" fmla="*/ 65 h 357"/>
                <a:gd name="T2" fmla="*/ 208 w 357"/>
                <a:gd name="T3" fmla="*/ 41 h 357"/>
                <a:gd name="T4" fmla="*/ 191 w 357"/>
                <a:gd name="T5" fmla="*/ 50 h 357"/>
                <a:gd name="T6" fmla="*/ 170 w 357"/>
                <a:gd name="T7" fmla="*/ 8 h 357"/>
                <a:gd name="T8" fmla="*/ 155 w 357"/>
                <a:gd name="T9" fmla="*/ 62 h 357"/>
                <a:gd name="T10" fmla="*/ 136 w 357"/>
                <a:gd name="T11" fmla="*/ 45 h 357"/>
                <a:gd name="T12" fmla="*/ 125 w 357"/>
                <a:gd name="T13" fmla="*/ 61 h 357"/>
                <a:gd name="T14" fmla="*/ 86 w 357"/>
                <a:gd name="T15" fmla="*/ 35 h 357"/>
                <a:gd name="T16" fmla="*/ 99 w 357"/>
                <a:gd name="T17" fmla="*/ 89 h 357"/>
                <a:gd name="T18" fmla="*/ 75 w 357"/>
                <a:gd name="T19" fmla="*/ 84 h 357"/>
                <a:gd name="T20" fmla="*/ 73 w 357"/>
                <a:gd name="T21" fmla="*/ 103 h 357"/>
                <a:gd name="T22" fmla="*/ 27 w 357"/>
                <a:gd name="T23" fmla="*/ 101 h 357"/>
                <a:gd name="T24" fmla="*/ 65 w 357"/>
                <a:gd name="T25" fmla="*/ 141 h 357"/>
                <a:gd name="T26" fmla="*/ 41 w 357"/>
                <a:gd name="T27" fmla="*/ 149 h 357"/>
                <a:gd name="T28" fmla="*/ 50 w 357"/>
                <a:gd name="T29" fmla="*/ 166 h 357"/>
                <a:gd name="T30" fmla="*/ 8 w 357"/>
                <a:gd name="T31" fmla="*/ 187 h 357"/>
                <a:gd name="T32" fmla="*/ 62 w 357"/>
                <a:gd name="T33" fmla="*/ 202 h 357"/>
                <a:gd name="T34" fmla="*/ 45 w 357"/>
                <a:gd name="T35" fmla="*/ 222 h 357"/>
                <a:gd name="T36" fmla="*/ 61 w 357"/>
                <a:gd name="T37" fmla="*/ 232 h 357"/>
                <a:gd name="T38" fmla="*/ 35 w 357"/>
                <a:gd name="T39" fmla="*/ 271 h 357"/>
                <a:gd name="T40" fmla="*/ 89 w 357"/>
                <a:gd name="T41" fmla="*/ 258 h 357"/>
                <a:gd name="T42" fmla="*/ 84 w 357"/>
                <a:gd name="T43" fmla="*/ 283 h 357"/>
                <a:gd name="T44" fmla="*/ 103 w 357"/>
                <a:gd name="T45" fmla="*/ 284 h 357"/>
                <a:gd name="T46" fmla="*/ 101 w 357"/>
                <a:gd name="T47" fmla="*/ 330 h 357"/>
                <a:gd name="T48" fmla="*/ 141 w 357"/>
                <a:gd name="T49" fmla="*/ 292 h 357"/>
                <a:gd name="T50" fmla="*/ 149 w 357"/>
                <a:gd name="T51" fmla="*/ 316 h 357"/>
                <a:gd name="T52" fmla="*/ 166 w 357"/>
                <a:gd name="T53" fmla="*/ 308 h 357"/>
                <a:gd name="T54" fmla="*/ 187 w 357"/>
                <a:gd name="T55" fmla="*/ 349 h 357"/>
                <a:gd name="T56" fmla="*/ 202 w 357"/>
                <a:gd name="T57" fmla="*/ 295 h 357"/>
                <a:gd name="T58" fmla="*/ 222 w 357"/>
                <a:gd name="T59" fmla="*/ 312 h 357"/>
                <a:gd name="T60" fmla="*/ 232 w 357"/>
                <a:gd name="T61" fmla="*/ 296 h 357"/>
                <a:gd name="T62" fmla="*/ 271 w 357"/>
                <a:gd name="T63" fmla="*/ 322 h 357"/>
                <a:gd name="T64" fmla="*/ 258 w 357"/>
                <a:gd name="T65" fmla="*/ 268 h 357"/>
                <a:gd name="T66" fmla="*/ 283 w 357"/>
                <a:gd name="T67" fmla="*/ 273 h 357"/>
                <a:gd name="T68" fmla="*/ 284 w 357"/>
                <a:gd name="T69" fmla="*/ 254 h 357"/>
                <a:gd name="T70" fmla="*/ 330 w 357"/>
                <a:gd name="T71" fmla="*/ 257 h 357"/>
                <a:gd name="T72" fmla="*/ 292 w 357"/>
                <a:gd name="T73" fmla="*/ 216 h 357"/>
                <a:gd name="T74" fmla="*/ 316 w 357"/>
                <a:gd name="T75" fmla="*/ 208 h 357"/>
                <a:gd name="T76" fmla="*/ 308 w 357"/>
                <a:gd name="T77" fmla="*/ 191 h 357"/>
                <a:gd name="T78" fmla="*/ 349 w 357"/>
                <a:gd name="T79" fmla="*/ 170 h 357"/>
                <a:gd name="T80" fmla="*/ 295 w 357"/>
                <a:gd name="T81" fmla="*/ 155 h 357"/>
                <a:gd name="T82" fmla="*/ 312 w 357"/>
                <a:gd name="T83" fmla="*/ 136 h 357"/>
                <a:gd name="T84" fmla="*/ 296 w 357"/>
                <a:gd name="T85" fmla="*/ 125 h 357"/>
                <a:gd name="T86" fmla="*/ 322 w 357"/>
                <a:gd name="T87" fmla="*/ 86 h 357"/>
                <a:gd name="T88" fmla="*/ 268 w 357"/>
                <a:gd name="T89" fmla="*/ 99 h 357"/>
                <a:gd name="T90" fmla="*/ 273 w 357"/>
                <a:gd name="T91" fmla="*/ 75 h 357"/>
                <a:gd name="T92" fmla="*/ 254 w 357"/>
                <a:gd name="T93" fmla="*/ 73 h 357"/>
                <a:gd name="T94" fmla="*/ 257 w 357"/>
                <a:gd name="T95" fmla="*/ 27 h 357"/>
                <a:gd name="T96" fmla="*/ 127 w 357"/>
                <a:gd name="T97" fmla="*/ 219 h 357"/>
                <a:gd name="T98" fmla="*/ 232 w 357"/>
                <a:gd name="T99" fmla="*/ 220 h 357"/>
                <a:gd name="T100" fmla="*/ 129 w 357"/>
                <a:gd name="T101" fmla="*/ 134 h 357"/>
                <a:gd name="T102" fmla="*/ 144 w 357"/>
                <a:gd name="T103" fmla="*/ 133 h 357"/>
                <a:gd name="T104" fmla="*/ 229 w 357"/>
                <a:gd name="T105" fmla="*/ 133 h 357"/>
                <a:gd name="T106" fmla="*/ 155 w 357"/>
                <a:gd name="T107" fmla="*/ 151 h 357"/>
                <a:gd name="T108" fmla="*/ 257 w 357"/>
                <a:gd name="T109" fmla="*/ 162 h 357"/>
                <a:gd name="T110" fmla="*/ 160 w 357"/>
                <a:gd name="T111" fmla="*/ 19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7" h="357">
                  <a:moveTo>
                    <a:pt x="257" y="36"/>
                  </a:moveTo>
                  <a:cubicBezTo>
                    <a:pt x="250" y="45"/>
                    <a:pt x="241" y="54"/>
                    <a:pt x="232" y="61"/>
                  </a:cubicBezTo>
                  <a:cubicBezTo>
                    <a:pt x="228" y="64"/>
                    <a:pt x="222" y="67"/>
                    <a:pt x="217" y="70"/>
                  </a:cubicBezTo>
                  <a:cubicBezTo>
                    <a:pt x="217" y="68"/>
                    <a:pt x="217" y="67"/>
                    <a:pt x="216" y="65"/>
                  </a:cubicBezTo>
                  <a:cubicBezTo>
                    <a:pt x="215" y="61"/>
                    <a:pt x="215" y="55"/>
                    <a:pt x="215" y="50"/>
                  </a:cubicBezTo>
                  <a:cubicBezTo>
                    <a:pt x="218" y="50"/>
                    <a:pt x="221" y="48"/>
                    <a:pt x="222" y="45"/>
                  </a:cubicBezTo>
                  <a:cubicBezTo>
                    <a:pt x="223" y="41"/>
                    <a:pt x="220" y="37"/>
                    <a:pt x="217" y="36"/>
                  </a:cubicBezTo>
                  <a:cubicBezTo>
                    <a:pt x="213" y="36"/>
                    <a:pt x="209" y="38"/>
                    <a:pt x="208" y="41"/>
                  </a:cubicBezTo>
                  <a:cubicBezTo>
                    <a:pt x="207" y="44"/>
                    <a:pt x="209" y="47"/>
                    <a:pt x="211" y="49"/>
                  </a:cubicBezTo>
                  <a:cubicBezTo>
                    <a:pt x="209" y="54"/>
                    <a:pt x="206" y="58"/>
                    <a:pt x="202" y="62"/>
                  </a:cubicBezTo>
                  <a:cubicBezTo>
                    <a:pt x="202" y="63"/>
                    <a:pt x="201" y="64"/>
                    <a:pt x="199" y="65"/>
                  </a:cubicBezTo>
                  <a:cubicBezTo>
                    <a:pt x="196" y="60"/>
                    <a:pt x="193" y="55"/>
                    <a:pt x="191" y="50"/>
                  </a:cubicBezTo>
                  <a:cubicBezTo>
                    <a:pt x="186" y="39"/>
                    <a:pt x="183" y="28"/>
                    <a:pt x="182" y="16"/>
                  </a:cubicBezTo>
                  <a:cubicBezTo>
                    <a:pt x="185" y="14"/>
                    <a:pt x="187" y="12"/>
                    <a:pt x="187" y="8"/>
                  </a:cubicBezTo>
                  <a:cubicBezTo>
                    <a:pt x="187" y="4"/>
                    <a:pt x="183" y="0"/>
                    <a:pt x="179" y="0"/>
                  </a:cubicBezTo>
                  <a:cubicBezTo>
                    <a:pt x="174" y="0"/>
                    <a:pt x="170" y="4"/>
                    <a:pt x="170" y="8"/>
                  </a:cubicBezTo>
                  <a:cubicBezTo>
                    <a:pt x="170" y="12"/>
                    <a:pt x="172" y="14"/>
                    <a:pt x="175" y="16"/>
                  </a:cubicBezTo>
                  <a:cubicBezTo>
                    <a:pt x="174" y="28"/>
                    <a:pt x="171" y="39"/>
                    <a:pt x="166" y="50"/>
                  </a:cubicBezTo>
                  <a:cubicBezTo>
                    <a:pt x="164" y="55"/>
                    <a:pt x="161" y="60"/>
                    <a:pt x="158" y="65"/>
                  </a:cubicBezTo>
                  <a:cubicBezTo>
                    <a:pt x="157" y="64"/>
                    <a:pt x="156" y="63"/>
                    <a:pt x="155" y="62"/>
                  </a:cubicBezTo>
                  <a:cubicBezTo>
                    <a:pt x="151" y="58"/>
                    <a:pt x="149" y="54"/>
                    <a:pt x="146" y="49"/>
                  </a:cubicBezTo>
                  <a:cubicBezTo>
                    <a:pt x="149" y="47"/>
                    <a:pt x="150" y="44"/>
                    <a:pt x="149" y="41"/>
                  </a:cubicBezTo>
                  <a:cubicBezTo>
                    <a:pt x="148" y="38"/>
                    <a:pt x="144" y="36"/>
                    <a:pt x="141" y="36"/>
                  </a:cubicBezTo>
                  <a:cubicBezTo>
                    <a:pt x="137" y="37"/>
                    <a:pt x="135" y="41"/>
                    <a:pt x="136" y="45"/>
                  </a:cubicBezTo>
                  <a:cubicBezTo>
                    <a:pt x="136" y="48"/>
                    <a:pt x="139" y="50"/>
                    <a:pt x="142" y="50"/>
                  </a:cubicBezTo>
                  <a:cubicBezTo>
                    <a:pt x="142" y="55"/>
                    <a:pt x="142" y="61"/>
                    <a:pt x="141" y="65"/>
                  </a:cubicBezTo>
                  <a:cubicBezTo>
                    <a:pt x="141" y="67"/>
                    <a:pt x="140" y="68"/>
                    <a:pt x="140" y="70"/>
                  </a:cubicBezTo>
                  <a:cubicBezTo>
                    <a:pt x="135" y="67"/>
                    <a:pt x="130" y="64"/>
                    <a:pt x="125" y="61"/>
                  </a:cubicBezTo>
                  <a:cubicBezTo>
                    <a:pt x="116" y="54"/>
                    <a:pt x="107" y="45"/>
                    <a:pt x="100" y="36"/>
                  </a:cubicBezTo>
                  <a:cubicBezTo>
                    <a:pt x="102" y="33"/>
                    <a:pt x="102" y="30"/>
                    <a:pt x="101" y="27"/>
                  </a:cubicBezTo>
                  <a:cubicBezTo>
                    <a:pt x="98" y="23"/>
                    <a:pt x="93" y="22"/>
                    <a:pt x="89" y="24"/>
                  </a:cubicBezTo>
                  <a:cubicBezTo>
                    <a:pt x="85" y="26"/>
                    <a:pt x="84" y="31"/>
                    <a:pt x="86" y="35"/>
                  </a:cubicBezTo>
                  <a:cubicBezTo>
                    <a:pt x="88" y="38"/>
                    <a:pt x="91" y="40"/>
                    <a:pt x="94" y="39"/>
                  </a:cubicBezTo>
                  <a:cubicBezTo>
                    <a:pt x="99" y="50"/>
                    <a:pt x="102" y="62"/>
                    <a:pt x="103" y="73"/>
                  </a:cubicBezTo>
                  <a:cubicBezTo>
                    <a:pt x="104" y="79"/>
                    <a:pt x="104" y="85"/>
                    <a:pt x="104" y="91"/>
                  </a:cubicBezTo>
                  <a:cubicBezTo>
                    <a:pt x="102" y="90"/>
                    <a:pt x="101" y="90"/>
                    <a:pt x="99" y="89"/>
                  </a:cubicBezTo>
                  <a:cubicBezTo>
                    <a:pt x="95" y="88"/>
                    <a:pt x="90" y="85"/>
                    <a:pt x="86" y="82"/>
                  </a:cubicBezTo>
                  <a:cubicBezTo>
                    <a:pt x="87" y="80"/>
                    <a:pt x="86" y="77"/>
                    <a:pt x="84" y="75"/>
                  </a:cubicBezTo>
                  <a:cubicBezTo>
                    <a:pt x="82" y="72"/>
                    <a:pt x="77" y="72"/>
                    <a:pt x="75" y="75"/>
                  </a:cubicBezTo>
                  <a:cubicBezTo>
                    <a:pt x="72" y="77"/>
                    <a:pt x="72" y="82"/>
                    <a:pt x="75" y="84"/>
                  </a:cubicBezTo>
                  <a:cubicBezTo>
                    <a:pt x="77" y="86"/>
                    <a:pt x="80" y="87"/>
                    <a:pt x="82" y="86"/>
                  </a:cubicBezTo>
                  <a:cubicBezTo>
                    <a:pt x="85" y="90"/>
                    <a:pt x="88" y="95"/>
                    <a:pt x="89" y="99"/>
                  </a:cubicBezTo>
                  <a:cubicBezTo>
                    <a:pt x="90" y="101"/>
                    <a:pt x="90" y="102"/>
                    <a:pt x="91" y="104"/>
                  </a:cubicBezTo>
                  <a:cubicBezTo>
                    <a:pt x="85" y="104"/>
                    <a:pt x="79" y="104"/>
                    <a:pt x="73" y="103"/>
                  </a:cubicBezTo>
                  <a:cubicBezTo>
                    <a:pt x="62" y="102"/>
                    <a:pt x="50" y="99"/>
                    <a:pt x="39" y="94"/>
                  </a:cubicBezTo>
                  <a:cubicBezTo>
                    <a:pt x="40" y="91"/>
                    <a:pt x="38" y="88"/>
                    <a:pt x="35" y="86"/>
                  </a:cubicBezTo>
                  <a:cubicBezTo>
                    <a:pt x="31" y="84"/>
                    <a:pt x="26" y="85"/>
                    <a:pt x="24" y="89"/>
                  </a:cubicBezTo>
                  <a:cubicBezTo>
                    <a:pt x="22" y="93"/>
                    <a:pt x="23" y="98"/>
                    <a:pt x="27" y="101"/>
                  </a:cubicBezTo>
                  <a:cubicBezTo>
                    <a:pt x="30" y="102"/>
                    <a:pt x="33" y="102"/>
                    <a:pt x="36" y="100"/>
                  </a:cubicBezTo>
                  <a:cubicBezTo>
                    <a:pt x="45" y="107"/>
                    <a:pt x="54" y="116"/>
                    <a:pt x="61" y="125"/>
                  </a:cubicBezTo>
                  <a:cubicBezTo>
                    <a:pt x="64" y="130"/>
                    <a:pt x="67" y="135"/>
                    <a:pt x="70" y="140"/>
                  </a:cubicBezTo>
                  <a:cubicBezTo>
                    <a:pt x="68" y="140"/>
                    <a:pt x="67" y="141"/>
                    <a:pt x="65" y="141"/>
                  </a:cubicBezTo>
                  <a:cubicBezTo>
                    <a:pt x="61" y="142"/>
                    <a:pt x="55" y="142"/>
                    <a:pt x="50" y="142"/>
                  </a:cubicBezTo>
                  <a:cubicBezTo>
                    <a:pt x="50" y="139"/>
                    <a:pt x="48" y="136"/>
                    <a:pt x="45" y="136"/>
                  </a:cubicBezTo>
                  <a:cubicBezTo>
                    <a:pt x="41" y="135"/>
                    <a:pt x="37" y="137"/>
                    <a:pt x="36" y="141"/>
                  </a:cubicBezTo>
                  <a:cubicBezTo>
                    <a:pt x="35" y="144"/>
                    <a:pt x="38" y="148"/>
                    <a:pt x="41" y="149"/>
                  </a:cubicBezTo>
                  <a:cubicBezTo>
                    <a:pt x="44" y="150"/>
                    <a:pt x="47" y="149"/>
                    <a:pt x="49" y="146"/>
                  </a:cubicBezTo>
                  <a:cubicBezTo>
                    <a:pt x="54" y="149"/>
                    <a:pt x="58" y="151"/>
                    <a:pt x="62" y="155"/>
                  </a:cubicBezTo>
                  <a:cubicBezTo>
                    <a:pt x="63" y="156"/>
                    <a:pt x="64" y="157"/>
                    <a:pt x="65" y="158"/>
                  </a:cubicBezTo>
                  <a:cubicBezTo>
                    <a:pt x="60" y="161"/>
                    <a:pt x="55" y="164"/>
                    <a:pt x="50" y="166"/>
                  </a:cubicBezTo>
                  <a:cubicBezTo>
                    <a:pt x="39" y="171"/>
                    <a:pt x="28" y="174"/>
                    <a:pt x="16" y="175"/>
                  </a:cubicBezTo>
                  <a:cubicBezTo>
                    <a:pt x="14" y="172"/>
                    <a:pt x="12" y="170"/>
                    <a:pt x="8" y="170"/>
                  </a:cubicBezTo>
                  <a:cubicBezTo>
                    <a:pt x="4" y="170"/>
                    <a:pt x="0" y="174"/>
                    <a:pt x="0" y="179"/>
                  </a:cubicBezTo>
                  <a:cubicBezTo>
                    <a:pt x="0" y="183"/>
                    <a:pt x="4" y="187"/>
                    <a:pt x="8" y="187"/>
                  </a:cubicBezTo>
                  <a:cubicBezTo>
                    <a:pt x="12" y="187"/>
                    <a:pt x="14" y="185"/>
                    <a:pt x="16" y="182"/>
                  </a:cubicBezTo>
                  <a:cubicBezTo>
                    <a:pt x="28" y="183"/>
                    <a:pt x="39" y="186"/>
                    <a:pt x="50" y="191"/>
                  </a:cubicBezTo>
                  <a:cubicBezTo>
                    <a:pt x="55" y="193"/>
                    <a:pt x="60" y="196"/>
                    <a:pt x="65" y="199"/>
                  </a:cubicBezTo>
                  <a:cubicBezTo>
                    <a:pt x="64" y="201"/>
                    <a:pt x="63" y="202"/>
                    <a:pt x="62" y="202"/>
                  </a:cubicBezTo>
                  <a:cubicBezTo>
                    <a:pt x="58" y="206"/>
                    <a:pt x="54" y="209"/>
                    <a:pt x="49" y="211"/>
                  </a:cubicBezTo>
                  <a:cubicBezTo>
                    <a:pt x="47" y="209"/>
                    <a:pt x="44" y="207"/>
                    <a:pt x="41" y="208"/>
                  </a:cubicBezTo>
                  <a:cubicBezTo>
                    <a:pt x="38" y="209"/>
                    <a:pt x="35" y="213"/>
                    <a:pt x="36" y="217"/>
                  </a:cubicBezTo>
                  <a:cubicBezTo>
                    <a:pt x="37" y="220"/>
                    <a:pt x="41" y="223"/>
                    <a:pt x="45" y="222"/>
                  </a:cubicBezTo>
                  <a:cubicBezTo>
                    <a:pt x="48" y="221"/>
                    <a:pt x="50" y="218"/>
                    <a:pt x="50" y="215"/>
                  </a:cubicBezTo>
                  <a:cubicBezTo>
                    <a:pt x="55" y="215"/>
                    <a:pt x="61" y="215"/>
                    <a:pt x="65" y="216"/>
                  </a:cubicBezTo>
                  <a:cubicBezTo>
                    <a:pt x="67" y="217"/>
                    <a:pt x="68" y="217"/>
                    <a:pt x="70" y="217"/>
                  </a:cubicBezTo>
                  <a:cubicBezTo>
                    <a:pt x="67" y="222"/>
                    <a:pt x="64" y="228"/>
                    <a:pt x="61" y="232"/>
                  </a:cubicBezTo>
                  <a:cubicBezTo>
                    <a:pt x="54" y="241"/>
                    <a:pt x="45" y="250"/>
                    <a:pt x="36" y="257"/>
                  </a:cubicBezTo>
                  <a:cubicBezTo>
                    <a:pt x="33" y="255"/>
                    <a:pt x="30" y="255"/>
                    <a:pt x="27" y="257"/>
                  </a:cubicBezTo>
                  <a:cubicBezTo>
                    <a:pt x="23" y="259"/>
                    <a:pt x="22" y="264"/>
                    <a:pt x="24" y="268"/>
                  </a:cubicBezTo>
                  <a:cubicBezTo>
                    <a:pt x="26" y="272"/>
                    <a:pt x="31" y="273"/>
                    <a:pt x="35" y="271"/>
                  </a:cubicBezTo>
                  <a:cubicBezTo>
                    <a:pt x="38" y="269"/>
                    <a:pt x="40" y="266"/>
                    <a:pt x="39" y="263"/>
                  </a:cubicBezTo>
                  <a:cubicBezTo>
                    <a:pt x="50" y="258"/>
                    <a:pt x="62" y="255"/>
                    <a:pt x="73" y="254"/>
                  </a:cubicBezTo>
                  <a:cubicBezTo>
                    <a:pt x="79" y="253"/>
                    <a:pt x="85" y="253"/>
                    <a:pt x="91" y="254"/>
                  </a:cubicBezTo>
                  <a:cubicBezTo>
                    <a:pt x="90" y="255"/>
                    <a:pt x="90" y="256"/>
                    <a:pt x="89" y="258"/>
                  </a:cubicBezTo>
                  <a:cubicBezTo>
                    <a:pt x="88" y="262"/>
                    <a:pt x="85" y="267"/>
                    <a:pt x="82" y="271"/>
                  </a:cubicBezTo>
                  <a:cubicBezTo>
                    <a:pt x="80" y="270"/>
                    <a:pt x="77" y="271"/>
                    <a:pt x="75" y="273"/>
                  </a:cubicBezTo>
                  <a:cubicBezTo>
                    <a:pt x="72" y="276"/>
                    <a:pt x="72" y="280"/>
                    <a:pt x="75" y="283"/>
                  </a:cubicBezTo>
                  <a:cubicBezTo>
                    <a:pt x="77" y="285"/>
                    <a:pt x="82" y="285"/>
                    <a:pt x="84" y="283"/>
                  </a:cubicBezTo>
                  <a:cubicBezTo>
                    <a:pt x="86" y="280"/>
                    <a:pt x="87" y="277"/>
                    <a:pt x="86" y="275"/>
                  </a:cubicBezTo>
                  <a:cubicBezTo>
                    <a:pt x="90" y="272"/>
                    <a:pt x="95" y="269"/>
                    <a:pt x="99" y="268"/>
                  </a:cubicBezTo>
                  <a:cubicBezTo>
                    <a:pt x="101" y="267"/>
                    <a:pt x="102" y="267"/>
                    <a:pt x="104" y="267"/>
                  </a:cubicBezTo>
                  <a:cubicBezTo>
                    <a:pt x="104" y="272"/>
                    <a:pt x="104" y="278"/>
                    <a:pt x="103" y="284"/>
                  </a:cubicBezTo>
                  <a:cubicBezTo>
                    <a:pt x="102" y="295"/>
                    <a:pt x="99" y="307"/>
                    <a:pt x="94" y="318"/>
                  </a:cubicBezTo>
                  <a:cubicBezTo>
                    <a:pt x="91" y="318"/>
                    <a:pt x="88" y="319"/>
                    <a:pt x="86" y="322"/>
                  </a:cubicBezTo>
                  <a:cubicBezTo>
                    <a:pt x="84" y="326"/>
                    <a:pt x="85" y="331"/>
                    <a:pt x="89" y="333"/>
                  </a:cubicBezTo>
                  <a:cubicBezTo>
                    <a:pt x="93" y="336"/>
                    <a:pt x="98" y="334"/>
                    <a:pt x="101" y="330"/>
                  </a:cubicBezTo>
                  <a:cubicBezTo>
                    <a:pt x="102" y="327"/>
                    <a:pt x="102" y="324"/>
                    <a:pt x="100" y="321"/>
                  </a:cubicBezTo>
                  <a:cubicBezTo>
                    <a:pt x="107" y="312"/>
                    <a:pt x="116" y="303"/>
                    <a:pt x="125" y="296"/>
                  </a:cubicBezTo>
                  <a:cubicBezTo>
                    <a:pt x="130" y="293"/>
                    <a:pt x="135" y="290"/>
                    <a:pt x="140" y="288"/>
                  </a:cubicBezTo>
                  <a:cubicBezTo>
                    <a:pt x="140" y="289"/>
                    <a:pt x="141" y="290"/>
                    <a:pt x="141" y="292"/>
                  </a:cubicBezTo>
                  <a:cubicBezTo>
                    <a:pt x="142" y="297"/>
                    <a:pt x="142" y="302"/>
                    <a:pt x="142" y="307"/>
                  </a:cubicBezTo>
                  <a:cubicBezTo>
                    <a:pt x="139" y="307"/>
                    <a:pt x="136" y="309"/>
                    <a:pt x="136" y="312"/>
                  </a:cubicBezTo>
                  <a:cubicBezTo>
                    <a:pt x="135" y="316"/>
                    <a:pt x="137" y="320"/>
                    <a:pt x="141" y="321"/>
                  </a:cubicBezTo>
                  <a:cubicBezTo>
                    <a:pt x="144" y="322"/>
                    <a:pt x="148" y="319"/>
                    <a:pt x="149" y="316"/>
                  </a:cubicBezTo>
                  <a:cubicBezTo>
                    <a:pt x="150" y="313"/>
                    <a:pt x="149" y="310"/>
                    <a:pt x="146" y="308"/>
                  </a:cubicBezTo>
                  <a:cubicBezTo>
                    <a:pt x="149" y="304"/>
                    <a:pt x="151" y="299"/>
                    <a:pt x="155" y="295"/>
                  </a:cubicBezTo>
                  <a:cubicBezTo>
                    <a:pt x="156" y="294"/>
                    <a:pt x="157" y="293"/>
                    <a:pt x="158" y="292"/>
                  </a:cubicBezTo>
                  <a:cubicBezTo>
                    <a:pt x="161" y="297"/>
                    <a:pt x="164" y="302"/>
                    <a:pt x="166" y="308"/>
                  </a:cubicBezTo>
                  <a:cubicBezTo>
                    <a:pt x="171" y="318"/>
                    <a:pt x="174" y="330"/>
                    <a:pt x="175" y="341"/>
                  </a:cubicBezTo>
                  <a:cubicBezTo>
                    <a:pt x="172" y="343"/>
                    <a:pt x="170" y="346"/>
                    <a:pt x="170" y="349"/>
                  </a:cubicBezTo>
                  <a:cubicBezTo>
                    <a:pt x="170" y="354"/>
                    <a:pt x="174" y="357"/>
                    <a:pt x="179" y="357"/>
                  </a:cubicBezTo>
                  <a:cubicBezTo>
                    <a:pt x="183" y="357"/>
                    <a:pt x="187" y="354"/>
                    <a:pt x="187" y="349"/>
                  </a:cubicBezTo>
                  <a:cubicBezTo>
                    <a:pt x="187" y="346"/>
                    <a:pt x="185" y="343"/>
                    <a:pt x="182" y="341"/>
                  </a:cubicBezTo>
                  <a:cubicBezTo>
                    <a:pt x="183" y="330"/>
                    <a:pt x="186" y="318"/>
                    <a:pt x="191" y="308"/>
                  </a:cubicBezTo>
                  <a:cubicBezTo>
                    <a:pt x="193" y="302"/>
                    <a:pt x="196" y="297"/>
                    <a:pt x="199" y="292"/>
                  </a:cubicBezTo>
                  <a:cubicBezTo>
                    <a:pt x="201" y="293"/>
                    <a:pt x="202" y="294"/>
                    <a:pt x="202" y="295"/>
                  </a:cubicBezTo>
                  <a:cubicBezTo>
                    <a:pt x="206" y="299"/>
                    <a:pt x="209" y="304"/>
                    <a:pt x="211" y="308"/>
                  </a:cubicBezTo>
                  <a:cubicBezTo>
                    <a:pt x="209" y="310"/>
                    <a:pt x="207" y="313"/>
                    <a:pt x="208" y="316"/>
                  </a:cubicBezTo>
                  <a:cubicBezTo>
                    <a:pt x="209" y="319"/>
                    <a:pt x="213" y="322"/>
                    <a:pt x="217" y="321"/>
                  </a:cubicBezTo>
                  <a:cubicBezTo>
                    <a:pt x="220" y="320"/>
                    <a:pt x="223" y="316"/>
                    <a:pt x="222" y="312"/>
                  </a:cubicBezTo>
                  <a:cubicBezTo>
                    <a:pt x="221" y="309"/>
                    <a:pt x="218" y="307"/>
                    <a:pt x="215" y="307"/>
                  </a:cubicBezTo>
                  <a:cubicBezTo>
                    <a:pt x="215" y="302"/>
                    <a:pt x="215" y="297"/>
                    <a:pt x="216" y="292"/>
                  </a:cubicBezTo>
                  <a:cubicBezTo>
                    <a:pt x="217" y="290"/>
                    <a:pt x="217" y="289"/>
                    <a:pt x="217" y="288"/>
                  </a:cubicBezTo>
                  <a:cubicBezTo>
                    <a:pt x="222" y="290"/>
                    <a:pt x="228" y="293"/>
                    <a:pt x="232" y="296"/>
                  </a:cubicBezTo>
                  <a:cubicBezTo>
                    <a:pt x="241" y="303"/>
                    <a:pt x="250" y="312"/>
                    <a:pt x="257" y="321"/>
                  </a:cubicBezTo>
                  <a:cubicBezTo>
                    <a:pt x="255" y="324"/>
                    <a:pt x="255" y="327"/>
                    <a:pt x="257" y="330"/>
                  </a:cubicBezTo>
                  <a:cubicBezTo>
                    <a:pt x="259" y="334"/>
                    <a:pt x="264" y="336"/>
                    <a:pt x="268" y="333"/>
                  </a:cubicBezTo>
                  <a:cubicBezTo>
                    <a:pt x="272" y="331"/>
                    <a:pt x="273" y="326"/>
                    <a:pt x="271" y="322"/>
                  </a:cubicBezTo>
                  <a:cubicBezTo>
                    <a:pt x="269" y="319"/>
                    <a:pt x="266" y="318"/>
                    <a:pt x="263" y="318"/>
                  </a:cubicBezTo>
                  <a:cubicBezTo>
                    <a:pt x="258" y="307"/>
                    <a:pt x="255" y="295"/>
                    <a:pt x="254" y="284"/>
                  </a:cubicBezTo>
                  <a:cubicBezTo>
                    <a:pt x="253" y="278"/>
                    <a:pt x="253" y="272"/>
                    <a:pt x="254" y="267"/>
                  </a:cubicBezTo>
                  <a:cubicBezTo>
                    <a:pt x="255" y="267"/>
                    <a:pt x="256" y="267"/>
                    <a:pt x="258" y="268"/>
                  </a:cubicBezTo>
                  <a:cubicBezTo>
                    <a:pt x="262" y="269"/>
                    <a:pt x="267" y="272"/>
                    <a:pt x="271" y="275"/>
                  </a:cubicBezTo>
                  <a:cubicBezTo>
                    <a:pt x="270" y="277"/>
                    <a:pt x="271" y="281"/>
                    <a:pt x="273" y="283"/>
                  </a:cubicBezTo>
                  <a:cubicBezTo>
                    <a:pt x="276" y="285"/>
                    <a:pt x="280" y="285"/>
                    <a:pt x="283" y="283"/>
                  </a:cubicBezTo>
                  <a:cubicBezTo>
                    <a:pt x="285" y="280"/>
                    <a:pt x="285" y="276"/>
                    <a:pt x="283" y="273"/>
                  </a:cubicBezTo>
                  <a:cubicBezTo>
                    <a:pt x="280" y="271"/>
                    <a:pt x="277" y="270"/>
                    <a:pt x="275" y="271"/>
                  </a:cubicBezTo>
                  <a:cubicBezTo>
                    <a:pt x="272" y="267"/>
                    <a:pt x="269" y="262"/>
                    <a:pt x="268" y="258"/>
                  </a:cubicBezTo>
                  <a:cubicBezTo>
                    <a:pt x="267" y="256"/>
                    <a:pt x="267" y="255"/>
                    <a:pt x="267" y="254"/>
                  </a:cubicBezTo>
                  <a:cubicBezTo>
                    <a:pt x="272" y="253"/>
                    <a:pt x="278" y="253"/>
                    <a:pt x="284" y="254"/>
                  </a:cubicBezTo>
                  <a:cubicBezTo>
                    <a:pt x="295" y="255"/>
                    <a:pt x="307" y="258"/>
                    <a:pt x="318" y="263"/>
                  </a:cubicBezTo>
                  <a:cubicBezTo>
                    <a:pt x="318" y="266"/>
                    <a:pt x="319" y="269"/>
                    <a:pt x="322" y="271"/>
                  </a:cubicBezTo>
                  <a:cubicBezTo>
                    <a:pt x="326" y="273"/>
                    <a:pt x="331" y="272"/>
                    <a:pt x="333" y="268"/>
                  </a:cubicBezTo>
                  <a:cubicBezTo>
                    <a:pt x="336" y="264"/>
                    <a:pt x="334" y="259"/>
                    <a:pt x="330" y="257"/>
                  </a:cubicBezTo>
                  <a:cubicBezTo>
                    <a:pt x="327" y="255"/>
                    <a:pt x="324" y="255"/>
                    <a:pt x="321" y="257"/>
                  </a:cubicBezTo>
                  <a:cubicBezTo>
                    <a:pt x="312" y="250"/>
                    <a:pt x="303" y="242"/>
                    <a:pt x="296" y="232"/>
                  </a:cubicBezTo>
                  <a:cubicBezTo>
                    <a:pt x="293" y="228"/>
                    <a:pt x="290" y="223"/>
                    <a:pt x="288" y="217"/>
                  </a:cubicBezTo>
                  <a:cubicBezTo>
                    <a:pt x="289" y="217"/>
                    <a:pt x="290" y="217"/>
                    <a:pt x="292" y="216"/>
                  </a:cubicBezTo>
                  <a:cubicBezTo>
                    <a:pt x="297" y="215"/>
                    <a:pt x="302" y="215"/>
                    <a:pt x="307" y="215"/>
                  </a:cubicBezTo>
                  <a:cubicBezTo>
                    <a:pt x="307" y="218"/>
                    <a:pt x="309" y="221"/>
                    <a:pt x="312" y="222"/>
                  </a:cubicBezTo>
                  <a:cubicBezTo>
                    <a:pt x="316" y="223"/>
                    <a:pt x="320" y="220"/>
                    <a:pt x="321" y="217"/>
                  </a:cubicBezTo>
                  <a:cubicBezTo>
                    <a:pt x="322" y="213"/>
                    <a:pt x="319" y="209"/>
                    <a:pt x="316" y="208"/>
                  </a:cubicBezTo>
                  <a:cubicBezTo>
                    <a:pt x="313" y="207"/>
                    <a:pt x="310" y="209"/>
                    <a:pt x="308" y="211"/>
                  </a:cubicBezTo>
                  <a:cubicBezTo>
                    <a:pt x="304" y="209"/>
                    <a:pt x="299" y="206"/>
                    <a:pt x="295" y="202"/>
                  </a:cubicBezTo>
                  <a:cubicBezTo>
                    <a:pt x="294" y="202"/>
                    <a:pt x="293" y="201"/>
                    <a:pt x="292" y="199"/>
                  </a:cubicBezTo>
                  <a:cubicBezTo>
                    <a:pt x="297" y="196"/>
                    <a:pt x="302" y="193"/>
                    <a:pt x="308" y="191"/>
                  </a:cubicBezTo>
                  <a:cubicBezTo>
                    <a:pt x="318" y="186"/>
                    <a:pt x="330" y="183"/>
                    <a:pt x="341" y="182"/>
                  </a:cubicBezTo>
                  <a:cubicBezTo>
                    <a:pt x="343" y="185"/>
                    <a:pt x="346" y="187"/>
                    <a:pt x="349" y="187"/>
                  </a:cubicBezTo>
                  <a:cubicBezTo>
                    <a:pt x="354" y="187"/>
                    <a:pt x="357" y="183"/>
                    <a:pt x="357" y="179"/>
                  </a:cubicBezTo>
                  <a:cubicBezTo>
                    <a:pt x="357" y="174"/>
                    <a:pt x="354" y="170"/>
                    <a:pt x="349" y="170"/>
                  </a:cubicBezTo>
                  <a:cubicBezTo>
                    <a:pt x="346" y="170"/>
                    <a:pt x="343" y="172"/>
                    <a:pt x="341" y="175"/>
                  </a:cubicBezTo>
                  <a:cubicBezTo>
                    <a:pt x="330" y="174"/>
                    <a:pt x="318" y="171"/>
                    <a:pt x="308" y="166"/>
                  </a:cubicBezTo>
                  <a:cubicBezTo>
                    <a:pt x="302" y="164"/>
                    <a:pt x="297" y="161"/>
                    <a:pt x="292" y="158"/>
                  </a:cubicBezTo>
                  <a:cubicBezTo>
                    <a:pt x="293" y="157"/>
                    <a:pt x="294" y="156"/>
                    <a:pt x="295" y="155"/>
                  </a:cubicBezTo>
                  <a:cubicBezTo>
                    <a:pt x="299" y="151"/>
                    <a:pt x="304" y="149"/>
                    <a:pt x="308" y="146"/>
                  </a:cubicBezTo>
                  <a:cubicBezTo>
                    <a:pt x="310" y="149"/>
                    <a:pt x="313" y="150"/>
                    <a:pt x="316" y="149"/>
                  </a:cubicBezTo>
                  <a:cubicBezTo>
                    <a:pt x="319" y="148"/>
                    <a:pt x="322" y="144"/>
                    <a:pt x="321" y="141"/>
                  </a:cubicBezTo>
                  <a:cubicBezTo>
                    <a:pt x="320" y="137"/>
                    <a:pt x="316" y="135"/>
                    <a:pt x="312" y="136"/>
                  </a:cubicBezTo>
                  <a:cubicBezTo>
                    <a:pt x="309" y="136"/>
                    <a:pt x="307" y="139"/>
                    <a:pt x="307" y="142"/>
                  </a:cubicBezTo>
                  <a:cubicBezTo>
                    <a:pt x="302" y="142"/>
                    <a:pt x="297" y="142"/>
                    <a:pt x="292" y="141"/>
                  </a:cubicBezTo>
                  <a:cubicBezTo>
                    <a:pt x="290" y="141"/>
                    <a:pt x="289" y="140"/>
                    <a:pt x="288" y="140"/>
                  </a:cubicBezTo>
                  <a:cubicBezTo>
                    <a:pt x="290" y="135"/>
                    <a:pt x="293" y="130"/>
                    <a:pt x="296" y="125"/>
                  </a:cubicBezTo>
                  <a:cubicBezTo>
                    <a:pt x="303" y="116"/>
                    <a:pt x="312" y="107"/>
                    <a:pt x="321" y="100"/>
                  </a:cubicBezTo>
                  <a:cubicBezTo>
                    <a:pt x="324" y="102"/>
                    <a:pt x="327" y="102"/>
                    <a:pt x="330" y="101"/>
                  </a:cubicBezTo>
                  <a:cubicBezTo>
                    <a:pt x="334" y="98"/>
                    <a:pt x="336" y="93"/>
                    <a:pt x="333" y="89"/>
                  </a:cubicBezTo>
                  <a:cubicBezTo>
                    <a:pt x="331" y="85"/>
                    <a:pt x="326" y="84"/>
                    <a:pt x="322" y="86"/>
                  </a:cubicBezTo>
                  <a:cubicBezTo>
                    <a:pt x="319" y="88"/>
                    <a:pt x="318" y="91"/>
                    <a:pt x="318" y="94"/>
                  </a:cubicBezTo>
                  <a:cubicBezTo>
                    <a:pt x="307" y="99"/>
                    <a:pt x="295" y="102"/>
                    <a:pt x="284" y="103"/>
                  </a:cubicBezTo>
                  <a:cubicBezTo>
                    <a:pt x="278" y="104"/>
                    <a:pt x="272" y="104"/>
                    <a:pt x="267" y="104"/>
                  </a:cubicBezTo>
                  <a:cubicBezTo>
                    <a:pt x="267" y="102"/>
                    <a:pt x="267" y="101"/>
                    <a:pt x="268" y="99"/>
                  </a:cubicBezTo>
                  <a:cubicBezTo>
                    <a:pt x="269" y="95"/>
                    <a:pt x="272" y="90"/>
                    <a:pt x="275" y="86"/>
                  </a:cubicBezTo>
                  <a:cubicBezTo>
                    <a:pt x="277" y="87"/>
                    <a:pt x="280" y="86"/>
                    <a:pt x="283" y="84"/>
                  </a:cubicBezTo>
                  <a:cubicBezTo>
                    <a:pt x="285" y="82"/>
                    <a:pt x="285" y="77"/>
                    <a:pt x="283" y="75"/>
                  </a:cubicBezTo>
                  <a:cubicBezTo>
                    <a:pt x="280" y="72"/>
                    <a:pt x="276" y="72"/>
                    <a:pt x="273" y="75"/>
                  </a:cubicBezTo>
                  <a:cubicBezTo>
                    <a:pt x="271" y="77"/>
                    <a:pt x="270" y="80"/>
                    <a:pt x="271" y="82"/>
                  </a:cubicBezTo>
                  <a:cubicBezTo>
                    <a:pt x="267" y="85"/>
                    <a:pt x="262" y="88"/>
                    <a:pt x="258" y="89"/>
                  </a:cubicBezTo>
                  <a:cubicBezTo>
                    <a:pt x="256" y="90"/>
                    <a:pt x="255" y="90"/>
                    <a:pt x="254" y="91"/>
                  </a:cubicBezTo>
                  <a:cubicBezTo>
                    <a:pt x="253" y="85"/>
                    <a:pt x="253" y="79"/>
                    <a:pt x="254" y="73"/>
                  </a:cubicBezTo>
                  <a:cubicBezTo>
                    <a:pt x="255" y="62"/>
                    <a:pt x="258" y="50"/>
                    <a:pt x="263" y="39"/>
                  </a:cubicBezTo>
                  <a:cubicBezTo>
                    <a:pt x="266" y="40"/>
                    <a:pt x="269" y="38"/>
                    <a:pt x="271" y="35"/>
                  </a:cubicBezTo>
                  <a:cubicBezTo>
                    <a:pt x="273" y="31"/>
                    <a:pt x="272" y="26"/>
                    <a:pt x="268" y="24"/>
                  </a:cubicBezTo>
                  <a:cubicBezTo>
                    <a:pt x="264" y="22"/>
                    <a:pt x="259" y="23"/>
                    <a:pt x="257" y="27"/>
                  </a:cubicBezTo>
                  <a:cubicBezTo>
                    <a:pt x="255" y="30"/>
                    <a:pt x="255" y="33"/>
                    <a:pt x="257" y="36"/>
                  </a:cubicBezTo>
                  <a:close/>
                  <a:moveTo>
                    <a:pt x="126" y="220"/>
                  </a:moveTo>
                  <a:cubicBezTo>
                    <a:pt x="125" y="220"/>
                    <a:pt x="125" y="220"/>
                    <a:pt x="126" y="219"/>
                  </a:cubicBezTo>
                  <a:cubicBezTo>
                    <a:pt x="126" y="219"/>
                    <a:pt x="126" y="219"/>
                    <a:pt x="127" y="219"/>
                  </a:cubicBezTo>
                  <a:cubicBezTo>
                    <a:pt x="142" y="224"/>
                    <a:pt x="160" y="227"/>
                    <a:pt x="179" y="227"/>
                  </a:cubicBezTo>
                  <a:cubicBezTo>
                    <a:pt x="197" y="227"/>
                    <a:pt x="215" y="224"/>
                    <a:pt x="230" y="219"/>
                  </a:cubicBezTo>
                  <a:cubicBezTo>
                    <a:pt x="231" y="219"/>
                    <a:pt x="231" y="219"/>
                    <a:pt x="231" y="219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22" y="239"/>
                    <a:pt x="202" y="252"/>
                    <a:pt x="179" y="252"/>
                  </a:cubicBezTo>
                  <a:cubicBezTo>
                    <a:pt x="156" y="252"/>
                    <a:pt x="136" y="239"/>
                    <a:pt x="126" y="220"/>
                  </a:cubicBezTo>
                  <a:close/>
                  <a:moveTo>
                    <a:pt x="144" y="133"/>
                  </a:moveTo>
                  <a:cubicBezTo>
                    <a:pt x="139" y="133"/>
                    <a:pt x="134" y="133"/>
                    <a:pt x="129" y="134"/>
                  </a:cubicBezTo>
                  <a:cubicBezTo>
                    <a:pt x="129" y="134"/>
                    <a:pt x="128" y="134"/>
                    <a:pt x="128" y="133"/>
                  </a:cubicBezTo>
                  <a:cubicBezTo>
                    <a:pt x="128" y="133"/>
                    <a:pt x="128" y="132"/>
                    <a:pt x="128" y="132"/>
                  </a:cubicBezTo>
                  <a:cubicBezTo>
                    <a:pt x="133" y="129"/>
                    <a:pt x="139" y="126"/>
                    <a:pt x="145" y="126"/>
                  </a:cubicBezTo>
                  <a:cubicBezTo>
                    <a:pt x="157" y="126"/>
                    <a:pt x="157" y="131"/>
                    <a:pt x="144" y="133"/>
                  </a:cubicBezTo>
                  <a:close/>
                  <a:moveTo>
                    <a:pt x="213" y="133"/>
                  </a:moveTo>
                  <a:cubicBezTo>
                    <a:pt x="200" y="131"/>
                    <a:pt x="200" y="126"/>
                    <a:pt x="212" y="126"/>
                  </a:cubicBezTo>
                  <a:cubicBezTo>
                    <a:pt x="218" y="126"/>
                    <a:pt x="225" y="129"/>
                    <a:pt x="229" y="132"/>
                  </a:cubicBezTo>
                  <a:cubicBezTo>
                    <a:pt x="229" y="132"/>
                    <a:pt x="229" y="133"/>
                    <a:pt x="229" y="133"/>
                  </a:cubicBezTo>
                  <a:cubicBezTo>
                    <a:pt x="229" y="134"/>
                    <a:pt x="228" y="134"/>
                    <a:pt x="228" y="134"/>
                  </a:cubicBezTo>
                  <a:cubicBezTo>
                    <a:pt x="223" y="133"/>
                    <a:pt x="218" y="133"/>
                    <a:pt x="213" y="133"/>
                  </a:cubicBezTo>
                  <a:close/>
                  <a:moveTo>
                    <a:pt x="135" y="149"/>
                  </a:moveTo>
                  <a:cubicBezTo>
                    <a:pt x="139" y="149"/>
                    <a:pt x="148" y="150"/>
                    <a:pt x="155" y="151"/>
                  </a:cubicBezTo>
                  <a:cubicBezTo>
                    <a:pt x="178" y="154"/>
                    <a:pt x="179" y="154"/>
                    <a:pt x="202" y="151"/>
                  </a:cubicBezTo>
                  <a:cubicBezTo>
                    <a:pt x="209" y="150"/>
                    <a:pt x="218" y="149"/>
                    <a:pt x="223" y="149"/>
                  </a:cubicBezTo>
                  <a:cubicBezTo>
                    <a:pt x="232" y="149"/>
                    <a:pt x="241" y="150"/>
                    <a:pt x="249" y="152"/>
                  </a:cubicBezTo>
                  <a:cubicBezTo>
                    <a:pt x="257" y="154"/>
                    <a:pt x="258" y="155"/>
                    <a:pt x="257" y="162"/>
                  </a:cubicBezTo>
                  <a:cubicBezTo>
                    <a:pt x="253" y="202"/>
                    <a:pt x="213" y="208"/>
                    <a:pt x="197" y="191"/>
                  </a:cubicBezTo>
                  <a:cubicBezTo>
                    <a:pt x="194" y="188"/>
                    <a:pt x="192" y="184"/>
                    <a:pt x="190" y="179"/>
                  </a:cubicBezTo>
                  <a:cubicBezTo>
                    <a:pt x="184" y="162"/>
                    <a:pt x="173" y="162"/>
                    <a:pt x="167" y="179"/>
                  </a:cubicBezTo>
                  <a:cubicBezTo>
                    <a:pt x="165" y="184"/>
                    <a:pt x="163" y="188"/>
                    <a:pt x="160" y="191"/>
                  </a:cubicBezTo>
                  <a:cubicBezTo>
                    <a:pt x="145" y="208"/>
                    <a:pt x="104" y="202"/>
                    <a:pt x="100" y="162"/>
                  </a:cubicBezTo>
                  <a:cubicBezTo>
                    <a:pt x="99" y="155"/>
                    <a:pt x="100" y="154"/>
                    <a:pt x="108" y="152"/>
                  </a:cubicBezTo>
                  <a:cubicBezTo>
                    <a:pt x="117" y="150"/>
                    <a:pt x="125" y="149"/>
                    <a:pt x="135" y="149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000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499241" y="6096963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cs typeface="+mn-ea"/>
                  <a:sym typeface="+mn-lt"/>
                </a:rPr>
                <a:t>LOGO</a:t>
              </a:r>
              <a:r>
                <a:rPr lang="en-US" altLang="zh-CN" dirty="0" smtClean="0">
                  <a:cs typeface="+mn-ea"/>
                  <a:sym typeface="+mn-lt"/>
                </a:rPr>
                <a:t> HERE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68880"/>
            <a:ext cx="9723120" cy="120396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838200" y="3673475"/>
            <a:ext cx="9723438" cy="1066165"/>
          </a:xfrm>
        </p:spPr>
        <p:txBody>
          <a:bodyPr>
            <a:normAutofit/>
          </a:bodyPr>
          <a:lstStyle>
            <a:lvl1pPr marL="0" indent="0">
              <a:buNone/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64040" y="365125"/>
            <a:ext cx="188976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3820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198121"/>
            <a:ext cx="10515600" cy="895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202635"/>
            <a:ext cx="10515600" cy="497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SSM</a:t>
            </a:r>
            <a:r>
              <a:rPr lang="zh-CN" altLang="zh-CN" dirty="0"/>
              <a:t>代码生成器演示文档</a:t>
            </a:r>
            <a:endParaRPr lang="zh-CN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zh-CN" dirty="0">
                <a:sym typeface="+mn-lt"/>
              </a:rPr>
              <a:t>2018年3月4日星期日</a:t>
            </a:r>
            <a:endParaRPr lang="zh-CN" altLang="zh-CN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演示说明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首先，我们对</a:t>
            </a:r>
            <a:r>
              <a:rPr lang="en-US" altLang="zh-CN" dirty="0"/>
              <a:t>pom.xml</a:t>
            </a:r>
            <a:r>
              <a:rPr lang="zh-CN" altLang="zh-CN" dirty="0"/>
              <a:t>文件进行查看</a:t>
            </a:r>
            <a:endParaRPr lang="zh-CN" altLang="zh-CN" dirty="0"/>
          </a:p>
          <a:p>
            <a:r>
              <a:rPr lang="zh-CN" altLang="zh-CN" dirty="0"/>
              <a:t>本项目采用</a:t>
            </a:r>
            <a:r>
              <a:rPr lang="en-US" altLang="zh-CN" dirty="0"/>
              <a:t>maven</a:t>
            </a:r>
            <a:r>
              <a:rPr lang="zh-CN" altLang="zh-CN" dirty="0"/>
              <a:t>构建的</a:t>
            </a:r>
            <a:r>
              <a:rPr lang="en-US" altLang="zh-CN" dirty="0"/>
              <a:t>webapp</a:t>
            </a:r>
            <a:r>
              <a:rPr lang="zh-CN" altLang="zh-CN" dirty="0"/>
              <a:t>项目。</a:t>
            </a:r>
            <a:endParaRPr lang="zh-CN" altLang="zh-CN" dirty="0"/>
          </a:p>
          <a:p>
            <a:r>
              <a:rPr lang="zh-CN" altLang="zh-CN" dirty="0"/>
              <a:t>dependencies 依赖的</a:t>
            </a:r>
            <a:r>
              <a:rPr lang="en-US" altLang="zh-CN" dirty="0"/>
              <a:t>jar</a:t>
            </a:r>
            <a:endParaRPr lang="en-US" altLang="zh-CN" dirty="0"/>
          </a:p>
          <a:p>
            <a:r>
              <a:rPr lang="en-US" altLang="zh-CN" dirty="0"/>
              <a:t>ok</a:t>
            </a:r>
            <a:r>
              <a:rPr lang="zh-CN" altLang="zh-CN" dirty="0"/>
              <a:t>，接下来，看看数据库的配置文件</a:t>
            </a:r>
            <a:endParaRPr lang="zh-CN" altLang="zh-CN" dirty="0"/>
          </a:p>
          <a:p>
            <a:r>
              <a:rPr lang="zh-CN" altLang="zh-CN" dirty="0"/>
              <a:t>jdbc.properties  请自行修改为自己数据库链接信息</a:t>
            </a:r>
            <a:endParaRPr lang="zh-CN" altLang="zh-CN" dirty="0"/>
          </a:p>
          <a:p>
            <a:r>
              <a:rPr lang="en-US" altLang="zh-CN" dirty="0"/>
              <a:t>ok</a:t>
            </a:r>
            <a:r>
              <a:rPr lang="zh-CN" altLang="zh-CN" dirty="0"/>
              <a:t>，接下来，看看模板文件</a:t>
            </a:r>
            <a:endParaRPr lang="zh-CN" altLang="zh-CN" dirty="0"/>
          </a:p>
          <a:p>
            <a:r>
              <a:rPr lang="zh-CN" altLang="zh-CN" dirty="0"/>
              <a:t>在generator-template目录下面。大家可以自修修改模板</a:t>
            </a:r>
            <a:endParaRPr lang="zh-CN" altLang="zh-CN" dirty="0"/>
          </a:p>
          <a:p>
            <a:r>
              <a:rPr lang="en-US" altLang="zh-CN" dirty="0"/>
              <a:t>ok</a:t>
            </a:r>
            <a:r>
              <a:rPr lang="zh-CN" altLang="zh-CN" dirty="0"/>
              <a:t>，接下来，看看生成文件位置的配置</a:t>
            </a:r>
            <a:endParaRPr lang="zh-CN" altLang="zh-CN" dirty="0"/>
          </a:p>
          <a:p>
            <a:r>
              <a:rPr lang="zh-CN" altLang="zh-CN" dirty="0"/>
              <a:t>sys.properties 这个文件</a:t>
            </a:r>
            <a:endParaRPr lang="zh-CN" altLang="zh-CN" dirty="0"/>
          </a:p>
          <a:p>
            <a:endParaRPr lang="zh-CN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演示说明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 dirty="0"/>
              <a:t>下面，看看源代码运行</a:t>
            </a:r>
            <a:endParaRPr lang="zh-CN" altLang="zh-CN" dirty="0"/>
          </a:p>
          <a:p>
            <a:r>
              <a:rPr lang="zh-CN" altLang="zh-CN" dirty="0"/>
              <a:t>Generator.java 这个类使我们的入口运行类</a:t>
            </a:r>
            <a:endParaRPr lang="zh-CN" altLang="zh-CN" dirty="0"/>
          </a:p>
          <a:p>
            <a:r>
              <a:rPr lang="zh-CN" altLang="zh-CN" dirty="0"/>
              <a:t>业务表明，对应我们数据库中的表，如</a:t>
            </a:r>
            <a:r>
              <a:rPr lang="en-US" altLang="zh-CN" dirty="0"/>
              <a:t>member,order,address</a:t>
            </a:r>
            <a:r>
              <a:rPr lang="zh-CN" altLang="zh-CN" dirty="0"/>
              <a:t>等等</a:t>
            </a:r>
            <a:endParaRPr lang="zh-CN" altLang="zh-CN" dirty="0"/>
          </a:p>
          <a:p>
            <a:r>
              <a:rPr lang="zh-CN" altLang="zh-CN" dirty="0"/>
              <a:t>我们这里有一个</a:t>
            </a:r>
            <a:r>
              <a:rPr lang="en-US" altLang="zh-CN" dirty="0"/>
              <a:t>member_test</a:t>
            </a:r>
            <a:r>
              <a:rPr lang="zh-CN" altLang="zh-CN" dirty="0"/>
              <a:t>表</a:t>
            </a:r>
            <a:endParaRPr lang="zh-CN" altLang="zh-CN" dirty="0"/>
          </a:p>
          <a:p>
            <a:r>
              <a:rPr lang="zh-CN" altLang="en-US" dirty="0"/>
              <a:t>实体类名</a:t>
            </a:r>
            <a:endParaRPr lang="zh-CN" altLang="en-US" dirty="0"/>
          </a:p>
          <a:p>
            <a:r>
              <a:rPr lang="zh-CN" altLang="en-US" dirty="0"/>
              <a:t>接下来我们点击  一键生成</a:t>
            </a:r>
            <a:endParaRPr lang="zh-CN" altLang="en-US" dirty="0"/>
          </a:p>
          <a:p>
            <a:r>
              <a:rPr lang="zh-CN" altLang="en-US" dirty="0"/>
              <a:t>在项目目录上面  右键刷新</a:t>
            </a:r>
            <a:endParaRPr lang="zh-CN" altLang="en-US" dirty="0"/>
          </a:p>
          <a:p>
            <a:r>
              <a:rPr lang="zh-CN" altLang="en-US" dirty="0"/>
              <a:t>对应模板文件，一一生成了相关代码。</a:t>
            </a:r>
            <a:endParaRPr lang="zh-CN" altLang="en-US" dirty="0"/>
          </a:p>
          <a:p>
            <a:r>
              <a:rPr lang="zh-CN" altLang="en-US" dirty="0"/>
              <a:t>这里并没有整合</a:t>
            </a:r>
            <a:r>
              <a:rPr lang="en-US" altLang="zh-CN" dirty="0"/>
              <a:t>SSM</a:t>
            </a:r>
            <a:r>
              <a:rPr lang="zh-CN" altLang="en-US" dirty="0"/>
              <a:t>框架，所以报错，后面会继续优化。</a:t>
            </a:r>
            <a:endParaRPr lang="zh-CN" altLang="en-US" dirty="0"/>
          </a:p>
          <a:p>
            <a:r>
              <a:rPr lang="zh-CN" altLang="en-US" dirty="0"/>
              <a:t>感谢收看。再见。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85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85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b"/>
  <p:tag name="KSO_WM_UNIT_INDEX" val="1"/>
  <p:tag name="KSO_WM_UNIT_ID" val="custom160485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CATEGORY" val="custom"/>
  <p:tag name="KSO_WM_TEMPLATE_INDEX" val="160485"/>
  <p:tag name="KSO_WM_TAG_VERSION" val="1.0"/>
  <p:tag name="KSO_WM_SLIDE_ID" val="custom160485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8、12、16、24、25、26、28、29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4">
      <a:dk1>
        <a:srgbClr val="FFFFFF"/>
      </a:dk1>
      <a:lt1>
        <a:srgbClr val="3F3F3F"/>
      </a:lt1>
      <a:dk2>
        <a:srgbClr val="FFFFFF"/>
      </a:dk2>
      <a:lt2>
        <a:srgbClr val="262626"/>
      </a:lt2>
      <a:accent1>
        <a:srgbClr val="FFC000"/>
      </a:accent1>
      <a:accent2>
        <a:srgbClr val="EF8607"/>
      </a:accent2>
      <a:accent3>
        <a:srgbClr val="BE7E30"/>
      </a:accent3>
      <a:accent4>
        <a:srgbClr val="D96711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WPS 演示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Office 主题</vt:lpstr>
      <vt:lpstr>1_Office 主题</vt:lpstr>
      <vt:lpstr>LOREM IPSUM DOLOR</vt:lpstr>
      <vt:lpstr>LOREM IPSUM DOLOR</vt:lpstr>
      <vt:lpstr>演示说明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1003632308@qq.com</cp:lastModifiedBy>
  <cp:revision>23</cp:revision>
  <dcterms:created xsi:type="dcterms:W3CDTF">2015-05-05T08:02:00Z</dcterms:created>
  <dcterms:modified xsi:type="dcterms:W3CDTF">2018-03-04T11:12:43Z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