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60" r:id="rId6"/>
    <p:sldId id="261" r:id="rId7"/>
    <p:sldId id="257" r:id="rId8"/>
    <p:sldId id="262" r:id="rId9"/>
    <p:sldId id="263" r:id="rId10"/>
    <p:sldId id="25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FF832-2FE6-4895-87F1-0A93973D1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FF832-2FE6-4895-87F1-0A93973D1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8281115" y="2278366"/>
            <a:ext cx="2537138" cy="190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789679" y="2278366"/>
            <a:ext cx="0" cy="33306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060619" y="2328150"/>
            <a:ext cx="255001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089194" y="2297416"/>
            <a:ext cx="0" cy="331922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076315" y="5588236"/>
            <a:ext cx="874193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285203" y="3301309"/>
            <a:ext cx="8291302" cy="1200329"/>
          </a:xfrm>
        </p:spPr>
        <p:txBody>
          <a:bodyPr anchor="b">
            <a:normAutofit/>
          </a:bodyPr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5203" y="4593713"/>
            <a:ext cx="8291302" cy="535531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89A2-E0B4-45B7-A7C4-31C2E2F02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980E-54D1-4743-BDFA-9E65A1C7CD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 flipH="1" flipV="1">
            <a:off x="9686649" y="5523707"/>
            <a:ext cx="1866900" cy="742950"/>
            <a:chOff x="311603" y="584200"/>
            <a:chExt cx="1866900" cy="74295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311603" y="584200"/>
              <a:ext cx="18669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44940" y="584200"/>
              <a:ext cx="0" cy="7429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790575" y="584200"/>
            <a:ext cx="18669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23912" y="584200"/>
            <a:ext cx="0" cy="7429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89A2-E0B4-45B7-A7C4-31C2E2F02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980E-54D1-4743-BDFA-9E65A1C7CD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30343" y="2855532"/>
            <a:ext cx="6299558" cy="1046543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30343" y="3929063"/>
            <a:ext cx="6299558" cy="53553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89A2-E0B4-45B7-A7C4-31C2E2F02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980E-54D1-4743-BDFA-9E65A1C7CD46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137893" y="2476679"/>
            <a:ext cx="1210614" cy="1300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137893" y="3738808"/>
            <a:ext cx="1210614" cy="121061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309870" y="2476679"/>
            <a:ext cx="579549" cy="5795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309870" y="4408510"/>
            <a:ext cx="540912" cy="54091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 flipH="1" flipV="1">
            <a:off x="9686649" y="5523707"/>
            <a:ext cx="1866900" cy="742950"/>
            <a:chOff x="311603" y="584200"/>
            <a:chExt cx="1866900" cy="74295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11603" y="584200"/>
              <a:ext cx="18669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44940" y="584200"/>
              <a:ext cx="0" cy="7429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790575" y="584200"/>
            <a:ext cx="18669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23912" y="584200"/>
            <a:ext cx="0" cy="7429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89A2-E0B4-45B7-A7C4-31C2E2F02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980E-54D1-4743-BDFA-9E65A1C7CD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 flipH="1" flipV="1">
            <a:off x="9686649" y="5523707"/>
            <a:ext cx="1866900" cy="742950"/>
            <a:chOff x="311603" y="584200"/>
            <a:chExt cx="1866900" cy="74295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11603" y="584200"/>
              <a:ext cx="18669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344940" y="584200"/>
              <a:ext cx="0" cy="7429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/>
          <p:cNvCxnSpPr/>
          <p:nvPr/>
        </p:nvCxnSpPr>
        <p:spPr>
          <a:xfrm>
            <a:off x="790575" y="495300"/>
            <a:ext cx="18669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23912" y="495300"/>
            <a:ext cx="0" cy="7429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921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89A2-E0B4-45B7-A7C4-31C2E2F02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980E-54D1-4743-BDFA-9E65A1C7CD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72744" y="3018175"/>
            <a:ext cx="7959143" cy="1325563"/>
          </a:xfrm>
        </p:spPr>
        <p:txBody>
          <a:bodyPr anchor="b" anchorCtr="0">
            <a:normAutofit/>
          </a:bodyPr>
          <a:lstStyle>
            <a:lvl1pPr algn="ctr">
              <a:defRPr sz="66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89A2-E0B4-45B7-A7C4-31C2E2F02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980E-54D1-4743-BDFA-9E65A1C7CD46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76315" y="2601532"/>
            <a:ext cx="8741938" cy="290943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</p:nvPr>
        </p:nvSpPr>
        <p:spPr>
          <a:xfrm>
            <a:off x="2486025" y="4404262"/>
            <a:ext cx="7945438" cy="6826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 flipV="1">
            <a:off x="9686649" y="5523707"/>
            <a:ext cx="1866900" cy="742950"/>
            <a:chOff x="311603" y="584200"/>
            <a:chExt cx="1866900" cy="74295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11603" y="584200"/>
              <a:ext cx="18669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44940" y="584200"/>
              <a:ext cx="0" cy="7429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接连接符 4"/>
          <p:cNvCxnSpPr/>
          <p:nvPr/>
        </p:nvCxnSpPr>
        <p:spPr>
          <a:xfrm>
            <a:off x="790575" y="584200"/>
            <a:ext cx="18669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23912" y="584200"/>
            <a:ext cx="0" cy="7429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89A2-E0B4-45B7-A7C4-31C2E2F02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980E-54D1-4743-BDFA-9E65A1C7CD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 flipH="1" flipV="1">
            <a:off x="9666513" y="5233422"/>
            <a:ext cx="1866900" cy="742950"/>
            <a:chOff x="311603" y="584200"/>
            <a:chExt cx="1866900" cy="74295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11603" y="584200"/>
              <a:ext cx="18669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44940" y="584200"/>
              <a:ext cx="0" cy="7429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790575" y="482600"/>
            <a:ext cx="18669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23912" y="482600"/>
            <a:ext cx="0" cy="7429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64462" y="365125"/>
            <a:ext cx="1089338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310352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89A2-E0B4-45B7-A7C4-31C2E2F02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980E-54D1-4743-BDFA-9E65A1C7CD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flipH="1" flipV="1">
            <a:off x="9730192" y="5490482"/>
            <a:ext cx="1866900" cy="742950"/>
            <a:chOff x="311603" y="584200"/>
            <a:chExt cx="1866900" cy="74295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11603" y="584200"/>
              <a:ext cx="18669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44940" y="584200"/>
              <a:ext cx="0" cy="7429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674463" y="403793"/>
            <a:ext cx="18669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07800" y="403793"/>
            <a:ext cx="0" cy="7429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14FC89A2-E0B4-45B7-A7C4-31C2E2F02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C42980E-54D1-4743-BDFA-9E65A1C7CD4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7.xml"/><Relationship Id="rId4" Type="http://schemas.openxmlformats.org/officeDocument/2006/relationships/themeOverride" Target="../theme/themeOverride2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>
            <p:custDataLst>
              <p:tags r:id="rId1"/>
            </p:custDataLst>
          </p:nvPr>
        </p:nvSpPr>
        <p:spPr>
          <a:xfrm>
            <a:off x="2285203" y="3301309"/>
            <a:ext cx="8291302" cy="1200329"/>
          </a:xfrm>
          <a:prstGeom prst="rect">
            <a:avLst/>
          </a:prstGeom>
        </p:spPr>
        <p:txBody>
          <a:bodyPr vert="horz" lIns="90000" tIns="46800" rIns="90000" bIns="46800" rtlCol="0" anchor="b">
            <a:normAutofit/>
          </a:bodyPr>
          <a:lstStyle>
            <a:lvl1pPr algn="ctr" defTabSz="914400" eaLnBrk="1" latinLnBrk="0" hangingPunct="1">
              <a:lnSpc>
                <a:spcPct val="120000"/>
              </a:lnSpc>
              <a:buNone/>
              <a:defRPr sz="6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/>
              <a:t>投资理财项目</a:t>
            </a:r>
            <a:r>
              <a:rPr lang="en-US" altLang="zh-CN"/>
              <a:t>FINANCE</a:t>
            </a:r>
            <a:endParaRPr lang="en-US" altLang="zh-CN"/>
          </a:p>
        </p:txBody>
      </p:sp>
      <p:sp>
        <p:nvSpPr>
          <p:cNvPr id="30" name="文本框 29"/>
          <p:cNvSpPr txBox="1"/>
          <p:nvPr>
            <p:custDataLst>
              <p:tags r:id="rId2"/>
            </p:custDataLst>
          </p:nvPr>
        </p:nvSpPr>
        <p:spPr>
          <a:xfrm>
            <a:off x="2285203" y="4593713"/>
            <a:ext cx="8291302" cy="53553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eaLnBrk="1" latinLnBrk="0" hangingPunct="1">
              <a:lnSpc>
                <a:spcPct val="120000"/>
              </a:lnSpc>
              <a:spcBef>
                <a:spcPts val="10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  <a:lvl2pPr indent="0" algn="ctr" defTabSz="914400" eaLnBrk="1" latinLnBrk="0" hangingPunct="1">
              <a:lnSpc>
                <a:spcPct val="120000"/>
              </a:lnSpc>
              <a:spcBef>
                <a:spcPts val="5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2pPr>
            <a:lvl3pPr indent="0" algn="ctr" defTabSz="914400" eaLnBrk="1" latinLnBrk="0" hangingPunct="1">
              <a:lnSpc>
                <a:spcPct val="120000"/>
              </a:lnSpc>
              <a:spcBef>
                <a:spcPts val="500"/>
              </a:spcBef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3pPr>
            <a:lvl4pPr indent="0" algn="ctr" defTabSz="914400" eaLnBrk="1" latinLnBrk="0" hangingPunct="1">
              <a:lnSpc>
                <a:spcPct val="120000"/>
              </a:lnSpc>
              <a:spcBef>
                <a:spcPts val="500"/>
              </a:spcBef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4pPr>
            <a:lvl5pPr indent="0" algn="ctr" defTabSz="914400" eaLnBrk="1" latinLnBrk="0" hangingPunct="1">
              <a:lnSpc>
                <a:spcPct val="120000"/>
              </a:lnSpc>
              <a:spcBef>
                <a:spcPts val="500"/>
              </a:spcBef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前段业务功能演示</a:t>
            </a:r>
            <a:endParaRPr lang="zh-CN" altLang="en-US" dirty="0"/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2285203" y="1335024"/>
            <a:ext cx="8291302" cy="187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b="1" dirty="0">
                <a:solidFill>
                  <a:schemeClr val="tx2"/>
                </a:solidFill>
              </a:rPr>
              <a:t>2018</a:t>
            </a:r>
            <a:endParaRPr lang="en-US" altLang="zh-CN" sz="11500" b="1" dirty="0">
              <a:solidFill>
                <a:schemeClr val="tx2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启动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我们进行启动项目</a:t>
            </a:r>
            <a:endParaRPr lang="zh-CN" altLang="en-US"/>
          </a:p>
          <a:p>
            <a:r>
              <a:rPr lang="zh-CN" altLang="zh-CN"/>
              <a:t>启动成功</a:t>
            </a:r>
            <a:endParaRPr lang="zh-CN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访问项目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用户名：</a:t>
            </a:r>
            <a:r>
              <a:rPr lang="en-US" altLang="zh-CN"/>
              <a:t>admin</a:t>
            </a:r>
            <a:endParaRPr lang="en-US" altLang="zh-CN"/>
          </a:p>
          <a:p>
            <a:r>
              <a:rPr lang="zh-CN" altLang="zh-CN"/>
              <a:t>密码：</a:t>
            </a:r>
            <a:r>
              <a:rPr lang="en-US" altLang="zh-CN"/>
              <a:t>111111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登陆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登陆成功，我们进行业务的浏览和讲解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团队管理</a:t>
            </a:r>
            <a:r>
              <a:rPr lang="en-US" altLang="zh-CN"/>
              <a:t>-</a:t>
            </a:r>
            <a:r>
              <a:rPr lang="zh-CN" altLang="en-US"/>
              <a:t>注册会员</a:t>
            </a:r>
            <a:endParaRPr lang="zh-CN" altLang="en-US"/>
          </a:p>
          <a:p>
            <a:endParaRPr lang="zh-CN" altLang="en-US"/>
          </a:p>
          <a:p>
            <a:r>
              <a:rPr lang="zh-CN" altLang="zh-CN"/>
              <a:t>重要的两个业务功能</a:t>
            </a:r>
            <a:endParaRPr lang="zh-CN" alt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0895" y="1320800"/>
            <a:ext cx="3876040" cy="2914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系统信箱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类似发送邮件的业务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更多业务自行查阅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谢谢您的收看！再见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1624"/>
</p:tagLst>
</file>

<file path=ppt/tags/tag10.xml><?xml version="1.0" encoding="utf-8"?>
<p:tagLst xmlns:p="http://schemas.openxmlformats.org/presentationml/2006/main">
  <p:tag name="KSO_WM_TEMPLATE_CATEGORY" val="custom"/>
  <p:tag name="KSO_WM_TEMPLATE_INDEX" val="20181624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UNIT_ID" val="custom20181624_2*a*1"/>
</p:tagLst>
</file>

<file path=ppt/tags/tag11.xml><?xml version="1.0" encoding="utf-8"?>
<p:tagLst xmlns:p="http://schemas.openxmlformats.org/presentationml/2006/main">
  <p:tag name="KSO_WM_TEMPLATE_CATEGORY" val="custom"/>
  <p:tag name="KSO_WM_TEMPLATE_INDEX" val="20181624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297"/>
  <p:tag name="KSO_WM_UNIT_LAYERLEVEL" val="1"/>
  <p:tag name="KSO_WM_UNIT_INDEX" val="1"/>
  <p:tag name="KSO_WM_UNIT_TYPE" val="f"/>
  <p:tag name="KSO_WM_UNIT_ID" val="custom20181624_2*f*1"/>
</p:tagLst>
</file>

<file path=ppt/tags/tag12.xml><?xml version="1.0" encoding="utf-8"?>
<p:tagLst xmlns:p="http://schemas.openxmlformats.org/presentationml/2006/main">
  <p:tag name="KSO_WM_SLIDE_SIZE" val="828*342"/>
  <p:tag name="KSO_WM_SLIDE_POSITION" val="66*143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92_2"/>
  <p:tag name="KSO_WM_TEMPLATE_CATEGORY" val="custom"/>
  <p:tag name="KSO_WM_TEMPLATE_INDEX" val="20181624"/>
  <p:tag name="KSO_WM_SLIDE_ID" val="custom20181624_2"/>
  <p:tag name="KSO_WM_SLIDE_INDEX" val="2"/>
  <p:tag name="KSO_WM_TEMPLATE_SUBCATEGORY" val="combine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1624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24"/>
</p:tagLst>
</file>

<file path=ppt/tags/tag15.xml><?xml version="1.0" encoding="utf-8"?>
<p:tagLst xmlns:p="http://schemas.openxmlformats.org/presentationml/2006/main">
  <p:tag name="KSO_WM_TEMPLATE_CATEGORY" val="custom"/>
  <p:tag name="KSO_WM_TEMPLATE_INDEX" val="20181624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1624_22*a*1"/>
  <p:tag name="KSO_WM_UNIT_PRESET_TEXT" val="非常感谢您的聆听"/>
</p:tagLst>
</file>

<file path=ppt/tags/tag16.xml><?xml version="1.0" encoding="utf-8"?>
<p:tagLst xmlns:p="http://schemas.openxmlformats.org/presentationml/2006/main">
  <p:tag name="KSO_WM_TEMPLATE_CATEGORY" val="custom"/>
  <p:tag name="KSO_WM_TEMPLATE_INDEX" val="20181624"/>
  <p:tag name="KSO_WM_UNIT_TYPE" val="b"/>
  <p:tag name="KSO_WM_UNIT_INDEX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CLEAR" val="0"/>
  <p:tag name="KSO_WM_UNIT_PRESET_TEXT_INDEX" val="1"/>
  <p:tag name="KSO_WM_UNIT_PRESET_TEXT_LEN" val="10"/>
  <p:tag name="KSO_WM_BEAUTIFY_FLAG" val="#wm#"/>
  <p:tag name="KSO_WM_TAG_VERSION" val="1.0"/>
  <p:tag name="KSO_WM_UNIT_ID" val="custom20181624_22*b*1"/>
</p:tagLst>
</file>

<file path=ppt/tags/tag17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endPage"/>
  <p:tag name="KSO_WM_BEAUTIFY_FLAG" val="#wm#"/>
  <p:tag name="KSO_WM_COMBINE_RELATE_SLIDE_ID" val="background20180992_10"/>
  <p:tag name="KSO_WM_TEMPLATE_CATEGORY" val="custom"/>
  <p:tag name="KSO_WM_TEMPLATE_INDEX" val="20181624"/>
  <p:tag name="KSO_WM_SLIDE_ID" val="custom20181624_22"/>
  <p:tag name="KSO_WM_SLIDE_INDEX" val="22"/>
  <p:tag name="KSO_WM_TEMPLATE_SUBCATEGORY" val="combine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1624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92_1"/>
  <p:tag name="KSO_WM_TEMPLATE_CATEGORY" val="custom"/>
  <p:tag name="KSO_WM_TEMPLATE_INDEX" val="20181624"/>
  <p:tag name="KSO_WM_TEMPLATE_SUBCATEGORY" val="combine"/>
  <p:tag name="KSO_WM_TEMPLATE_THUMBS_INDEX" val="1、4、5、6、12、13、21、22"/>
</p:tagLst>
</file>

<file path=ppt/tags/tag4.xml><?xml version="1.0" encoding="utf-8"?>
<p:tagLst xmlns:p="http://schemas.openxmlformats.org/presentationml/2006/main">
  <p:tag name="KSO_WM_TEMPLATE_CATEGORY" val="custom"/>
  <p:tag name="KSO_WM_TEMPLATE_INDEX" val="20181624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1624_1*a*1"/>
  <p:tag name="KSO_WM_UNIT_PRESET_TEXT" val="欧美绿坪商务工作汇报"/>
</p:tagLst>
</file>

<file path=ppt/tags/tag5.xml><?xml version="1.0" encoding="utf-8"?>
<p:tagLst xmlns:p="http://schemas.openxmlformats.org/presentationml/2006/main">
  <p:tag name="KSO_WM_TEMPLATE_CATEGORY" val="custom"/>
  <p:tag name="KSO_WM_TEMPLATE_INDEX" val="20181624"/>
  <p:tag name="KSO_WM_UNIT_TYPE" val="b"/>
  <p:tag name="KSO_WM_UNIT_INDEX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CLEAR" val="0"/>
  <p:tag name="KSO_WM_UNIT_PRESET_TEXT_INDEX" val="1"/>
  <p:tag name="KSO_WM_UNIT_PRESET_TEXT_LEN" val="10"/>
  <p:tag name="KSO_WM_BEAUTIFY_FLAG" val="#wm#"/>
  <p:tag name="KSO_WM_TAG_VERSION" val="1.0"/>
  <p:tag name="KSO_WM_UNIT_ID" val="custom20181624_1*b*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24_1*i*2"/>
  <p:tag name="KSO_WM_TEMPLATE_CATEGORY" val="custom"/>
  <p:tag name="KSO_WM_TEMPLATE_INDEX" val="20181624"/>
  <p:tag name="KSO_WM_UNIT_INDEX" val="2"/>
</p:tagLst>
</file>

<file path=ppt/tags/tag7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0992_1"/>
  <p:tag name="KSO_WM_TEMPLATE_CATEGORY" val="custom"/>
  <p:tag name="KSO_WM_TEMPLATE_INDEX" val="20181624"/>
  <p:tag name="KSO_WM_SLIDE_ID" val="custom20181624_1"/>
  <p:tag name="KSO_WM_SLIDE_INDEX" val="1"/>
  <p:tag name="KSO_WM_TEMPLATE_SUBCATEGORY" val="combine"/>
  <p:tag name="KSO_WM_TEMPLATE_THUMBS_INDEX" val="1、4、5、6、12、13、21、22、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1624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2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00B075"/>
      </a:dk2>
      <a:lt2>
        <a:srgbClr val="E7E6E6"/>
      </a:lt2>
      <a:accent1>
        <a:srgbClr val="00B075"/>
      </a:accent1>
      <a:accent2>
        <a:srgbClr val="FFFFF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B075"/>
    </a:dk2>
    <a:lt2>
      <a:srgbClr val="E7E6E6"/>
    </a:lt2>
    <a:accent1>
      <a:srgbClr val="00B075"/>
    </a:accent1>
    <a:accent2>
      <a:srgbClr val="FFFFFF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B075"/>
    </a:dk2>
    <a:lt2>
      <a:srgbClr val="E7E6E6"/>
    </a:lt2>
    <a:accent1>
      <a:srgbClr val="00B075"/>
    </a:accent1>
    <a:accent2>
      <a:srgbClr val="FFFFFF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WPS 演示</Application>
  <PresentationFormat>宽屏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 Light</vt:lpstr>
      <vt:lpstr>Calibri</vt:lpstr>
      <vt:lpstr>黑体</vt:lpstr>
      <vt:lpstr>微软雅黑</vt:lpstr>
      <vt:lpstr>Office 主题</vt:lpstr>
      <vt:lpstr>自定义设计方案</vt:lpstr>
      <vt:lpstr>PowerPoint 演示文稿</vt:lpstr>
      <vt:lpstr>PowerPoint 演示文稿</vt:lpstr>
      <vt:lpstr>PowerPoint 演示文稿</vt:lpstr>
      <vt:lpstr>请在此输入您的标题</vt:lpstr>
      <vt:lpstr>PowerPoint 演示文稿</vt:lpstr>
      <vt:lpstr>PowerPoint 演示文稿</vt:lpstr>
      <vt:lpstr>非常感谢您的聆听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1003632308@qq.com</cp:lastModifiedBy>
  <cp:revision>16</cp:revision>
  <dcterms:created xsi:type="dcterms:W3CDTF">2015-05-05T08:02:00Z</dcterms:created>
  <dcterms:modified xsi:type="dcterms:W3CDTF">2018-03-07T12:14:45Z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