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920" r:id="rId1"/>
  </p:sldMasterIdLst>
  <p:notesMasterIdLst>
    <p:notesMasterId r:id="rId122"/>
  </p:notesMasterIdLst>
  <p:handoutMasterIdLst>
    <p:handoutMasterId r:id="rId123"/>
  </p:handoutMasterIdLst>
  <p:sldIdLst>
    <p:sldId id="413" r:id="rId2"/>
    <p:sldId id="414" r:id="rId3"/>
    <p:sldId id="416" r:id="rId4"/>
    <p:sldId id="593" r:id="rId5"/>
    <p:sldId id="418" r:id="rId6"/>
    <p:sldId id="419" r:id="rId7"/>
    <p:sldId id="420" r:id="rId8"/>
    <p:sldId id="421" r:id="rId9"/>
    <p:sldId id="422" r:id="rId10"/>
    <p:sldId id="423" r:id="rId11"/>
    <p:sldId id="424" r:id="rId12"/>
    <p:sldId id="614" r:id="rId13"/>
    <p:sldId id="425" r:id="rId14"/>
    <p:sldId id="426" r:id="rId15"/>
    <p:sldId id="427" r:id="rId16"/>
    <p:sldId id="428" r:id="rId17"/>
    <p:sldId id="429" r:id="rId18"/>
    <p:sldId id="430" r:id="rId19"/>
    <p:sldId id="431" r:id="rId20"/>
    <p:sldId id="598" r:id="rId21"/>
    <p:sldId id="594" r:id="rId22"/>
    <p:sldId id="432" r:id="rId23"/>
    <p:sldId id="433" r:id="rId24"/>
    <p:sldId id="434" r:id="rId25"/>
    <p:sldId id="609" r:id="rId26"/>
    <p:sldId id="435" r:id="rId27"/>
    <p:sldId id="436" r:id="rId28"/>
    <p:sldId id="437" r:id="rId29"/>
    <p:sldId id="438" r:id="rId30"/>
    <p:sldId id="439" r:id="rId31"/>
    <p:sldId id="440" r:id="rId32"/>
    <p:sldId id="441" r:id="rId33"/>
    <p:sldId id="442" r:id="rId34"/>
    <p:sldId id="443" r:id="rId35"/>
    <p:sldId id="444" r:id="rId36"/>
    <p:sldId id="445" r:id="rId37"/>
    <p:sldId id="603" r:id="rId38"/>
    <p:sldId id="446" r:id="rId39"/>
    <p:sldId id="447" r:id="rId40"/>
    <p:sldId id="613" r:id="rId41"/>
    <p:sldId id="449" r:id="rId42"/>
    <p:sldId id="450" r:id="rId43"/>
    <p:sldId id="451" r:id="rId44"/>
    <p:sldId id="452" r:id="rId45"/>
    <p:sldId id="455" r:id="rId46"/>
    <p:sldId id="456" r:id="rId47"/>
    <p:sldId id="457" r:id="rId48"/>
    <p:sldId id="458" r:id="rId49"/>
    <p:sldId id="459" r:id="rId50"/>
    <p:sldId id="460" r:id="rId51"/>
    <p:sldId id="461" r:id="rId52"/>
    <p:sldId id="462" r:id="rId53"/>
    <p:sldId id="463" r:id="rId54"/>
    <p:sldId id="464" r:id="rId55"/>
    <p:sldId id="465" r:id="rId56"/>
    <p:sldId id="466" r:id="rId57"/>
    <p:sldId id="467" r:id="rId58"/>
    <p:sldId id="468" r:id="rId59"/>
    <p:sldId id="469" r:id="rId60"/>
    <p:sldId id="470" r:id="rId61"/>
    <p:sldId id="599" r:id="rId62"/>
    <p:sldId id="557" r:id="rId63"/>
    <p:sldId id="596" r:id="rId64"/>
    <p:sldId id="561" r:id="rId65"/>
    <p:sldId id="615" r:id="rId66"/>
    <p:sldId id="563" r:id="rId67"/>
    <p:sldId id="564" r:id="rId68"/>
    <p:sldId id="566" r:id="rId69"/>
    <p:sldId id="567" r:id="rId70"/>
    <p:sldId id="570" r:id="rId71"/>
    <p:sldId id="574" r:id="rId72"/>
    <p:sldId id="575" r:id="rId73"/>
    <p:sldId id="576" r:id="rId74"/>
    <p:sldId id="597" r:id="rId75"/>
    <p:sldId id="472" r:id="rId76"/>
    <p:sldId id="473" r:id="rId77"/>
    <p:sldId id="474" r:id="rId78"/>
    <p:sldId id="590" r:id="rId79"/>
    <p:sldId id="610" r:id="rId80"/>
    <p:sldId id="591" r:id="rId81"/>
    <p:sldId id="592" r:id="rId82"/>
    <p:sldId id="475" r:id="rId83"/>
    <p:sldId id="476" r:id="rId84"/>
    <p:sldId id="477" r:id="rId85"/>
    <p:sldId id="478" r:id="rId86"/>
    <p:sldId id="479" r:id="rId87"/>
    <p:sldId id="480" r:id="rId88"/>
    <p:sldId id="605" r:id="rId89"/>
    <p:sldId id="481" r:id="rId90"/>
    <p:sldId id="482" r:id="rId91"/>
    <p:sldId id="483" r:id="rId92"/>
    <p:sldId id="484" r:id="rId93"/>
    <p:sldId id="485" r:id="rId94"/>
    <p:sldId id="486" r:id="rId95"/>
    <p:sldId id="487" r:id="rId96"/>
    <p:sldId id="488" r:id="rId97"/>
    <p:sldId id="489" r:id="rId98"/>
    <p:sldId id="498" r:id="rId99"/>
    <p:sldId id="504" r:id="rId100"/>
    <p:sldId id="499" r:id="rId101"/>
    <p:sldId id="500" r:id="rId102"/>
    <p:sldId id="501" r:id="rId103"/>
    <p:sldId id="502" r:id="rId104"/>
    <p:sldId id="503" r:id="rId105"/>
    <p:sldId id="606" r:id="rId106"/>
    <p:sldId id="611" r:id="rId107"/>
    <p:sldId id="505" r:id="rId108"/>
    <p:sldId id="506" r:id="rId109"/>
    <p:sldId id="507" r:id="rId110"/>
    <p:sldId id="508" r:id="rId111"/>
    <p:sldId id="509" r:id="rId112"/>
    <p:sldId id="510" r:id="rId113"/>
    <p:sldId id="511" r:id="rId114"/>
    <p:sldId id="512" r:id="rId115"/>
    <p:sldId id="513" r:id="rId116"/>
    <p:sldId id="514" r:id="rId117"/>
    <p:sldId id="515" r:id="rId118"/>
    <p:sldId id="607" r:id="rId119"/>
    <p:sldId id="516" r:id="rId120"/>
    <p:sldId id="555" r:id="rId121"/>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7339"/>
    <a:srgbClr val="C51B27"/>
    <a:srgbClr val="FAE844"/>
    <a:srgbClr val="FFCCFF"/>
    <a:srgbClr val="005078"/>
    <a:srgbClr val="003145"/>
    <a:srgbClr val="006EA0"/>
    <a:srgbClr val="0053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7" autoAdjust="0"/>
    <p:restoredTop sz="74038" autoAdjust="0"/>
  </p:normalViewPr>
  <p:slideViewPr>
    <p:cSldViewPr>
      <p:cViewPr>
        <p:scale>
          <a:sx n="79" d="100"/>
          <a:sy n="79" d="100"/>
        </p:scale>
        <p:origin x="2424" y="472"/>
      </p:cViewPr>
      <p:guideLst>
        <p:guide orient="horz" pos="2160"/>
        <p:guide pos="2880"/>
      </p:guideLst>
    </p:cSldViewPr>
  </p:slideViewPr>
  <p:outlineViewPr>
    <p:cViewPr>
      <p:scale>
        <a:sx n="33" d="100"/>
        <a:sy n="33" d="100"/>
      </p:scale>
      <p:origin x="0" y="57756"/>
    </p:cViewPr>
  </p:outlineViewPr>
  <p:notesTextViewPr>
    <p:cViewPr>
      <p:scale>
        <a:sx n="100" d="100"/>
        <a:sy n="100" d="100"/>
      </p:scale>
      <p:origin x="0" y="0"/>
    </p:cViewPr>
  </p:notesTextViewPr>
  <p:sorterViewPr>
    <p:cViewPr>
      <p:scale>
        <a:sx n="66" d="100"/>
        <a:sy n="66" d="100"/>
      </p:scale>
      <p:origin x="0" y="2592"/>
    </p:cViewPr>
  </p:sorterViewPr>
  <p:notesViewPr>
    <p:cSldViewPr>
      <p:cViewPr varScale="1">
        <p:scale>
          <a:sx n="69" d="100"/>
          <a:sy n="69" d="100"/>
        </p:scale>
        <p:origin x="-2478"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notesMaster" Target="notesMasters/notesMaster1.xml"/><Relationship Id="rId123" Type="http://schemas.openxmlformats.org/officeDocument/2006/relationships/handoutMaster" Target="handoutMasters/handoutMaster1.xml"/><Relationship Id="rId124" Type="http://schemas.openxmlformats.org/officeDocument/2006/relationships/presProps" Target="presProps.xml"/><Relationship Id="rId125" Type="http://schemas.openxmlformats.org/officeDocument/2006/relationships/viewProps" Target="viewProps.xml"/><Relationship Id="rId126" Type="http://schemas.openxmlformats.org/officeDocument/2006/relationships/theme" Target="theme/theme1.xml"/><Relationship Id="rId12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25D26E-3727-4929-AF13-CC8D733694D3}" type="doc">
      <dgm:prSet loTypeId="urn:microsoft.com/office/officeart/2005/8/layout/chevron1" loCatId="process" qsTypeId="urn:microsoft.com/office/officeart/2005/8/quickstyle/simple2" qsCatId="simple" csTypeId="urn:microsoft.com/office/officeart/2005/8/colors/accent1_2" csCatId="accent1" phldr="1"/>
      <dgm:spPr/>
      <dgm:t>
        <a:bodyPr/>
        <a:lstStyle/>
        <a:p>
          <a:endParaRPr lang="zh-CN" altLang="en-US"/>
        </a:p>
      </dgm:t>
    </dgm:pt>
    <dgm:pt modelId="{EF27B6DE-A874-4AC2-B1C7-39553FA4325A}">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altLang="zh-CN" sz="1200" dirty="0" smtClean="0"/>
            <a:t>pre-clean</a:t>
          </a:r>
          <a:endParaRPr lang="zh-CN" altLang="en-US" sz="1200" dirty="0"/>
        </a:p>
      </dgm:t>
    </dgm:pt>
    <dgm:pt modelId="{AC346699-4CEB-405D-8174-874C02990349}" type="parTrans" cxnId="{962827F3-2B9E-48DB-8AD3-0B1AA8BF3C80}">
      <dgm:prSet/>
      <dgm:spPr/>
      <dgm:t>
        <a:bodyPr/>
        <a:lstStyle/>
        <a:p>
          <a:endParaRPr lang="zh-CN" altLang="en-US"/>
        </a:p>
      </dgm:t>
    </dgm:pt>
    <dgm:pt modelId="{7C77A2E5-18B2-4942-9238-D44C2E0CCF6B}" type="sibTrans" cxnId="{962827F3-2B9E-48DB-8AD3-0B1AA8BF3C80}">
      <dgm:prSet/>
      <dgm:spPr/>
      <dgm:t>
        <a:bodyPr/>
        <a:lstStyle/>
        <a:p>
          <a:endParaRPr lang="zh-CN" altLang="en-US"/>
        </a:p>
      </dgm:t>
    </dgm:pt>
    <dgm:pt modelId="{45BB5338-485B-4C1E-8491-AF4B463A31F6}">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altLang="zh-CN" sz="1200" dirty="0" smtClean="0"/>
            <a:t>clean</a:t>
          </a:r>
          <a:endParaRPr lang="zh-CN" altLang="en-US" sz="1200" dirty="0"/>
        </a:p>
      </dgm:t>
    </dgm:pt>
    <dgm:pt modelId="{508C7632-5A6D-40D9-8144-28F67E088E55}" type="parTrans" cxnId="{224F5830-C988-4EFF-953C-31537EF190B7}">
      <dgm:prSet/>
      <dgm:spPr/>
      <dgm:t>
        <a:bodyPr/>
        <a:lstStyle/>
        <a:p>
          <a:endParaRPr lang="zh-CN" altLang="en-US"/>
        </a:p>
      </dgm:t>
    </dgm:pt>
    <dgm:pt modelId="{BC8EE7C2-A6CD-4E22-BB8B-10987D9005ED}" type="sibTrans" cxnId="{224F5830-C988-4EFF-953C-31537EF190B7}">
      <dgm:prSet/>
      <dgm:spPr/>
      <dgm:t>
        <a:bodyPr/>
        <a:lstStyle/>
        <a:p>
          <a:endParaRPr lang="zh-CN" altLang="en-US"/>
        </a:p>
      </dgm:t>
    </dgm:pt>
    <dgm:pt modelId="{7BA74B85-3D41-49E2-9E01-2FFA61F69706}">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altLang="zh-CN" sz="1200" dirty="0" smtClean="0"/>
            <a:t>post-clean</a:t>
          </a:r>
          <a:endParaRPr lang="zh-CN" altLang="en-US" sz="1200" dirty="0"/>
        </a:p>
      </dgm:t>
    </dgm:pt>
    <dgm:pt modelId="{029383BC-2D2A-4064-BB3A-2116A0437EF3}" type="parTrans" cxnId="{2F15C617-EC08-4E17-9BF7-30E39DE01ED0}">
      <dgm:prSet/>
      <dgm:spPr/>
      <dgm:t>
        <a:bodyPr/>
        <a:lstStyle/>
        <a:p>
          <a:endParaRPr lang="zh-CN" altLang="en-US"/>
        </a:p>
      </dgm:t>
    </dgm:pt>
    <dgm:pt modelId="{7D2AE6DD-04F9-4189-857F-B0070244C8E7}" type="sibTrans" cxnId="{2F15C617-EC08-4E17-9BF7-30E39DE01ED0}">
      <dgm:prSet/>
      <dgm:spPr/>
      <dgm:t>
        <a:bodyPr/>
        <a:lstStyle/>
        <a:p>
          <a:endParaRPr lang="zh-CN" altLang="en-US"/>
        </a:p>
      </dgm:t>
    </dgm:pt>
    <dgm:pt modelId="{1D89AF0B-21A4-45D4-8835-399D8ECCE9D6}" type="pres">
      <dgm:prSet presAssocID="{0F25D26E-3727-4929-AF13-CC8D733694D3}" presName="Name0" presStyleCnt="0">
        <dgm:presLayoutVars>
          <dgm:dir/>
          <dgm:animLvl val="lvl"/>
          <dgm:resizeHandles val="exact"/>
        </dgm:presLayoutVars>
      </dgm:prSet>
      <dgm:spPr/>
      <dgm:t>
        <a:bodyPr/>
        <a:lstStyle/>
        <a:p>
          <a:endParaRPr lang="zh-CN" altLang="en-US"/>
        </a:p>
      </dgm:t>
    </dgm:pt>
    <dgm:pt modelId="{BD55E7B9-8C44-4AF7-8719-2C9B0B6DE0EA}" type="pres">
      <dgm:prSet presAssocID="{EF27B6DE-A874-4AC2-B1C7-39553FA4325A}" presName="parTxOnly" presStyleLbl="node1" presStyleIdx="0" presStyleCnt="3">
        <dgm:presLayoutVars>
          <dgm:chMax val="0"/>
          <dgm:chPref val="0"/>
          <dgm:bulletEnabled val="1"/>
        </dgm:presLayoutVars>
      </dgm:prSet>
      <dgm:spPr/>
      <dgm:t>
        <a:bodyPr/>
        <a:lstStyle/>
        <a:p>
          <a:endParaRPr lang="zh-CN" altLang="en-US"/>
        </a:p>
      </dgm:t>
    </dgm:pt>
    <dgm:pt modelId="{B352AAAC-14C1-4A8D-8525-C1005FE3980D}" type="pres">
      <dgm:prSet presAssocID="{7C77A2E5-18B2-4942-9238-D44C2E0CCF6B}" presName="parTxOnlySpace" presStyleCnt="0"/>
      <dgm:spPr/>
    </dgm:pt>
    <dgm:pt modelId="{12FAA798-FDC6-4E92-AE87-C037F185DEBA}" type="pres">
      <dgm:prSet presAssocID="{45BB5338-485B-4C1E-8491-AF4B463A31F6}" presName="parTxOnly" presStyleLbl="node1" presStyleIdx="1" presStyleCnt="3">
        <dgm:presLayoutVars>
          <dgm:chMax val="0"/>
          <dgm:chPref val="0"/>
          <dgm:bulletEnabled val="1"/>
        </dgm:presLayoutVars>
      </dgm:prSet>
      <dgm:spPr/>
      <dgm:t>
        <a:bodyPr/>
        <a:lstStyle/>
        <a:p>
          <a:endParaRPr lang="zh-CN" altLang="en-US"/>
        </a:p>
      </dgm:t>
    </dgm:pt>
    <dgm:pt modelId="{1B140C2E-71F3-49D2-8C78-065F8F490EFB}" type="pres">
      <dgm:prSet presAssocID="{BC8EE7C2-A6CD-4E22-BB8B-10987D9005ED}" presName="parTxOnlySpace" presStyleCnt="0"/>
      <dgm:spPr/>
    </dgm:pt>
    <dgm:pt modelId="{4F96DE44-D760-4BAB-9F9D-668E2D6E99B6}" type="pres">
      <dgm:prSet presAssocID="{7BA74B85-3D41-49E2-9E01-2FFA61F69706}" presName="parTxOnly" presStyleLbl="node1" presStyleIdx="2" presStyleCnt="3" custLinFactNeighborX="51112" custLinFactNeighborY="2515">
        <dgm:presLayoutVars>
          <dgm:chMax val="0"/>
          <dgm:chPref val="0"/>
          <dgm:bulletEnabled val="1"/>
        </dgm:presLayoutVars>
      </dgm:prSet>
      <dgm:spPr/>
      <dgm:t>
        <a:bodyPr/>
        <a:lstStyle/>
        <a:p>
          <a:endParaRPr lang="zh-CN" altLang="en-US"/>
        </a:p>
      </dgm:t>
    </dgm:pt>
  </dgm:ptLst>
  <dgm:cxnLst>
    <dgm:cxn modelId="{2F15C617-EC08-4E17-9BF7-30E39DE01ED0}" srcId="{0F25D26E-3727-4929-AF13-CC8D733694D3}" destId="{7BA74B85-3D41-49E2-9E01-2FFA61F69706}" srcOrd="2" destOrd="0" parTransId="{029383BC-2D2A-4064-BB3A-2116A0437EF3}" sibTransId="{7D2AE6DD-04F9-4189-857F-B0070244C8E7}"/>
    <dgm:cxn modelId="{D6029FE2-5B5B-4BD6-8C00-55BEB53C6FAA}" type="presOf" srcId="{45BB5338-485B-4C1E-8491-AF4B463A31F6}" destId="{12FAA798-FDC6-4E92-AE87-C037F185DEBA}" srcOrd="0" destOrd="0" presId="urn:microsoft.com/office/officeart/2005/8/layout/chevron1"/>
    <dgm:cxn modelId="{8C4AE13D-8FD2-4A0E-B746-E51FEE57FEA7}" type="presOf" srcId="{7BA74B85-3D41-49E2-9E01-2FFA61F69706}" destId="{4F96DE44-D760-4BAB-9F9D-668E2D6E99B6}" srcOrd="0" destOrd="0" presId="urn:microsoft.com/office/officeart/2005/8/layout/chevron1"/>
    <dgm:cxn modelId="{898E94C3-8EDE-4673-9233-3FBE29E2B5AE}" type="presOf" srcId="{EF27B6DE-A874-4AC2-B1C7-39553FA4325A}" destId="{BD55E7B9-8C44-4AF7-8719-2C9B0B6DE0EA}" srcOrd="0" destOrd="0" presId="urn:microsoft.com/office/officeart/2005/8/layout/chevron1"/>
    <dgm:cxn modelId="{04997485-FF7C-4425-B581-91CE116A2D91}" type="presOf" srcId="{0F25D26E-3727-4929-AF13-CC8D733694D3}" destId="{1D89AF0B-21A4-45D4-8835-399D8ECCE9D6}" srcOrd="0" destOrd="0" presId="urn:microsoft.com/office/officeart/2005/8/layout/chevron1"/>
    <dgm:cxn modelId="{224F5830-C988-4EFF-953C-31537EF190B7}" srcId="{0F25D26E-3727-4929-AF13-CC8D733694D3}" destId="{45BB5338-485B-4C1E-8491-AF4B463A31F6}" srcOrd="1" destOrd="0" parTransId="{508C7632-5A6D-40D9-8144-28F67E088E55}" sibTransId="{BC8EE7C2-A6CD-4E22-BB8B-10987D9005ED}"/>
    <dgm:cxn modelId="{962827F3-2B9E-48DB-8AD3-0B1AA8BF3C80}" srcId="{0F25D26E-3727-4929-AF13-CC8D733694D3}" destId="{EF27B6DE-A874-4AC2-B1C7-39553FA4325A}" srcOrd="0" destOrd="0" parTransId="{AC346699-4CEB-405D-8174-874C02990349}" sibTransId="{7C77A2E5-18B2-4942-9238-D44C2E0CCF6B}"/>
    <dgm:cxn modelId="{4D9CD150-C892-4AC0-891A-636E58EA88DC}" type="presParOf" srcId="{1D89AF0B-21A4-45D4-8835-399D8ECCE9D6}" destId="{BD55E7B9-8C44-4AF7-8719-2C9B0B6DE0EA}" srcOrd="0" destOrd="0" presId="urn:microsoft.com/office/officeart/2005/8/layout/chevron1"/>
    <dgm:cxn modelId="{71B5B810-BBA7-44F2-A9B3-2FE00792B7E3}" type="presParOf" srcId="{1D89AF0B-21A4-45D4-8835-399D8ECCE9D6}" destId="{B352AAAC-14C1-4A8D-8525-C1005FE3980D}" srcOrd="1" destOrd="0" presId="urn:microsoft.com/office/officeart/2005/8/layout/chevron1"/>
    <dgm:cxn modelId="{C5A9AB0D-BC6E-46C1-8520-9E07497C0808}" type="presParOf" srcId="{1D89AF0B-21A4-45D4-8835-399D8ECCE9D6}" destId="{12FAA798-FDC6-4E92-AE87-C037F185DEBA}" srcOrd="2" destOrd="0" presId="urn:microsoft.com/office/officeart/2005/8/layout/chevron1"/>
    <dgm:cxn modelId="{DCB4815F-C699-439C-9233-638D60D69EEE}" type="presParOf" srcId="{1D89AF0B-21A4-45D4-8835-399D8ECCE9D6}" destId="{1B140C2E-71F3-49D2-8C78-065F8F490EFB}" srcOrd="3" destOrd="0" presId="urn:microsoft.com/office/officeart/2005/8/layout/chevron1"/>
    <dgm:cxn modelId="{76C3C2B8-3A8C-460F-8413-9953354FDA54}" type="presParOf" srcId="{1D89AF0B-21A4-45D4-8835-399D8ECCE9D6}" destId="{4F96DE44-D760-4BAB-9F9D-668E2D6E99B6}"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25D26E-3727-4929-AF13-CC8D733694D3}" type="doc">
      <dgm:prSet loTypeId="urn:microsoft.com/office/officeart/2005/8/layout/chevron1" loCatId="process" qsTypeId="urn:microsoft.com/office/officeart/2005/8/quickstyle/simple2" qsCatId="simple" csTypeId="urn:microsoft.com/office/officeart/2005/8/colors/accent1_2" csCatId="accent1" phldr="1"/>
      <dgm:spPr/>
      <dgm:t>
        <a:bodyPr/>
        <a:lstStyle/>
        <a:p>
          <a:endParaRPr lang="zh-CN" altLang="en-US"/>
        </a:p>
      </dgm:t>
    </dgm:pt>
    <dgm:pt modelId="{EF27B6DE-A874-4AC2-B1C7-39553FA4325A}">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altLang="zh-CN" sz="1200" dirty="0" smtClean="0"/>
            <a:t>…</a:t>
          </a:r>
          <a:endParaRPr lang="zh-CN" altLang="en-US" sz="1200" dirty="0"/>
        </a:p>
      </dgm:t>
    </dgm:pt>
    <dgm:pt modelId="{AC346699-4CEB-405D-8174-874C02990349}" type="parTrans" cxnId="{962827F3-2B9E-48DB-8AD3-0B1AA8BF3C80}">
      <dgm:prSet/>
      <dgm:spPr/>
      <dgm:t>
        <a:bodyPr/>
        <a:lstStyle/>
        <a:p>
          <a:endParaRPr lang="zh-CN" altLang="en-US"/>
        </a:p>
      </dgm:t>
    </dgm:pt>
    <dgm:pt modelId="{7C77A2E5-18B2-4942-9238-D44C2E0CCF6B}" type="sibTrans" cxnId="{962827F3-2B9E-48DB-8AD3-0B1AA8BF3C80}">
      <dgm:prSet/>
      <dgm:spPr/>
      <dgm:t>
        <a:bodyPr/>
        <a:lstStyle/>
        <a:p>
          <a:endParaRPr lang="zh-CN" altLang="en-US"/>
        </a:p>
      </dgm:t>
    </dgm:pt>
    <dgm:pt modelId="{45BB5338-485B-4C1E-8491-AF4B463A31F6}">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altLang="zh-CN" sz="1200" dirty="0" smtClean="0"/>
            <a:t>process-resources</a:t>
          </a:r>
          <a:endParaRPr lang="zh-CN" altLang="en-US" sz="1200" dirty="0"/>
        </a:p>
      </dgm:t>
    </dgm:pt>
    <dgm:pt modelId="{508C7632-5A6D-40D9-8144-28F67E088E55}" type="parTrans" cxnId="{224F5830-C988-4EFF-953C-31537EF190B7}">
      <dgm:prSet/>
      <dgm:spPr/>
      <dgm:t>
        <a:bodyPr/>
        <a:lstStyle/>
        <a:p>
          <a:endParaRPr lang="zh-CN" altLang="en-US"/>
        </a:p>
      </dgm:t>
    </dgm:pt>
    <dgm:pt modelId="{BC8EE7C2-A6CD-4E22-BB8B-10987D9005ED}" type="sibTrans" cxnId="{224F5830-C988-4EFF-953C-31537EF190B7}">
      <dgm:prSet/>
      <dgm:spPr/>
      <dgm:t>
        <a:bodyPr/>
        <a:lstStyle/>
        <a:p>
          <a:endParaRPr lang="zh-CN" altLang="en-US"/>
        </a:p>
      </dgm:t>
    </dgm:pt>
    <dgm:pt modelId="{7BA74B85-3D41-49E2-9E01-2FFA61F69706}">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altLang="zh-CN" sz="1200" dirty="0" smtClean="0"/>
            <a:t>compile</a:t>
          </a:r>
          <a:endParaRPr lang="zh-CN" altLang="en-US" sz="1200" dirty="0"/>
        </a:p>
      </dgm:t>
    </dgm:pt>
    <dgm:pt modelId="{029383BC-2D2A-4064-BB3A-2116A0437EF3}" type="parTrans" cxnId="{2F15C617-EC08-4E17-9BF7-30E39DE01ED0}">
      <dgm:prSet/>
      <dgm:spPr/>
      <dgm:t>
        <a:bodyPr/>
        <a:lstStyle/>
        <a:p>
          <a:endParaRPr lang="zh-CN" altLang="en-US"/>
        </a:p>
      </dgm:t>
    </dgm:pt>
    <dgm:pt modelId="{7D2AE6DD-04F9-4189-857F-B0070244C8E7}" type="sibTrans" cxnId="{2F15C617-EC08-4E17-9BF7-30E39DE01ED0}">
      <dgm:prSet/>
      <dgm:spPr/>
      <dgm:t>
        <a:bodyPr/>
        <a:lstStyle/>
        <a:p>
          <a:endParaRPr lang="zh-CN" altLang="en-US"/>
        </a:p>
      </dgm:t>
    </dgm:pt>
    <dgm:pt modelId="{44953FE5-1D55-42CD-ABE0-3282D8962E39}">
      <dgm:prSet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altLang="zh-CN" sz="1200" dirty="0" smtClean="0"/>
            <a:t>…</a:t>
          </a:r>
          <a:endParaRPr lang="zh-CN" altLang="en-US" sz="1200" dirty="0"/>
        </a:p>
      </dgm:t>
    </dgm:pt>
    <dgm:pt modelId="{068DEA36-7134-451E-8CD0-46FE40BB5051}" type="parTrans" cxnId="{7DB42976-F607-43E8-894F-5BC4DC9BA700}">
      <dgm:prSet/>
      <dgm:spPr/>
      <dgm:t>
        <a:bodyPr/>
        <a:lstStyle/>
        <a:p>
          <a:endParaRPr lang="zh-CN" altLang="en-US"/>
        </a:p>
      </dgm:t>
    </dgm:pt>
    <dgm:pt modelId="{0362D044-0256-4BD7-9200-30B28434DFCF}" type="sibTrans" cxnId="{7DB42976-F607-43E8-894F-5BC4DC9BA700}">
      <dgm:prSet/>
      <dgm:spPr/>
      <dgm:t>
        <a:bodyPr/>
        <a:lstStyle/>
        <a:p>
          <a:endParaRPr lang="zh-CN" altLang="en-US"/>
        </a:p>
      </dgm:t>
    </dgm:pt>
    <dgm:pt modelId="{4A059368-2251-49DC-AB6F-A98360AB06BF}">
      <dgm:prSet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altLang="zh-CN" sz="1200" dirty="0" smtClean="0"/>
            <a:t>test</a:t>
          </a:r>
          <a:endParaRPr lang="zh-CN" altLang="en-US" sz="1200" dirty="0"/>
        </a:p>
      </dgm:t>
    </dgm:pt>
    <dgm:pt modelId="{4257A454-299B-4AFA-8D32-73EE3EACC922}" type="parTrans" cxnId="{4C33B1BF-4E0C-48EA-8EAD-98F50105ECF6}">
      <dgm:prSet/>
      <dgm:spPr/>
      <dgm:t>
        <a:bodyPr/>
        <a:lstStyle/>
        <a:p>
          <a:endParaRPr lang="zh-CN" altLang="en-US"/>
        </a:p>
      </dgm:t>
    </dgm:pt>
    <dgm:pt modelId="{98E9D5A2-DD2A-4B0B-A79F-81F81721CB9E}" type="sibTrans" cxnId="{4C33B1BF-4E0C-48EA-8EAD-98F50105ECF6}">
      <dgm:prSet/>
      <dgm:spPr/>
      <dgm:t>
        <a:bodyPr/>
        <a:lstStyle/>
        <a:p>
          <a:endParaRPr lang="zh-CN" altLang="en-US"/>
        </a:p>
      </dgm:t>
    </dgm:pt>
    <dgm:pt modelId="{D82212DB-02D5-4A04-B355-597E865D5B61}">
      <dgm:prSe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altLang="zh-CN" dirty="0" smtClean="0"/>
            <a:t>package</a:t>
          </a:r>
          <a:endParaRPr lang="zh-CN" altLang="en-US" dirty="0"/>
        </a:p>
      </dgm:t>
    </dgm:pt>
    <dgm:pt modelId="{9A7F26F9-E469-48A3-8CB9-170AEE9484F2}" type="parTrans" cxnId="{6C4021E1-61D6-4B45-B3AB-D7476C8B1F9A}">
      <dgm:prSet/>
      <dgm:spPr/>
      <dgm:t>
        <a:bodyPr/>
        <a:lstStyle/>
        <a:p>
          <a:endParaRPr lang="zh-CN" altLang="en-US"/>
        </a:p>
      </dgm:t>
    </dgm:pt>
    <dgm:pt modelId="{60DB797D-177B-46AD-A27F-BCE48C1A8E25}" type="sibTrans" cxnId="{6C4021E1-61D6-4B45-B3AB-D7476C8B1F9A}">
      <dgm:prSet/>
      <dgm:spPr/>
      <dgm:t>
        <a:bodyPr/>
        <a:lstStyle/>
        <a:p>
          <a:endParaRPr lang="zh-CN" altLang="en-US"/>
        </a:p>
      </dgm:t>
    </dgm:pt>
    <dgm:pt modelId="{E10DAB9E-70A7-482F-BFB1-BEB103B5E899}">
      <dgm:prSe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altLang="zh-CN" dirty="0" smtClean="0"/>
            <a:t>install</a:t>
          </a:r>
          <a:endParaRPr lang="zh-CN" altLang="en-US" dirty="0"/>
        </a:p>
      </dgm:t>
    </dgm:pt>
    <dgm:pt modelId="{53A83434-E6E3-4CB6-929F-072C5CC5782C}" type="parTrans" cxnId="{4454CA63-3096-45AA-8ACA-DC4BA7CC74FA}">
      <dgm:prSet/>
      <dgm:spPr/>
      <dgm:t>
        <a:bodyPr/>
        <a:lstStyle/>
        <a:p>
          <a:endParaRPr lang="zh-CN" altLang="en-US"/>
        </a:p>
      </dgm:t>
    </dgm:pt>
    <dgm:pt modelId="{5C2656C8-45EB-427A-873F-2485B4FBF563}" type="sibTrans" cxnId="{4454CA63-3096-45AA-8ACA-DC4BA7CC74FA}">
      <dgm:prSet/>
      <dgm:spPr/>
      <dgm:t>
        <a:bodyPr/>
        <a:lstStyle/>
        <a:p>
          <a:endParaRPr lang="zh-CN" altLang="en-US"/>
        </a:p>
      </dgm:t>
    </dgm:pt>
    <dgm:pt modelId="{2281962B-4197-478C-B7BD-507D8716B961}">
      <dgm:prSe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altLang="zh-CN" dirty="0" smtClean="0"/>
            <a:t>deploy</a:t>
          </a:r>
          <a:endParaRPr lang="zh-CN" altLang="en-US" dirty="0"/>
        </a:p>
      </dgm:t>
    </dgm:pt>
    <dgm:pt modelId="{2CE9E470-CC7E-4BE7-B657-AA827DD40697}" type="parTrans" cxnId="{66F58201-83C9-4034-B551-46DC0A9217E9}">
      <dgm:prSet/>
      <dgm:spPr/>
      <dgm:t>
        <a:bodyPr/>
        <a:lstStyle/>
        <a:p>
          <a:endParaRPr lang="zh-CN" altLang="en-US"/>
        </a:p>
      </dgm:t>
    </dgm:pt>
    <dgm:pt modelId="{2DFAB80D-BA80-424F-9782-B03EC58E7121}" type="sibTrans" cxnId="{66F58201-83C9-4034-B551-46DC0A9217E9}">
      <dgm:prSet/>
      <dgm:spPr/>
      <dgm:t>
        <a:bodyPr/>
        <a:lstStyle/>
        <a:p>
          <a:endParaRPr lang="zh-CN" altLang="en-US"/>
        </a:p>
      </dgm:t>
    </dgm:pt>
    <dgm:pt modelId="{1D89AF0B-21A4-45D4-8835-399D8ECCE9D6}" type="pres">
      <dgm:prSet presAssocID="{0F25D26E-3727-4929-AF13-CC8D733694D3}" presName="Name0" presStyleCnt="0">
        <dgm:presLayoutVars>
          <dgm:dir/>
          <dgm:animLvl val="lvl"/>
          <dgm:resizeHandles val="exact"/>
        </dgm:presLayoutVars>
      </dgm:prSet>
      <dgm:spPr/>
      <dgm:t>
        <a:bodyPr/>
        <a:lstStyle/>
        <a:p>
          <a:endParaRPr lang="zh-CN" altLang="en-US"/>
        </a:p>
      </dgm:t>
    </dgm:pt>
    <dgm:pt modelId="{BD55E7B9-8C44-4AF7-8719-2C9B0B6DE0EA}" type="pres">
      <dgm:prSet presAssocID="{EF27B6DE-A874-4AC2-B1C7-39553FA4325A}" presName="parTxOnly" presStyleLbl="node1" presStyleIdx="0" presStyleCnt="8">
        <dgm:presLayoutVars>
          <dgm:chMax val="0"/>
          <dgm:chPref val="0"/>
          <dgm:bulletEnabled val="1"/>
        </dgm:presLayoutVars>
      </dgm:prSet>
      <dgm:spPr/>
      <dgm:t>
        <a:bodyPr/>
        <a:lstStyle/>
        <a:p>
          <a:endParaRPr lang="zh-CN" altLang="en-US"/>
        </a:p>
      </dgm:t>
    </dgm:pt>
    <dgm:pt modelId="{B352AAAC-14C1-4A8D-8525-C1005FE3980D}" type="pres">
      <dgm:prSet presAssocID="{7C77A2E5-18B2-4942-9238-D44C2E0CCF6B}" presName="parTxOnlySpace" presStyleCnt="0"/>
      <dgm:spPr/>
    </dgm:pt>
    <dgm:pt modelId="{12FAA798-FDC6-4E92-AE87-C037F185DEBA}" type="pres">
      <dgm:prSet presAssocID="{45BB5338-485B-4C1E-8491-AF4B463A31F6}" presName="parTxOnly" presStyleLbl="node1" presStyleIdx="1" presStyleCnt="8">
        <dgm:presLayoutVars>
          <dgm:chMax val="0"/>
          <dgm:chPref val="0"/>
          <dgm:bulletEnabled val="1"/>
        </dgm:presLayoutVars>
      </dgm:prSet>
      <dgm:spPr/>
      <dgm:t>
        <a:bodyPr/>
        <a:lstStyle/>
        <a:p>
          <a:endParaRPr lang="zh-CN" altLang="en-US"/>
        </a:p>
      </dgm:t>
    </dgm:pt>
    <dgm:pt modelId="{1B140C2E-71F3-49D2-8C78-065F8F490EFB}" type="pres">
      <dgm:prSet presAssocID="{BC8EE7C2-A6CD-4E22-BB8B-10987D9005ED}" presName="parTxOnlySpace" presStyleCnt="0"/>
      <dgm:spPr/>
    </dgm:pt>
    <dgm:pt modelId="{4F96DE44-D760-4BAB-9F9D-668E2D6E99B6}" type="pres">
      <dgm:prSet presAssocID="{7BA74B85-3D41-49E2-9E01-2FFA61F69706}" presName="parTxOnly" presStyleLbl="node1" presStyleIdx="2" presStyleCnt="8" custLinFactNeighborX="51112" custLinFactNeighborY="2515">
        <dgm:presLayoutVars>
          <dgm:chMax val="0"/>
          <dgm:chPref val="0"/>
          <dgm:bulletEnabled val="1"/>
        </dgm:presLayoutVars>
      </dgm:prSet>
      <dgm:spPr/>
      <dgm:t>
        <a:bodyPr/>
        <a:lstStyle/>
        <a:p>
          <a:endParaRPr lang="zh-CN" altLang="en-US"/>
        </a:p>
      </dgm:t>
    </dgm:pt>
    <dgm:pt modelId="{21997DD9-9E26-4B0F-B573-FCDC49C3582B}" type="pres">
      <dgm:prSet presAssocID="{7D2AE6DD-04F9-4189-857F-B0070244C8E7}" presName="parTxOnlySpace" presStyleCnt="0"/>
      <dgm:spPr/>
    </dgm:pt>
    <dgm:pt modelId="{C8AE2B08-B4DA-46EC-A86F-96546B7C48AA}" type="pres">
      <dgm:prSet presAssocID="{44953FE5-1D55-42CD-ABE0-3282D8962E39}" presName="parTxOnly" presStyleLbl="node1" presStyleIdx="3" presStyleCnt="8">
        <dgm:presLayoutVars>
          <dgm:chMax val="0"/>
          <dgm:chPref val="0"/>
          <dgm:bulletEnabled val="1"/>
        </dgm:presLayoutVars>
      </dgm:prSet>
      <dgm:spPr/>
      <dgm:t>
        <a:bodyPr/>
        <a:lstStyle/>
        <a:p>
          <a:endParaRPr lang="zh-CN" altLang="en-US"/>
        </a:p>
      </dgm:t>
    </dgm:pt>
    <dgm:pt modelId="{8CA2AD7D-92AD-46D0-8395-5E2C5AA79ACA}" type="pres">
      <dgm:prSet presAssocID="{0362D044-0256-4BD7-9200-30B28434DFCF}" presName="parTxOnlySpace" presStyleCnt="0"/>
      <dgm:spPr/>
    </dgm:pt>
    <dgm:pt modelId="{F7FF3AE5-61D9-4319-8D8B-029906103521}" type="pres">
      <dgm:prSet presAssocID="{4A059368-2251-49DC-AB6F-A98360AB06BF}" presName="parTxOnly" presStyleLbl="node1" presStyleIdx="4" presStyleCnt="8">
        <dgm:presLayoutVars>
          <dgm:chMax val="0"/>
          <dgm:chPref val="0"/>
          <dgm:bulletEnabled val="1"/>
        </dgm:presLayoutVars>
      </dgm:prSet>
      <dgm:spPr/>
      <dgm:t>
        <a:bodyPr/>
        <a:lstStyle/>
        <a:p>
          <a:endParaRPr lang="zh-CN" altLang="en-US"/>
        </a:p>
      </dgm:t>
    </dgm:pt>
    <dgm:pt modelId="{CCB2D67F-A1D6-40B9-8AFF-2CB42A05BD56}" type="pres">
      <dgm:prSet presAssocID="{98E9D5A2-DD2A-4B0B-A79F-81F81721CB9E}" presName="parTxOnlySpace" presStyleCnt="0"/>
      <dgm:spPr/>
    </dgm:pt>
    <dgm:pt modelId="{59211518-E28A-450A-BD6B-2B2E2F7DA599}" type="pres">
      <dgm:prSet presAssocID="{D82212DB-02D5-4A04-B355-597E865D5B61}" presName="parTxOnly" presStyleLbl="node1" presStyleIdx="5" presStyleCnt="8">
        <dgm:presLayoutVars>
          <dgm:chMax val="0"/>
          <dgm:chPref val="0"/>
          <dgm:bulletEnabled val="1"/>
        </dgm:presLayoutVars>
      </dgm:prSet>
      <dgm:spPr/>
      <dgm:t>
        <a:bodyPr/>
        <a:lstStyle/>
        <a:p>
          <a:endParaRPr lang="zh-CN" altLang="en-US"/>
        </a:p>
      </dgm:t>
    </dgm:pt>
    <dgm:pt modelId="{B4601A71-FFB8-4D8D-AA04-77E67BF0639E}" type="pres">
      <dgm:prSet presAssocID="{60DB797D-177B-46AD-A27F-BCE48C1A8E25}" presName="parTxOnlySpace" presStyleCnt="0"/>
      <dgm:spPr/>
    </dgm:pt>
    <dgm:pt modelId="{4FF2A9D5-AB36-4C0B-A070-F26CB222AC12}" type="pres">
      <dgm:prSet presAssocID="{E10DAB9E-70A7-482F-BFB1-BEB103B5E899}" presName="parTxOnly" presStyleLbl="node1" presStyleIdx="6" presStyleCnt="8">
        <dgm:presLayoutVars>
          <dgm:chMax val="0"/>
          <dgm:chPref val="0"/>
          <dgm:bulletEnabled val="1"/>
        </dgm:presLayoutVars>
      </dgm:prSet>
      <dgm:spPr/>
      <dgm:t>
        <a:bodyPr/>
        <a:lstStyle/>
        <a:p>
          <a:endParaRPr lang="zh-CN" altLang="en-US"/>
        </a:p>
      </dgm:t>
    </dgm:pt>
    <dgm:pt modelId="{6A547999-1301-496D-AC6E-9D6299055C53}" type="pres">
      <dgm:prSet presAssocID="{5C2656C8-45EB-427A-873F-2485B4FBF563}" presName="parTxOnlySpace" presStyleCnt="0"/>
      <dgm:spPr/>
    </dgm:pt>
    <dgm:pt modelId="{63C08D70-75CB-4BD2-9EDB-148F78BA7E2F}" type="pres">
      <dgm:prSet presAssocID="{2281962B-4197-478C-B7BD-507D8716B961}" presName="parTxOnly" presStyleLbl="node1" presStyleIdx="7" presStyleCnt="8">
        <dgm:presLayoutVars>
          <dgm:chMax val="0"/>
          <dgm:chPref val="0"/>
          <dgm:bulletEnabled val="1"/>
        </dgm:presLayoutVars>
      </dgm:prSet>
      <dgm:spPr/>
      <dgm:t>
        <a:bodyPr/>
        <a:lstStyle/>
        <a:p>
          <a:endParaRPr lang="zh-CN" altLang="en-US"/>
        </a:p>
      </dgm:t>
    </dgm:pt>
  </dgm:ptLst>
  <dgm:cxnLst>
    <dgm:cxn modelId="{224F5830-C988-4EFF-953C-31537EF190B7}" srcId="{0F25D26E-3727-4929-AF13-CC8D733694D3}" destId="{45BB5338-485B-4C1E-8491-AF4B463A31F6}" srcOrd="1" destOrd="0" parTransId="{508C7632-5A6D-40D9-8144-28F67E088E55}" sibTransId="{BC8EE7C2-A6CD-4E22-BB8B-10987D9005ED}"/>
    <dgm:cxn modelId="{4454CA63-3096-45AA-8ACA-DC4BA7CC74FA}" srcId="{0F25D26E-3727-4929-AF13-CC8D733694D3}" destId="{E10DAB9E-70A7-482F-BFB1-BEB103B5E899}" srcOrd="6" destOrd="0" parTransId="{53A83434-E6E3-4CB6-929F-072C5CC5782C}" sibTransId="{5C2656C8-45EB-427A-873F-2485B4FBF563}"/>
    <dgm:cxn modelId="{5C15E6AB-EA04-4083-B12D-0FBDE7CB631C}" type="presOf" srcId="{4A059368-2251-49DC-AB6F-A98360AB06BF}" destId="{F7FF3AE5-61D9-4319-8D8B-029906103521}" srcOrd="0" destOrd="0" presId="urn:microsoft.com/office/officeart/2005/8/layout/chevron1"/>
    <dgm:cxn modelId="{09CA7ED2-AE9C-4ACE-96D6-0589547A42CC}" type="presOf" srcId="{44953FE5-1D55-42CD-ABE0-3282D8962E39}" destId="{C8AE2B08-B4DA-46EC-A86F-96546B7C48AA}" srcOrd="0" destOrd="0" presId="urn:microsoft.com/office/officeart/2005/8/layout/chevron1"/>
    <dgm:cxn modelId="{7DB42976-F607-43E8-894F-5BC4DC9BA700}" srcId="{0F25D26E-3727-4929-AF13-CC8D733694D3}" destId="{44953FE5-1D55-42CD-ABE0-3282D8962E39}" srcOrd="3" destOrd="0" parTransId="{068DEA36-7134-451E-8CD0-46FE40BB5051}" sibTransId="{0362D044-0256-4BD7-9200-30B28434DFCF}"/>
    <dgm:cxn modelId="{85AF2BFE-ACAE-44ED-8777-C38991C24CF2}" type="presOf" srcId="{0F25D26E-3727-4929-AF13-CC8D733694D3}" destId="{1D89AF0B-21A4-45D4-8835-399D8ECCE9D6}" srcOrd="0" destOrd="0" presId="urn:microsoft.com/office/officeart/2005/8/layout/chevron1"/>
    <dgm:cxn modelId="{3DB9EE47-D219-4BD2-8B7E-64CCC4DA88C7}" type="presOf" srcId="{7BA74B85-3D41-49E2-9E01-2FFA61F69706}" destId="{4F96DE44-D760-4BAB-9F9D-668E2D6E99B6}" srcOrd="0" destOrd="0" presId="urn:microsoft.com/office/officeart/2005/8/layout/chevron1"/>
    <dgm:cxn modelId="{2F15C617-EC08-4E17-9BF7-30E39DE01ED0}" srcId="{0F25D26E-3727-4929-AF13-CC8D733694D3}" destId="{7BA74B85-3D41-49E2-9E01-2FFA61F69706}" srcOrd="2" destOrd="0" parTransId="{029383BC-2D2A-4064-BB3A-2116A0437EF3}" sibTransId="{7D2AE6DD-04F9-4189-857F-B0070244C8E7}"/>
    <dgm:cxn modelId="{6C4021E1-61D6-4B45-B3AB-D7476C8B1F9A}" srcId="{0F25D26E-3727-4929-AF13-CC8D733694D3}" destId="{D82212DB-02D5-4A04-B355-597E865D5B61}" srcOrd="5" destOrd="0" parTransId="{9A7F26F9-E469-48A3-8CB9-170AEE9484F2}" sibTransId="{60DB797D-177B-46AD-A27F-BCE48C1A8E25}"/>
    <dgm:cxn modelId="{962827F3-2B9E-48DB-8AD3-0B1AA8BF3C80}" srcId="{0F25D26E-3727-4929-AF13-CC8D733694D3}" destId="{EF27B6DE-A874-4AC2-B1C7-39553FA4325A}" srcOrd="0" destOrd="0" parTransId="{AC346699-4CEB-405D-8174-874C02990349}" sibTransId="{7C77A2E5-18B2-4942-9238-D44C2E0CCF6B}"/>
    <dgm:cxn modelId="{35DBE21E-853F-43C1-A3C9-4E05516F21D6}" type="presOf" srcId="{E10DAB9E-70A7-482F-BFB1-BEB103B5E899}" destId="{4FF2A9D5-AB36-4C0B-A070-F26CB222AC12}" srcOrd="0" destOrd="0" presId="urn:microsoft.com/office/officeart/2005/8/layout/chevron1"/>
    <dgm:cxn modelId="{F93BAA14-5571-4F29-BE68-2969736845FC}" type="presOf" srcId="{2281962B-4197-478C-B7BD-507D8716B961}" destId="{63C08D70-75CB-4BD2-9EDB-148F78BA7E2F}" srcOrd="0" destOrd="0" presId="urn:microsoft.com/office/officeart/2005/8/layout/chevron1"/>
    <dgm:cxn modelId="{66F58201-83C9-4034-B551-46DC0A9217E9}" srcId="{0F25D26E-3727-4929-AF13-CC8D733694D3}" destId="{2281962B-4197-478C-B7BD-507D8716B961}" srcOrd="7" destOrd="0" parTransId="{2CE9E470-CC7E-4BE7-B657-AA827DD40697}" sibTransId="{2DFAB80D-BA80-424F-9782-B03EC58E7121}"/>
    <dgm:cxn modelId="{07A7877B-BB07-4D04-AE3B-A94D7CD24A57}" type="presOf" srcId="{45BB5338-485B-4C1E-8491-AF4B463A31F6}" destId="{12FAA798-FDC6-4E92-AE87-C037F185DEBA}" srcOrd="0" destOrd="0" presId="urn:microsoft.com/office/officeart/2005/8/layout/chevron1"/>
    <dgm:cxn modelId="{4C33B1BF-4E0C-48EA-8EAD-98F50105ECF6}" srcId="{0F25D26E-3727-4929-AF13-CC8D733694D3}" destId="{4A059368-2251-49DC-AB6F-A98360AB06BF}" srcOrd="4" destOrd="0" parTransId="{4257A454-299B-4AFA-8D32-73EE3EACC922}" sibTransId="{98E9D5A2-DD2A-4B0B-A79F-81F81721CB9E}"/>
    <dgm:cxn modelId="{3638EC74-F2C2-47EA-B21F-46CCC046228D}" type="presOf" srcId="{D82212DB-02D5-4A04-B355-597E865D5B61}" destId="{59211518-E28A-450A-BD6B-2B2E2F7DA599}" srcOrd="0" destOrd="0" presId="urn:microsoft.com/office/officeart/2005/8/layout/chevron1"/>
    <dgm:cxn modelId="{63D10D6E-D401-4C85-BEC6-1FF9742DC8A3}" type="presOf" srcId="{EF27B6DE-A874-4AC2-B1C7-39553FA4325A}" destId="{BD55E7B9-8C44-4AF7-8719-2C9B0B6DE0EA}" srcOrd="0" destOrd="0" presId="urn:microsoft.com/office/officeart/2005/8/layout/chevron1"/>
    <dgm:cxn modelId="{E17655AC-5FAC-4615-BA5E-3ED7BEE3FBB3}" type="presParOf" srcId="{1D89AF0B-21A4-45D4-8835-399D8ECCE9D6}" destId="{BD55E7B9-8C44-4AF7-8719-2C9B0B6DE0EA}" srcOrd="0" destOrd="0" presId="urn:microsoft.com/office/officeart/2005/8/layout/chevron1"/>
    <dgm:cxn modelId="{2C3F6D82-2F3E-4A54-A3FB-1E1676C3C341}" type="presParOf" srcId="{1D89AF0B-21A4-45D4-8835-399D8ECCE9D6}" destId="{B352AAAC-14C1-4A8D-8525-C1005FE3980D}" srcOrd="1" destOrd="0" presId="urn:microsoft.com/office/officeart/2005/8/layout/chevron1"/>
    <dgm:cxn modelId="{5CF43872-264D-48D3-8F6E-923961747C05}" type="presParOf" srcId="{1D89AF0B-21A4-45D4-8835-399D8ECCE9D6}" destId="{12FAA798-FDC6-4E92-AE87-C037F185DEBA}" srcOrd="2" destOrd="0" presId="urn:microsoft.com/office/officeart/2005/8/layout/chevron1"/>
    <dgm:cxn modelId="{2E8F16B0-654B-45DC-977B-B7336DA36F72}" type="presParOf" srcId="{1D89AF0B-21A4-45D4-8835-399D8ECCE9D6}" destId="{1B140C2E-71F3-49D2-8C78-065F8F490EFB}" srcOrd="3" destOrd="0" presId="urn:microsoft.com/office/officeart/2005/8/layout/chevron1"/>
    <dgm:cxn modelId="{325EC86E-BF9D-4121-8DEB-991D11D179C7}" type="presParOf" srcId="{1D89AF0B-21A4-45D4-8835-399D8ECCE9D6}" destId="{4F96DE44-D760-4BAB-9F9D-668E2D6E99B6}" srcOrd="4" destOrd="0" presId="urn:microsoft.com/office/officeart/2005/8/layout/chevron1"/>
    <dgm:cxn modelId="{35546D8E-9EE0-4BF2-9624-85D177E23EF9}" type="presParOf" srcId="{1D89AF0B-21A4-45D4-8835-399D8ECCE9D6}" destId="{21997DD9-9E26-4B0F-B573-FCDC49C3582B}" srcOrd="5" destOrd="0" presId="urn:microsoft.com/office/officeart/2005/8/layout/chevron1"/>
    <dgm:cxn modelId="{489A7896-006C-4077-B09A-3D389748187C}" type="presParOf" srcId="{1D89AF0B-21A4-45D4-8835-399D8ECCE9D6}" destId="{C8AE2B08-B4DA-46EC-A86F-96546B7C48AA}" srcOrd="6" destOrd="0" presId="urn:microsoft.com/office/officeart/2005/8/layout/chevron1"/>
    <dgm:cxn modelId="{E29F6ABE-BB5B-4E6B-94C3-8972B09E0D34}" type="presParOf" srcId="{1D89AF0B-21A4-45D4-8835-399D8ECCE9D6}" destId="{8CA2AD7D-92AD-46D0-8395-5E2C5AA79ACA}" srcOrd="7" destOrd="0" presId="urn:microsoft.com/office/officeart/2005/8/layout/chevron1"/>
    <dgm:cxn modelId="{B5DBFD44-539B-4C31-A93D-ABDF393A18CE}" type="presParOf" srcId="{1D89AF0B-21A4-45D4-8835-399D8ECCE9D6}" destId="{F7FF3AE5-61D9-4319-8D8B-029906103521}" srcOrd="8" destOrd="0" presId="urn:microsoft.com/office/officeart/2005/8/layout/chevron1"/>
    <dgm:cxn modelId="{547BEE2C-BFBD-4840-8C47-9D9E9CBAA983}" type="presParOf" srcId="{1D89AF0B-21A4-45D4-8835-399D8ECCE9D6}" destId="{CCB2D67F-A1D6-40B9-8AFF-2CB42A05BD56}" srcOrd="9" destOrd="0" presId="urn:microsoft.com/office/officeart/2005/8/layout/chevron1"/>
    <dgm:cxn modelId="{476CBDA2-6344-4826-B5AC-D5DC8613F76B}" type="presParOf" srcId="{1D89AF0B-21A4-45D4-8835-399D8ECCE9D6}" destId="{59211518-E28A-450A-BD6B-2B2E2F7DA599}" srcOrd="10" destOrd="0" presId="urn:microsoft.com/office/officeart/2005/8/layout/chevron1"/>
    <dgm:cxn modelId="{E684E421-4370-4EB5-A445-6A609B96E1BE}" type="presParOf" srcId="{1D89AF0B-21A4-45D4-8835-399D8ECCE9D6}" destId="{B4601A71-FFB8-4D8D-AA04-77E67BF0639E}" srcOrd="11" destOrd="0" presId="urn:microsoft.com/office/officeart/2005/8/layout/chevron1"/>
    <dgm:cxn modelId="{6A974CCE-5228-4EF6-8AC7-59EA325D8136}" type="presParOf" srcId="{1D89AF0B-21A4-45D4-8835-399D8ECCE9D6}" destId="{4FF2A9D5-AB36-4C0B-A070-F26CB222AC12}" srcOrd="12" destOrd="0" presId="urn:microsoft.com/office/officeart/2005/8/layout/chevron1"/>
    <dgm:cxn modelId="{B761D5E5-6C70-4EC0-B548-746B716A6A21}" type="presParOf" srcId="{1D89AF0B-21A4-45D4-8835-399D8ECCE9D6}" destId="{6A547999-1301-496D-AC6E-9D6299055C53}" srcOrd="13" destOrd="0" presId="urn:microsoft.com/office/officeart/2005/8/layout/chevron1"/>
    <dgm:cxn modelId="{2111E232-B49B-4D0F-B52B-757B67D12E19}" type="presParOf" srcId="{1D89AF0B-21A4-45D4-8835-399D8ECCE9D6}" destId="{63C08D70-75CB-4BD2-9EDB-148F78BA7E2F}" srcOrd="14"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F25D26E-3727-4929-AF13-CC8D733694D3}" type="doc">
      <dgm:prSet loTypeId="urn:microsoft.com/office/officeart/2005/8/layout/chevron1" loCatId="process" qsTypeId="urn:microsoft.com/office/officeart/2005/8/quickstyle/simple2" qsCatId="simple" csTypeId="urn:microsoft.com/office/officeart/2005/8/colors/accent1_2" csCatId="accent1" phldr="1"/>
      <dgm:spPr/>
      <dgm:t>
        <a:bodyPr/>
        <a:lstStyle/>
        <a:p>
          <a:endParaRPr lang="zh-CN" altLang="en-US"/>
        </a:p>
      </dgm:t>
    </dgm:pt>
    <dgm:pt modelId="{EF27B6DE-A874-4AC2-B1C7-39553FA4325A}">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altLang="zh-CN" sz="1200" dirty="0" smtClean="0"/>
            <a:t>pre-site</a:t>
          </a:r>
          <a:endParaRPr lang="zh-CN" altLang="en-US" sz="1200" dirty="0"/>
        </a:p>
      </dgm:t>
    </dgm:pt>
    <dgm:pt modelId="{AC346699-4CEB-405D-8174-874C02990349}" type="parTrans" cxnId="{962827F3-2B9E-48DB-8AD3-0B1AA8BF3C80}">
      <dgm:prSet/>
      <dgm:spPr/>
      <dgm:t>
        <a:bodyPr/>
        <a:lstStyle/>
        <a:p>
          <a:endParaRPr lang="zh-CN" altLang="en-US"/>
        </a:p>
      </dgm:t>
    </dgm:pt>
    <dgm:pt modelId="{7C77A2E5-18B2-4942-9238-D44C2E0CCF6B}" type="sibTrans" cxnId="{962827F3-2B9E-48DB-8AD3-0B1AA8BF3C80}">
      <dgm:prSet/>
      <dgm:spPr/>
      <dgm:t>
        <a:bodyPr/>
        <a:lstStyle/>
        <a:p>
          <a:endParaRPr lang="zh-CN" altLang="en-US"/>
        </a:p>
      </dgm:t>
    </dgm:pt>
    <dgm:pt modelId="{45BB5338-485B-4C1E-8491-AF4B463A31F6}">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altLang="zh-CN" sz="1200" dirty="0" smtClean="0"/>
            <a:t>site</a:t>
          </a:r>
          <a:endParaRPr lang="zh-CN" altLang="en-US" sz="1200" dirty="0"/>
        </a:p>
      </dgm:t>
    </dgm:pt>
    <dgm:pt modelId="{508C7632-5A6D-40D9-8144-28F67E088E55}" type="parTrans" cxnId="{224F5830-C988-4EFF-953C-31537EF190B7}">
      <dgm:prSet/>
      <dgm:spPr/>
      <dgm:t>
        <a:bodyPr/>
        <a:lstStyle/>
        <a:p>
          <a:endParaRPr lang="zh-CN" altLang="en-US"/>
        </a:p>
      </dgm:t>
    </dgm:pt>
    <dgm:pt modelId="{BC8EE7C2-A6CD-4E22-BB8B-10987D9005ED}" type="sibTrans" cxnId="{224F5830-C988-4EFF-953C-31537EF190B7}">
      <dgm:prSet/>
      <dgm:spPr/>
      <dgm:t>
        <a:bodyPr/>
        <a:lstStyle/>
        <a:p>
          <a:endParaRPr lang="zh-CN" altLang="en-US"/>
        </a:p>
      </dgm:t>
    </dgm:pt>
    <dgm:pt modelId="{7BA74B85-3D41-49E2-9E01-2FFA61F69706}">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altLang="zh-CN" sz="1200" dirty="0" smtClean="0"/>
            <a:t>post-site</a:t>
          </a:r>
          <a:endParaRPr lang="zh-CN" altLang="en-US" sz="1200" dirty="0"/>
        </a:p>
      </dgm:t>
    </dgm:pt>
    <dgm:pt modelId="{029383BC-2D2A-4064-BB3A-2116A0437EF3}" type="parTrans" cxnId="{2F15C617-EC08-4E17-9BF7-30E39DE01ED0}">
      <dgm:prSet/>
      <dgm:spPr/>
      <dgm:t>
        <a:bodyPr/>
        <a:lstStyle/>
        <a:p>
          <a:endParaRPr lang="zh-CN" altLang="en-US"/>
        </a:p>
      </dgm:t>
    </dgm:pt>
    <dgm:pt modelId="{7D2AE6DD-04F9-4189-857F-B0070244C8E7}" type="sibTrans" cxnId="{2F15C617-EC08-4E17-9BF7-30E39DE01ED0}">
      <dgm:prSet/>
      <dgm:spPr/>
      <dgm:t>
        <a:bodyPr/>
        <a:lstStyle/>
        <a:p>
          <a:endParaRPr lang="zh-CN" altLang="en-US"/>
        </a:p>
      </dgm:t>
    </dgm:pt>
    <dgm:pt modelId="{DCFED4DD-4657-42DB-B437-A137C1D5BBB5}">
      <dgm:prSet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altLang="zh-CN" sz="1200" dirty="0" smtClean="0"/>
            <a:t>site-deploy</a:t>
          </a:r>
          <a:endParaRPr lang="zh-CN" altLang="en-US" sz="1200" dirty="0"/>
        </a:p>
      </dgm:t>
    </dgm:pt>
    <dgm:pt modelId="{963B209B-CAF0-47A1-9C71-3B44A4EB56F8}" type="parTrans" cxnId="{3BEF237A-BA18-4511-B7CF-4FC148A68BA9}">
      <dgm:prSet/>
      <dgm:spPr/>
      <dgm:t>
        <a:bodyPr/>
        <a:lstStyle/>
        <a:p>
          <a:endParaRPr lang="zh-CN" altLang="en-US"/>
        </a:p>
      </dgm:t>
    </dgm:pt>
    <dgm:pt modelId="{F408CBFD-A7FF-47CD-99BB-C2924880AFB3}" type="sibTrans" cxnId="{3BEF237A-BA18-4511-B7CF-4FC148A68BA9}">
      <dgm:prSet/>
      <dgm:spPr/>
      <dgm:t>
        <a:bodyPr/>
        <a:lstStyle/>
        <a:p>
          <a:endParaRPr lang="zh-CN" altLang="en-US"/>
        </a:p>
      </dgm:t>
    </dgm:pt>
    <dgm:pt modelId="{1D89AF0B-21A4-45D4-8835-399D8ECCE9D6}" type="pres">
      <dgm:prSet presAssocID="{0F25D26E-3727-4929-AF13-CC8D733694D3}" presName="Name0" presStyleCnt="0">
        <dgm:presLayoutVars>
          <dgm:dir/>
          <dgm:animLvl val="lvl"/>
          <dgm:resizeHandles val="exact"/>
        </dgm:presLayoutVars>
      </dgm:prSet>
      <dgm:spPr/>
      <dgm:t>
        <a:bodyPr/>
        <a:lstStyle/>
        <a:p>
          <a:endParaRPr lang="zh-CN" altLang="en-US"/>
        </a:p>
      </dgm:t>
    </dgm:pt>
    <dgm:pt modelId="{BD55E7B9-8C44-4AF7-8719-2C9B0B6DE0EA}" type="pres">
      <dgm:prSet presAssocID="{EF27B6DE-A874-4AC2-B1C7-39553FA4325A}" presName="parTxOnly" presStyleLbl="node1" presStyleIdx="0" presStyleCnt="4">
        <dgm:presLayoutVars>
          <dgm:chMax val="0"/>
          <dgm:chPref val="0"/>
          <dgm:bulletEnabled val="1"/>
        </dgm:presLayoutVars>
      </dgm:prSet>
      <dgm:spPr/>
      <dgm:t>
        <a:bodyPr/>
        <a:lstStyle/>
        <a:p>
          <a:endParaRPr lang="zh-CN" altLang="en-US"/>
        </a:p>
      </dgm:t>
    </dgm:pt>
    <dgm:pt modelId="{B352AAAC-14C1-4A8D-8525-C1005FE3980D}" type="pres">
      <dgm:prSet presAssocID="{7C77A2E5-18B2-4942-9238-D44C2E0CCF6B}" presName="parTxOnlySpace" presStyleCnt="0"/>
      <dgm:spPr/>
    </dgm:pt>
    <dgm:pt modelId="{12FAA798-FDC6-4E92-AE87-C037F185DEBA}" type="pres">
      <dgm:prSet presAssocID="{45BB5338-485B-4C1E-8491-AF4B463A31F6}" presName="parTxOnly" presStyleLbl="node1" presStyleIdx="1" presStyleCnt="4">
        <dgm:presLayoutVars>
          <dgm:chMax val="0"/>
          <dgm:chPref val="0"/>
          <dgm:bulletEnabled val="1"/>
        </dgm:presLayoutVars>
      </dgm:prSet>
      <dgm:spPr/>
      <dgm:t>
        <a:bodyPr/>
        <a:lstStyle/>
        <a:p>
          <a:endParaRPr lang="zh-CN" altLang="en-US"/>
        </a:p>
      </dgm:t>
    </dgm:pt>
    <dgm:pt modelId="{1B140C2E-71F3-49D2-8C78-065F8F490EFB}" type="pres">
      <dgm:prSet presAssocID="{BC8EE7C2-A6CD-4E22-BB8B-10987D9005ED}" presName="parTxOnlySpace" presStyleCnt="0"/>
      <dgm:spPr/>
    </dgm:pt>
    <dgm:pt modelId="{4F96DE44-D760-4BAB-9F9D-668E2D6E99B6}" type="pres">
      <dgm:prSet presAssocID="{7BA74B85-3D41-49E2-9E01-2FFA61F69706}" presName="parTxOnly" presStyleLbl="node1" presStyleIdx="2" presStyleCnt="4" custLinFactNeighborX="51112" custLinFactNeighborY="2515">
        <dgm:presLayoutVars>
          <dgm:chMax val="0"/>
          <dgm:chPref val="0"/>
          <dgm:bulletEnabled val="1"/>
        </dgm:presLayoutVars>
      </dgm:prSet>
      <dgm:spPr/>
      <dgm:t>
        <a:bodyPr/>
        <a:lstStyle/>
        <a:p>
          <a:endParaRPr lang="zh-CN" altLang="en-US"/>
        </a:p>
      </dgm:t>
    </dgm:pt>
    <dgm:pt modelId="{96AAF564-99D3-4B1F-88E8-00C9237C11D7}" type="pres">
      <dgm:prSet presAssocID="{7D2AE6DD-04F9-4189-857F-B0070244C8E7}" presName="parTxOnlySpace" presStyleCnt="0"/>
      <dgm:spPr/>
    </dgm:pt>
    <dgm:pt modelId="{7B2E2DC7-5946-4517-8135-FD84306D071B}" type="pres">
      <dgm:prSet presAssocID="{DCFED4DD-4657-42DB-B437-A137C1D5BBB5}" presName="parTxOnly" presStyleLbl="node1" presStyleIdx="3" presStyleCnt="4">
        <dgm:presLayoutVars>
          <dgm:chMax val="0"/>
          <dgm:chPref val="0"/>
          <dgm:bulletEnabled val="1"/>
        </dgm:presLayoutVars>
      </dgm:prSet>
      <dgm:spPr/>
      <dgm:t>
        <a:bodyPr/>
        <a:lstStyle/>
        <a:p>
          <a:endParaRPr lang="zh-CN" altLang="en-US"/>
        </a:p>
      </dgm:t>
    </dgm:pt>
  </dgm:ptLst>
  <dgm:cxnLst>
    <dgm:cxn modelId="{224F5830-C988-4EFF-953C-31537EF190B7}" srcId="{0F25D26E-3727-4929-AF13-CC8D733694D3}" destId="{45BB5338-485B-4C1E-8491-AF4B463A31F6}" srcOrd="1" destOrd="0" parTransId="{508C7632-5A6D-40D9-8144-28F67E088E55}" sibTransId="{BC8EE7C2-A6CD-4E22-BB8B-10987D9005ED}"/>
    <dgm:cxn modelId="{B4AD863A-0F89-4615-B477-04B068B54E24}" type="presOf" srcId="{45BB5338-485B-4C1E-8491-AF4B463A31F6}" destId="{12FAA798-FDC6-4E92-AE87-C037F185DEBA}" srcOrd="0" destOrd="0" presId="urn:microsoft.com/office/officeart/2005/8/layout/chevron1"/>
    <dgm:cxn modelId="{2F15C617-EC08-4E17-9BF7-30E39DE01ED0}" srcId="{0F25D26E-3727-4929-AF13-CC8D733694D3}" destId="{7BA74B85-3D41-49E2-9E01-2FFA61F69706}" srcOrd="2" destOrd="0" parTransId="{029383BC-2D2A-4064-BB3A-2116A0437EF3}" sibTransId="{7D2AE6DD-04F9-4189-857F-B0070244C8E7}"/>
    <dgm:cxn modelId="{F93C4552-54FD-44A8-A283-A7EFD8988A08}" type="presOf" srcId="{7BA74B85-3D41-49E2-9E01-2FFA61F69706}" destId="{4F96DE44-D760-4BAB-9F9D-668E2D6E99B6}" srcOrd="0" destOrd="0" presId="urn:microsoft.com/office/officeart/2005/8/layout/chevron1"/>
    <dgm:cxn modelId="{962827F3-2B9E-48DB-8AD3-0B1AA8BF3C80}" srcId="{0F25D26E-3727-4929-AF13-CC8D733694D3}" destId="{EF27B6DE-A874-4AC2-B1C7-39553FA4325A}" srcOrd="0" destOrd="0" parTransId="{AC346699-4CEB-405D-8174-874C02990349}" sibTransId="{7C77A2E5-18B2-4942-9238-D44C2E0CCF6B}"/>
    <dgm:cxn modelId="{65F65C54-0631-468A-B980-E0F4732EB4A1}" type="presOf" srcId="{0F25D26E-3727-4929-AF13-CC8D733694D3}" destId="{1D89AF0B-21A4-45D4-8835-399D8ECCE9D6}" srcOrd="0" destOrd="0" presId="urn:microsoft.com/office/officeart/2005/8/layout/chevron1"/>
    <dgm:cxn modelId="{D48240BE-9CCF-4F2D-B53D-1D49048189CB}" type="presOf" srcId="{DCFED4DD-4657-42DB-B437-A137C1D5BBB5}" destId="{7B2E2DC7-5946-4517-8135-FD84306D071B}" srcOrd="0" destOrd="0" presId="urn:microsoft.com/office/officeart/2005/8/layout/chevron1"/>
    <dgm:cxn modelId="{3BEF237A-BA18-4511-B7CF-4FC148A68BA9}" srcId="{0F25D26E-3727-4929-AF13-CC8D733694D3}" destId="{DCFED4DD-4657-42DB-B437-A137C1D5BBB5}" srcOrd="3" destOrd="0" parTransId="{963B209B-CAF0-47A1-9C71-3B44A4EB56F8}" sibTransId="{F408CBFD-A7FF-47CD-99BB-C2924880AFB3}"/>
    <dgm:cxn modelId="{841407A9-0199-48B7-B4E0-BA31890310E7}" type="presOf" srcId="{EF27B6DE-A874-4AC2-B1C7-39553FA4325A}" destId="{BD55E7B9-8C44-4AF7-8719-2C9B0B6DE0EA}" srcOrd="0" destOrd="0" presId="urn:microsoft.com/office/officeart/2005/8/layout/chevron1"/>
    <dgm:cxn modelId="{A927A44A-73B0-4E3F-BF5B-8F2A94EE45CA}" type="presParOf" srcId="{1D89AF0B-21A4-45D4-8835-399D8ECCE9D6}" destId="{BD55E7B9-8C44-4AF7-8719-2C9B0B6DE0EA}" srcOrd="0" destOrd="0" presId="urn:microsoft.com/office/officeart/2005/8/layout/chevron1"/>
    <dgm:cxn modelId="{D74CE362-6BA3-41F1-858F-DE42C59AE039}" type="presParOf" srcId="{1D89AF0B-21A4-45D4-8835-399D8ECCE9D6}" destId="{B352AAAC-14C1-4A8D-8525-C1005FE3980D}" srcOrd="1" destOrd="0" presId="urn:microsoft.com/office/officeart/2005/8/layout/chevron1"/>
    <dgm:cxn modelId="{3DD93B0B-F77C-4E7B-9E3B-F094D1D43301}" type="presParOf" srcId="{1D89AF0B-21A4-45D4-8835-399D8ECCE9D6}" destId="{12FAA798-FDC6-4E92-AE87-C037F185DEBA}" srcOrd="2" destOrd="0" presId="urn:microsoft.com/office/officeart/2005/8/layout/chevron1"/>
    <dgm:cxn modelId="{D0B3A1D5-0273-4FD1-B7B2-70B25E1A039E}" type="presParOf" srcId="{1D89AF0B-21A4-45D4-8835-399D8ECCE9D6}" destId="{1B140C2E-71F3-49D2-8C78-065F8F490EFB}" srcOrd="3" destOrd="0" presId="urn:microsoft.com/office/officeart/2005/8/layout/chevron1"/>
    <dgm:cxn modelId="{E6746787-064E-4F7E-8994-DF7F35798AC4}" type="presParOf" srcId="{1D89AF0B-21A4-45D4-8835-399D8ECCE9D6}" destId="{4F96DE44-D760-4BAB-9F9D-668E2D6E99B6}" srcOrd="4" destOrd="0" presId="urn:microsoft.com/office/officeart/2005/8/layout/chevron1"/>
    <dgm:cxn modelId="{D1267902-3755-41DC-8196-9F329885E5B3}" type="presParOf" srcId="{1D89AF0B-21A4-45D4-8835-399D8ECCE9D6}" destId="{96AAF564-99D3-4B1F-88E8-00C9237C11D7}" srcOrd="5" destOrd="0" presId="urn:microsoft.com/office/officeart/2005/8/layout/chevron1"/>
    <dgm:cxn modelId="{D564C93B-EF27-4977-8B8C-9A24AC133C0D}" type="presParOf" srcId="{1D89AF0B-21A4-45D4-8835-399D8ECCE9D6}" destId="{7B2E2DC7-5946-4517-8135-FD84306D071B}" srcOrd="6" destOrd="0" presId="urn:microsoft.com/office/officeart/2005/8/layout/chevro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E9C7E9-39AD-4F22-9C0B-0853CBE0FC4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3152834D-E4C8-4822-A700-9CF63FAF915F}">
      <dgm:prSet phldrT="[文本]"/>
      <dgm:spPr/>
      <dgm:t>
        <a:bodyPr/>
        <a:lstStyle/>
        <a:p>
          <a:r>
            <a:rPr lang="en-US" altLang="zh-CN" dirty="0" smtClean="0"/>
            <a:t>Super POM</a:t>
          </a:r>
          <a:endParaRPr lang="zh-CN" altLang="en-US" dirty="0"/>
        </a:p>
      </dgm:t>
    </dgm:pt>
    <dgm:pt modelId="{50DD38DA-004B-43E7-82A7-05AB15E3E407}" type="parTrans" cxnId="{99BDDA5F-02D7-49B0-B8E8-645A64F61390}">
      <dgm:prSet/>
      <dgm:spPr/>
      <dgm:t>
        <a:bodyPr/>
        <a:lstStyle/>
        <a:p>
          <a:endParaRPr lang="zh-CN" altLang="en-US"/>
        </a:p>
      </dgm:t>
    </dgm:pt>
    <dgm:pt modelId="{AE0260DD-CCF9-48F4-8FE1-1ED88158AC29}" type="sibTrans" cxnId="{99BDDA5F-02D7-49B0-B8E8-645A64F61390}">
      <dgm:prSet/>
      <dgm:spPr/>
      <dgm:t>
        <a:bodyPr/>
        <a:lstStyle/>
        <a:p>
          <a:endParaRPr lang="zh-CN" altLang="en-US"/>
        </a:p>
      </dgm:t>
    </dgm:pt>
    <dgm:pt modelId="{BF93F1D1-4581-4343-BAD9-D4A74BF2D597}">
      <dgm:prSet phldrT="[文本]"/>
      <dgm:spPr/>
      <dgm:t>
        <a:bodyPr/>
        <a:lstStyle/>
        <a:p>
          <a:r>
            <a:rPr lang="en-US" altLang="zh-CN" dirty="0" smtClean="0"/>
            <a:t>Project </a:t>
          </a:r>
          <a:r>
            <a:rPr lang="en-US" altLang="zh-CN" dirty="0" err="1" smtClean="0"/>
            <a:t>Foo</a:t>
          </a:r>
          <a:r>
            <a:rPr lang="en-US" altLang="zh-CN" dirty="0" smtClean="0"/>
            <a:t> Parent</a:t>
          </a:r>
          <a:endParaRPr lang="zh-CN" altLang="en-US" dirty="0"/>
        </a:p>
      </dgm:t>
    </dgm:pt>
    <dgm:pt modelId="{77A5FAFF-E415-46F0-BE1A-115E4C3D7CAB}" type="parTrans" cxnId="{349978EC-12F9-490A-99FD-F38340462492}">
      <dgm:prSet/>
      <dgm:spPr/>
      <dgm:t>
        <a:bodyPr/>
        <a:lstStyle/>
        <a:p>
          <a:endParaRPr lang="zh-CN" altLang="en-US"/>
        </a:p>
      </dgm:t>
    </dgm:pt>
    <dgm:pt modelId="{E8687BBD-FDF0-432F-A716-DEE7FB88BD91}" type="sibTrans" cxnId="{349978EC-12F9-490A-99FD-F38340462492}">
      <dgm:prSet/>
      <dgm:spPr/>
      <dgm:t>
        <a:bodyPr/>
        <a:lstStyle/>
        <a:p>
          <a:endParaRPr lang="zh-CN" altLang="en-US"/>
        </a:p>
      </dgm:t>
    </dgm:pt>
    <dgm:pt modelId="{EE51CC36-EC26-4FFA-BA8D-3DF1678C2CA5}">
      <dgm:prSet phldrT="[文本]"/>
      <dgm:spPr/>
      <dgm:t>
        <a:bodyPr/>
        <a:lstStyle/>
        <a:p>
          <a:r>
            <a:rPr lang="en-US" altLang="zh-CN" dirty="0" smtClean="0"/>
            <a:t>Project </a:t>
          </a:r>
          <a:r>
            <a:rPr lang="en-US" altLang="zh-CN" dirty="0" err="1" smtClean="0"/>
            <a:t>Foo</a:t>
          </a:r>
          <a:r>
            <a:rPr lang="en-US" altLang="zh-CN" dirty="0" smtClean="0"/>
            <a:t> Module A</a:t>
          </a:r>
          <a:endParaRPr lang="zh-CN" altLang="en-US" dirty="0"/>
        </a:p>
      </dgm:t>
    </dgm:pt>
    <dgm:pt modelId="{710D122D-B464-454A-B34B-CA6EF6800CC9}" type="parTrans" cxnId="{260DF8D2-9C03-42E3-A3AA-58CBE350817E}">
      <dgm:prSet/>
      <dgm:spPr/>
      <dgm:t>
        <a:bodyPr/>
        <a:lstStyle/>
        <a:p>
          <a:endParaRPr lang="zh-CN" altLang="en-US"/>
        </a:p>
      </dgm:t>
    </dgm:pt>
    <dgm:pt modelId="{809ABFA4-7379-40D4-AF86-9723481E7928}" type="sibTrans" cxnId="{260DF8D2-9C03-42E3-A3AA-58CBE350817E}">
      <dgm:prSet/>
      <dgm:spPr/>
      <dgm:t>
        <a:bodyPr/>
        <a:lstStyle/>
        <a:p>
          <a:endParaRPr lang="zh-CN" altLang="en-US"/>
        </a:p>
      </dgm:t>
    </dgm:pt>
    <dgm:pt modelId="{9BC5EB88-AED3-49E1-AC1E-AD02481569A6}">
      <dgm:prSet phldrT="[文本]"/>
      <dgm:spPr/>
      <dgm:t>
        <a:bodyPr/>
        <a:lstStyle/>
        <a:p>
          <a:r>
            <a:rPr lang="en-US" altLang="zh-CN" dirty="0" smtClean="0"/>
            <a:t>Project </a:t>
          </a:r>
          <a:r>
            <a:rPr lang="en-US" altLang="zh-CN" dirty="0" err="1" smtClean="0"/>
            <a:t>Foo</a:t>
          </a:r>
          <a:r>
            <a:rPr lang="en-US" altLang="zh-CN" dirty="0" smtClean="0"/>
            <a:t> Module B</a:t>
          </a:r>
          <a:endParaRPr lang="zh-CN" altLang="en-US" dirty="0"/>
        </a:p>
      </dgm:t>
    </dgm:pt>
    <dgm:pt modelId="{E3ED20E3-64F9-4F07-AD2F-F815BED30091}" type="parTrans" cxnId="{E51D0741-AC4F-439F-9996-68B0EC2A4FDA}">
      <dgm:prSet/>
      <dgm:spPr/>
      <dgm:t>
        <a:bodyPr/>
        <a:lstStyle/>
        <a:p>
          <a:endParaRPr lang="zh-CN" altLang="en-US"/>
        </a:p>
      </dgm:t>
    </dgm:pt>
    <dgm:pt modelId="{DE1B6D83-C876-4275-88EC-D43F83D91BDB}" type="sibTrans" cxnId="{E51D0741-AC4F-439F-9996-68B0EC2A4FDA}">
      <dgm:prSet/>
      <dgm:spPr/>
      <dgm:t>
        <a:bodyPr/>
        <a:lstStyle/>
        <a:p>
          <a:endParaRPr lang="zh-CN" altLang="en-US"/>
        </a:p>
      </dgm:t>
    </dgm:pt>
    <dgm:pt modelId="{57ED3ED6-8B23-4511-AFB4-769F942ECA06}">
      <dgm:prSet phldrT="[文本]"/>
      <dgm:spPr/>
      <dgm:t>
        <a:bodyPr/>
        <a:lstStyle/>
        <a:p>
          <a:r>
            <a:rPr lang="en-US" altLang="zh-CN" dirty="0" smtClean="0"/>
            <a:t>Project Bar Parent</a:t>
          </a:r>
          <a:endParaRPr lang="zh-CN" altLang="en-US" dirty="0"/>
        </a:p>
      </dgm:t>
    </dgm:pt>
    <dgm:pt modelId="{57439525-7A40-4F39-ACC7-CE1A04D1F596}" type="parTrans" cxnId="{A4AB4F39-7A29-4137-8C7E-1D15DD517E12}">
      <dgm:prSet/>
      <dgm:spPr/>
      <dgm:t>
        <a:bodyPr/>
        <a:lstStyle/>
        <a:p>
          <a:endParaRPr lang="zh-CN" altLang="en-US"/>
        </a:p>
      </dgm:t>
    </dgm:pt>
    <dgm:pt modelId="{9CF50569-A368-44EA-A32D-5986AB02B718}" type="sibTrans" cxnId="{A4AB4F39-7A29-4137-8C7E-1D15DD517E12}">
      <dgm:prSet/>
      <dgm:spPr/>
      <dgm:t>
        <a:bodyPr/>
        <a:lstStyle/>
        <a:p>
          <a:endParaRPr lang="zh-CN" altLang="en-US"/>
        </a:p>
      </dgm:t>
    </dgm:pt>
    <dgm:pt modelId="{F452F55C-0945-4D3F-A2B0-678CA6491127}">
      <dgm:prSet phldrT="[文本]"/>
      <dgm:spPr/>
      <dgm:t>
        <a:bodyPr/>
        <a:lstStyle/>
        <a:p>
          <a:r>
            <a:rPr lang="en-US" altLang="zh-CN" dirty="0" smtClean="0"/>
            <a:t>Project Bar Module A</a:t>
          </a:r>
          <a:endParaRPr lang="zh-CN" altLang="en-US" dirty="0"/>
        </a:p>
      </dgm:t>
    </dgm:pt>
    <dgm:pt modelId="{FB9388AE-3F60-4446-AA62-CEFB39D73D52}" type="parTrans" cxnId="{33577A81-3FAA-492F-A676-54DC8D6CFD6F}">
      <dgm:prSet/>
      <dgm:spPr/>
      <dgm:t>
        <a:bodyPr/>
        <a:lstStyle/>
        <a:p>
          <a:endParaRPr lang="zh-CN" altLang="en-US"/>
        </a:p>
      </dgm:t>
    </dgm:pt>
    <dgm:pt modelId="{5DA3C271-3E76-4E9D-865C-09D797FC961B}" type="sibTrans" cxnId="{33577A81-3FAA-492F-A676-54DC8D6CFD6F}">
      <dgm:prSet/>
      <dgm:spPr/>
      <dgm:t>
        <a:bodyPr/>
        <a:lstStyle/>
        <a:p>
          <a:endParaRPr lang="zh-CN" altLang="en-US"/>
        </a:p>
      </dgm:t>
    </dgm:pt>
    <dgm:pt modelId="{2F91F661-AF36-4E0A-BFB0-420904778247}" type="pres">
      <dgm:prSet presAssocID="{2DE9C7E9-39AD-4F22-9C0B-0853CBE0FC4F}" presName="hierChild1" presStyleCnt="0">
        <dgm:presLayoutVars>
          <dgm:chPref val="1"/>
          <dgm:dir/>
          <dgm:animOne val="branch"/>
          <dgm:animLvl val="lvl"/>
          <dgm:resizeHandles/>
        </dgm:presLayoutVars>
      </dgm:prSet>
      <dgm:spPr/>
      <dgm:t>
        <a:bodyPr/>
        <a:lstStyle/>
        <a:p>
          <a:endParaRPr lang="zh-CN" altLang="en-US"/>
        </a:p>
      </dgm:t>
    </dgm:pt>
    <dgm:pt modelId="{C32EB929-FE76-4D75-89D7-B4BEBEC83C0B}" type="pres">
      <dgm:prSet presAssocID="{3152834D-E4C8-4822-A700-9CF63FAF915F}" presName="hierRoot1" presStyleCnt="0"/>
      <dgm:spPr/>
    </dgm:pt>
    <dgm:pt modelId="{18871B7B-1545-478B-A52C-12B205996529}" type="pres">
      <dgm:prSet presAssocID="{3152834D-E4C8-4822-A700-9CF63FAF915F}" presName="composite" presStyleCnt="0"/>
      <dgm:spPr/>
    </dgm:pt>
    <dgm:pt modelId="{4FFC340B-2A19-4CB9-B35C-8155D82E704A}" type="pres">
      <dgm:prSet presAssocID="{3152834D-E4C8-4822-A700-9CF63FAF915F}" presName="background" presStyleLbl="node0" presStyleIdx="0" presStyleCnt="1"/>
      <dgm:spPr/>
    </dgm:pt>
    <dgm:pt modelId="{676106DD-4423-423B-820C-8DA79C7A279B}" type="pres">
      <dgm:prSet presAssocID="{3152834D-E4C8-4822-A700-9CF63FAF915F}" presName="text" presStyleLbl="fgAcc0" presStyleIdx="0" presStyleCnt="1">
        <dgm:presLayoutVars>
          <dgm:chPref val="3"/>
        </dgm:presLayoutVars>
      </dgm:prSet>
      <dgm:spPr/>
      <dgm:t>
        <a:bodyPr/>
        <a:lstStyle/>
        <a:p>
          <a:endParaRPr lang="zh-CN" altLang="en-US"/>
        </a:p>
      </dgm:t>
    </dgm:pt>
    <dgm:pt modelId="{ED544D16-49D9-4BA2-B9C6-3D1B7157159F}" type="pres">
      <dgm:prSet presAssocID="{3152834D-E4C8-4822-A700-9CF63FAF915F}" presName="hierChild2" presStyleCnt="0"/>
      <dgm:spPr/>
    </dgm:pt>
    <dgm:pt modelId="{0FD78162-E383-4247-A237-AA209D9D4CD3}" type="pres">
      <dgm:prSet presAssocID="{77A5FAFF-E415-46F0-BE1A-115E4C3D7CAB}" presName="Name10" presStyleLbl="parChTrans1D2" presStyleIdx="0" presStyleCnt="2"/>
      <dgm:spPr/>
      <dgm:t>
        <a:bodyPr/>
        <a:lstStyle/>
        <a:p>
          <a:endParaRPr lang="zh-CN" altLang="en-US"/>
        </a:p>
      </dgm:t>
    </dgm:pt>
    <dgm:pt modelId="{C73CAE9F-72E0-41AC-AC29-FD42366B78B6}" type="pres">
      <dgm:prSet presAssocID="{BF93F1D1-4581-4343-BAD9-D4A74BF2D597}" presName="hierRoot2" presStyleCnt="0"/>
      <dgm:spPr/>
    </dgm:pt>
    <dgm:pt modelId="{1E1A3B08-6635-4652-BCB8-76647F0BEC90}" type="pres">
      <dgm:prSet presAssocID="{BF93F1D1-4581-4343-BAD9-D4A74BF2D597}" presName="composite2" presStyleCnt="0"/>
      <dgm:spPr/>
    </dgm:pt>
    <dgm:pt modelId="{95BD637B-F9B6-4F97-96E6-BBF5DDCC8986}" type="pres">
      <dgm:prSet presAssocID="{BF93F1D1-4581-4343-BAD9-D4A74BF2D597}" presName="background2" presStyleLbl="node2" presStyleIdx="0" presStyleCnt="2"/>
      <dgm:spPr/>
    </dgm:pt>
    <dgm:pt modelId="{A6ABBF54-FC1A-488E-B30B-FF702ABDA172}" type="pres">
      <dgm:prSet presAssocID="{BF93F1D1-4581-4343-BAD9-D4A74BF2D597}" presName="text2" presStyleLbl="fgAcc2" presStyleIdx="0" presStyleCnt="2">
        <dgm:presLayoutVars>
          <dgm:chPref val="3"/>
        </dgm:presLayoutVars>
      </dgm:prSet>
      <dgm:spPr/>
      <dgm:t>
        <a:bodyPr/>
        <a:lstStyle/>
        <a:p>
          <a:endParaRPr lang="zh-CN" altLang="en-US"/>
        </a:p>
      </dgm:t>
    </dgm:pt>
    <dgm:pt modelId="{8643E241-2C0C-4EA1-88D1-1595880D4D89}" type="pres">
      <dgm:prSet presAssocID="{BF93F1D1-4581-4343-BAD9-D4A74BF2D597}" presName="hierChild3" presStyleCnt="0"/>
      <dgm:spPr/>
    </dgm:pt>
    <dgm:pt modelId="{7BDD7A88-2ADF-4622-AFB1-11A3A07FA0C2}" type="pres">
      <dgm:prSet presAssocID="{710D122D-B464-454A-B34B-CA6EF6800CC9}" presName="Name17" presStyleLbl="parChTrans1D3" presStyleIdx="0" presStyleCnt="3"/>
      <dgm:spPr/>
      <dgm:t>
        <a:bodyPr/>
        <a:lstStyle/>
        <a:p>
          <a:endParaRPr lang="zh-CN" altLang="en-US"/>
        </a:p>
      </dgm:t>
    </dgm:pt>
    <dgm:pt modelId="{98A08525-BE1B-4DE0-BB68-1A095729A6DB}" type="pres">
      <dgm:prSet presAssocID="{EE51CC36-EC26-4FFA-BA8D-3DF1678C2CA5}" presName="hierRoot3" presStyleCnt="0"/>
      <dgm:spPr/>
    </dgm:pt>
    <dgm:pt modelId="{2653483E-FF02-4AC3-8938-D99455AD1238}" type="pres">
      <dgm:prSet presAssocID="{EE51CC36-EC26-4FFA-BA8D-3DF1678C2CA5}" presName="composite3" presStyleCnt="0"/>
      <dgm:spPr/>
    </dgm:pt>
    <dgm:pt modelId="{5A374AB1-6C76-4B62-8F61-D79406D23D25}" type="pres">
      <dgm:prSet presAssocID="{EE51CC36-EC26-4FFA-BA8D-3DF1678C2CA5}" presName="background3" presStyleLbl="node3" presStyleIdx="0" presStyleCnt="3"/>
      <dgm:spPr/>
    </dgm:pt>
    <dgm:pt modelId="{99283C6C-98C8-4609-972A-4078F7C0F1E3}" type="pres">
      <dgm:prSet presAssocID="{EE51CC36-EC26-4FFA-BA8D-3DF1678C2CA5}" presName="text3" presStyleLbl="fgAcc3" presStyleIdx="0" presStyleCnt="3">
        <dgm:presLayoutVars>
          <dgm:chPref val="3"/>
        </dgm:presLayoutVars>
      </dgm:prSet>
      <dgm:spPr/>
      <dgm:t>
        <a:bodyPr/>
        <a:lstStyle/>
        <a:p>
          <a:endParaRPr lang="zh-CN" altLang="en-US"/>
        </a:p>
      </dgm:t>
    </dgm:pt>
    <dgm:pt modelId="{35B2F525-1461-49D6-86CF-41BEB5DB2DC4}" type="pres">
      <dgm:prSet presAssocID="{EE51CC36-EC26-4FFA-BA8D-3DF1678C2CA5}" presName="hierChild4" presStyleCnt="0"/>
      <dgm:spPr/>
    </dgm:pt>
    <dgm:pt modelId="{AE23C4D3-89A4-4220-A4C3-0F5BCD502E11}" type="pres">
      <dgm:prSet presAssocID="{E3ED20E3-64F9-4F07-AD2F-F815BED30091}" presName="Name17" presStyleLbl="parChTrans1D3" presStyleIdx="1" presStyleCnt="3"/>
      <dgm:spPr/>
      <dgm:t>
        <a:bodyPr/>
        <a:lstStyle/>
        <a:p>
          <a:endParaRPr lang="zh-CN" altLang="en-US"/>
        </a:p>
      </dgm:t>
    </dgm:pt>
    <dgm:pt modelId="{968E8176-082D-4B49-A250-62B3A90453A2}" type="pres">
      <dgm:prSet presAssocID="{9BC5EB88-AED3-49E1-AC1E-AD02481569A6}" presName="hierRoot3" presStyleCnt="0"/>
      <dgm:spPr/>
    </dgm:pt>
    <dgm:pt modelId="{F3D6B990-D56C-4DDB-BF1E-4241EB95F60B}" type="pres">
      <dgm:prSet presAssocID="{9BC5EB88-AED3-49E1-AC1E-AD02481569A6}" presName="composite3" presStyleCnt="0"/>
      <dgm:spPr/>
    </dgm:pt>
    <dgm:pt modelId="{260A1A46-DB0A-4BAE-B364-F4CF22947F98}" type="pres">
      <dgm:prSet presAssocID="{9BC5EB88-AED3-49E1-AC1E-AD02481569A6}" presName="background3" presStyleLbl="node3" presStyleIdx="1" presStyleCnt="3"/>
      <dgm:spPr/>
    </dgm:pt>
    <dgm:pt modelId="{79A4FB1B-8DBC-4A85-BFDD-0F3C02006D92}" type="pres">
      <dgm:prSet presAssocID="{9BC5EB88-AED3-49E1-AC1E-AD02481569A6}" presName="text3" presStyleLbl="fgAcc3" presStyleIdx="1" presStyleCnt="3">
        <dgm:presLayoutVars>
          <dgm:chPref val="3"/>
        </dgm:presLayoutVars>
      </dgm:prSet>
      <dgm:spPr/>
      <dgm:t>
        <a:bodyPr/>
        <a:lstStyle/>
        <a:p>
          <a:endParaRPr lang="zh-CN" altLang="en-US"/>
        </a:p>
      </dgm:t>
    </dgm:pt>
    <dgm:pt modelId="{42E5F63F-B4F0-4538-B412-911257E0D5B6}" type="pres">
      <dgm:prSet presAssocID="{9BC5EB88-AED3-49E1-AC1E-AD02481569A6}" presName="hierChild4" presStyleCnt="0"/>
      <dgm:spPr/>
    </dgm:pt>
    <dgm:pt modelId="{D1CD6C99-939F-45DD-B697-AFE47BF7D8E8}" type="pres">
      <dgm:prSet presAssocID="{57439525-7A40-4F39-ACC7-CE1A04D1F596}" presName="Name10" presStyleLbl="parChTrans1D2" presStyleIdx="1" presStyleCnt="2"/>
      <dgm:spPr/>
      <dgm:t>
        <a:bodyPr/>
        <a:lstStyle/>
        <a:p>
          <a:endParaRPr lang="zh-CN" altLang="en-US"/>
        </a:p>
      </dgm:t>
    </dgm:pt>
    <dgm:pt modelId="{7F83175A-CCE1-4222-8013-8202401A1133}" type="pres">
      <dgm:prSet presAssocID="{57ED3ED6-8B23-4511-AFB4-769F942ECA06}" presName="hierRoot2" presStyleCnt="0"/>
      <dgm:spPr/>
    </dgm:pt>
    <dgm:pt modelId="{44E3D183-33EC-40DB-BB42-89A2DCEE506B}" type="pres">
      <dgm:prSet presAssocID="{57ED3ED6-8B23-4511-AFB4-769F942ECA06}" presName="composite2" presStyleCnt="0"/>
      <dgm:spPr/>
    </dgm:pt>
    <dgm:pt modelId="{9A31BE34-D15E-42A2-B52F-E6304372DBB2}" type="pres">
      <dgm:prSet presAssocID="{57ED3ED6-8B23-4511-AFB4-769F942ECA06}" presName="background2" presStyleLbl="node2" presStyleIdx="1" presStyleCnt="2"/>
      <dgm:spPr/>
    </dgm:pt>
    <dgm:pt modelId="{FF4E347F-C0C6-478D-BB3D-C9708D8F1800}" type="pres">
      <dgm:prSet presAssocID="{57ED3ED6-8B23-4511-AFB4-769F942ECA06}" presName="text2" presStyleLbl="fgAcc2" presStyleIdx="1" presStyleCnt="2">
        <dgm:presLayoutVars>
          <dgm:chPref val="3"/>
        </dgm:presLayoutVars>
      </dgm:prSet>
      <dgm:spPr/>
      <dgm:t>
        <a:bodyPr/>
        <a:lstStyle/>
        <a:p>
          <a:endParaRPr lang="zh-CN" altLang="en-US"/>
        </a:p>
      </dgm:t>
    </dgm:pt>
    <dgm:pt modelId="{F233691B-6CB8-48A4-AC29-C9A9FB9C41C3}" type="pres">
      <dgm:prSet presAssocID="{57ED3ED6-8B23-4511-AFB4-769F942ECA06}" presName="hierChild3" presStyleCnt="0"/>
      <dgm:spPr/>
    </dgm:pt>
    <dgm:pt modelId="{3E3B8C7E-CD8C-4CCF-B1ED-D14B18C6B02D}" type="pres">
      <dgm:prSet presAssocID="{FB9388AE-3F60-4446-AA62-CEFB39D73D52}" presName="Name17" presStyleLbl="parChTrans1D3" presStyleIdx="2" presStyleCnt="3"/>
      <dgm:spPr/>
      <dgm:t>
        <a:bodyPr/>
        <a:lstStyle/>
        <a:p>
          <a:endParaRPr lang="zh-CN" altLang="en-US"/>
        </a:p>
      </dgm:t>
    </dgm:pt>
    <dgm:pt modelId="{D89158A9-F885-40AC-A057-586F8C9D0E94}" type="pres">
      <dgm:prSet presAssocID="{F452F55C-0945-4D3F-A2B0-678CA6491127}" presName="hierRoot3" presStyleCnt="0"/>
      <dgm:spPr/>
    </dgm:pt>
    <dgm:pt modelId="{F5249FCD-7D66-4910-A36D-AF532E0F6BD1}" type="pres">
      <dgm:prSet presAssocID="{F452F55C-0945-4D3F-A2B0-678CA6491127}" presName="composite3" presStyleCnt="0"/>
      <dgm:spPr/>
    </dgm:pt>
    <dgm:pt modelId="{3FE3F6DB-6A78-4EFD-B2F4-C8DD5D268BCB}" type="pres">
      <dgm:prSet presAssocID="{F452F55C-0945-4D3F-A2B0-678CA6491127}" presName="background3" presStyleLbl="node3" presStyleIdx="2" presStyleCnt="3"/>
      <dgm:spPr/>
    </dgm:pt>
    <dgm:pt modelId="{50883F2F-DC11-4F0D-97A0-1FEDA3DDDC94}" type="pres">
      <dgm:prSet presAssocID="{F452F55C-0945-4D3F-A2B0-678CA6491127}" presName="text3" presStyleLbl="fgAcc3" presStyleIdx="2" presStyleCnt="3">
        <dgm:presLayoutVars>
          <dgm:chPref val="3"/>
        </dgm:presLayoutVars>
      </dgm:prSet>
      <dgm:spPr/>
      <dgm:t>
        <a:bodyPr/>
        <a:lstStyle/>
        <a:p>
          <a:endParaRPr lang="zh-CN" altLang="en-US"/>
        </a:p>
      </dgm:t>
    </dgm:pt>
    <dgm:pt modelId="{42B812B5-9BA2-4CD4-AD60-B94CF0C1A232}" type="pres">
      <dgm:prSet presAssocID="{F452F55C-0945-4D3F-A2B0-678CA6491127}" presName="hierChild4" presStyleCnt="0"/>
      <dgm:spPr/>
    </dgm:pt>
  </dgm:ptLst>
  <dgm:cxnLst>
    <dgm:cxn modelId="{1F4E05EE-4D79-4D06-B939-339F7B1FD246}" type="presOf" srcId="{3152834D-E4C8-4822-A700-9CF63FAF915F}" destId="{676106DD-4423-423B-820C-8DA79C7A279B}" srcOrd="0" destOrd="0" presId="urn:microsoft.com/office/officeart/2005/8/layout/hierarchy1"/>
    <dgm:cxn modelId="{F5007FD3-C935-45A4-A806-108CB61A1EE1}" type="presOf" srcId="{BF93F1D1-4581-4343-BAD9-D4A74BF2D597}" destId="{A6ABBF54-FC1A-488E-B30B-FF702ABDA172}" srcOrd="0" destOrd="0" presId="urn:microsoft.com/office/officeart/2005/8/layout/hierarchy1"/>
    <dgm:cxn modelId="{33577A81-3FAA-492F-A676-54DC8D6CFD6F}" srcId="{57ED3ED6-8B23-4511-AFB4-769F942ECA06}" destId="{F452F55C-0945-4D3F-A2B0-678CA6491127}" srcOrd="0" destOrd="0" parTransId="{FB9388AE-3F60-4446-AA62-CEFB39D73D52}" sibTransId="{5DA3C271-3E76-4E9D-865C-09D797FC961B}"/>
    <dgm:cxn modelId="{61084F33-22A6-443C-8E7C-C3D77F9351E8}" type="presOf" srcId="{2DE9C7E9-39AD-4F22-9C0B-0853CBE0FC4F}" destId="{2F91F661-AF36-4E0A-BFB0-420904778247}" srcOrd="0" destOrd="0" presId="urn:microsoft.com/office/officeart/2005/8/layout/hierarchy1"/>
    <dgm:cxn modelId="{DFAA10A0-239B-41C1-A0E8-198D2AC3AB56}" type="presOf" srcId="{E3ED20E3-64F9-4F07-AD2F-F815BED30091}" destId="{AE23C4D3-89A4-4220-A4C3-0F5BCD502E11}" srcOrd="0" destOrd="0" presId="urn:microsoft.com/office/officeart/2005/8/layout/hierarchy1"/>
    <dgm:cxn modelId="{99BDDA5F-02D7-49B0-B8E8-645A64F61390}" srcId="{2DE9C7E9-39AD-4F22-9C0B-0853CBE0FC4F}" destId="{3152834D-E4C8-4822-A700-9CF63FAF915F}" srcOrd="0" destOrd="0" parTransId="{50DD38DA-004B-43E7-82A7-05AB15E3E407}" sibTransId="{AE0260DD-CCF9-48F4-8FE1-1ED88158AC29}"/>
    <dgm:cxn modelId="{F3A7060D-D922-4083-9473-53F6EED6370C}" type="presOf" srcId="{710D122D-B464-454A-B34B-CA6EF6800CC9}" destId="{7BDD7A88-2ADF-4622-AFB1-11A3A07FA0C2}" srcOrd="0" destOrd="0" presId="urn:microsoft.com/office/officeart/2005/8/layout/hierarchy1"/>
    <dgm:cxn modelId="{E51D0741-AC4F-439F-9996-68B0EC2A4FDA}" srcId="{BF93F1D1-4581-4343-BAD9-D4A74BF2D597}" destId="{9BC5EB88-AED3-49E1-AC1E-AD02481569A6}" srcOrd="1" destOrd="0" parTransId="{E3ED20E3-64F9-4F07-AD2F-F815BED30091}" sibTransId="{DE1B6D83-C876-4275-88EC-D43F83D91BDB}"/>
    <dgm:cxn modelId="{AEE6F374-A84B-47EC-B43B-D7E0353116FF}" type="presOf" srcId="{EE51CC36-EC26-4FFA-BA8D-3DF1678C2CA5}" destId="{99283C6C-98C8-4609-972A-4078F7C0F1E3}" srcOrd="0" destOrd="0" presId="urn:microsoft.com/office/officeart/2005/8/layout/hierarchy1"/>
    <dgm:cxn modelId="{3CD017D4-F434-4BBE-95EC-79A10F4E0882}" type="presOf" srcId="{9BC5EB88-AED3-49E1-AC1E-AD02481569A6}" destId="{79A4FB1B-8DBC-4A85-BFDD-0F3C02006D92}" srcOrd="0" destOrd="0" presId="urn:microsoft.com/office/officeart/2005/8/layout/hierarchy1"/>
    <dgm:cxn modelId="{F1C1083D-D3AB-4DDD-A801-BF5E8D631125}" type="presOf" srcId="{FB9388AE-3F60-4446-AA62-CEFB39D73D52}" destId="{3E3B8C7E-CD8C-4CCF-B1ED-D14B18C6B02D}" srcOrd="0" destOrd="0" presId="urn:microsoft.com/office/officeart/2005/8/layout/hierarchy1"/>
    <dgm:cxn modelId="{6018BC67-1E30-49D1-B3D6-90017B0A0ADD}" type="presOf" srcId="{57439525-7A40-4F39-ACC7-CE1A04D1F596}" destId="{D1CD6C99-939F-45DD-B697-AFE47BF7D8E8}" srcOrd="0" destOrd="0" presId="urn:microsoft.com/office/officeart/2005/8/layout/hierarchy1"/>
    <dgm:cxn modelId="{260DF8D2-9C03-42E3-A3AA-58CBE350817E}" srcId="{BF93F1D1-4581-4343-BAD9-D4A74BF2D597}" destId="{EE51CC36-EC26-4FFA-BA8D-3DF1678C2CA5}" srcOrd="0" destOrd="0" parTransId="{710D122D-B464-454A-B34B-CA6EF6800CC9}" sibTransId="{809ABFA4-7379-40D4-AF86-9723481E7928}"/>
    <dgm:cxn modelId="{E37A2B50-A72D-4F01-B640-B352120F8384}" type="presOf" srcId="{F452F55C-0945-4D3F-A2B0-678CA6491127}" destId="{50883F2F-DC11-4F0D-97A0-1FEDA3DDDC94}" srcOrd="0" destOrd="0" presId="urn:microsoft.com/office/officeart/2005/8/layout/hierarchy1"/>
    <dgm:cxn modelId="{4D6244B8-3B05-4C69-BA5C-7D26D32CBF15}" type="presOf" srcId="{57ED3ED6-8B23-4511-AFB4-769F942ECA06}" destId="{FF4E347F-C0C6-478D-BB3D-C9708D8F1800}" srcOrd="0" destOrd="0" presId="urn:microsoft.com/office/officeart/2005/8/layout/hierarchy1"/>
    <dgm:cxn modelId="{487A0A80-7133-44B7-9283-1472E2E9C496}" type="presOf" srcId="{77A5FAFF-E415-46F0-BE1A-115E4C3D7CAB}" destId="{0FD78162-E383-4247-A237-AA209D9D4CD3}" srcOrd="0" destOrd="0" presId="urn:microsoft.com/office/officeart/2005/8/layout/hierarchy1"/>
    <dgm:cxn modelId="{A4AB4F39-7A29-4137-8C7E-1D15DD517E12}" srcId="{3152834D-E4C8-4822-A700-9CF63FAF915F}" destId="{57ED3ED6-8B23-4511-AFB4-769F942ECA06}" srcOrd="1" destOrd="0" parTransId="{57439525-7A40-4F39-ACC7-CE1A04D1F596}" sibTransId="{9CF50569-A368-44EA-A32D-5986AB02B718}"/>
    <dgm:cxn modelId="{349978EC-12F9-490A-99FD-F38340462492}" srcId="{3152834D-E4C8-4822-A700-9CF63FAF915F}" destId="{BF93F1D1-4581-4343-BAD9-D4A74BF2D597}" srcOrd="0" destOrd="0" parTransId="{77A5FAFF-E415-46F0-BE1A-115E4C3D7CAB}" sibTransId="{E8687BBD-FDF0-432F-A716-DEE7FB88BD91}"/>
    <dgm:cxn modelId="{3FB424D9-3E90-4F5F-BA8C-4B35862655B4}" type="presParOf" srcId="{2F91F661-AF36-4E0A-BFB0-420904778247}" destId="{C32EB929-FE76-4D75-89D7-B4BEBEC83C0B}" srcOrd="0" destOrd="0" presId="urn:microsoft.com/office/officeart/2005/8/layout/hierarchy1"/>
    <dgm:cxn modelId="{593FB30C-9FAA-45A7-9570-91092FD0C45D}" type="presParOf" srcId="{C32EB929-FE76-4D75-89D7-B4BEBEC83C0B}" destId="{18871B7B-1545-478B-A52C-12B205996529}" srcOrd="0" destOrd="0" presId="urn:microsoft.com/office/officeart/2005/8/layout/hierarchy1"/>
    <dgm:cxn modelId="{7BC36363-2645-4FDC-BF28-FA956694B99A}" type="presParOf" srcId="{18871B7B-1545-478B-A52C-12B205996529}" destId="{4FFC340B-2A19-4CB9-B35C-8155D82E704A}" srcOrd="0" destOrd="0" presId="urn:microsoft.com/office/officeart/2005/8/layout/hierarchy1"/>
    <dgm:cxn modelId="{00782D86-29F0-4AFD-8008-F2EC18E3B1ED}" type="presParOf" srcId="{18871B7B-1545-478B-A52C-12B205996529}" destId="{676106DD-4423-423B-820C-8DA79C7A279B}" srcOrd="1" destOrd="0" presId="urn:microsoft.com/office/officeart/2005/8/layout/hierarchy1"/>
    <dgm:cxn modelId="{1C6BC4AC-828D-4F1A-852E-2CE8703867A9}" type="presParOf" srcId="{C32EB929-FE76-4D75-89D7-B4BEBEC83C0B}" destId="{ED544D16-49D9-4BA2-B9C6-3D1B7157159F}" srcOrd="1" destOrd="0" presId="urn:microsoft.com/office/officeart/2005/8/layout/hierarchy1"/>
    <dgm:cxn modelId="{DD8B197A-A8A1-4B4F-93A7-FE25FC2FB8E5}" type="presParOf" srcId="{ED544D16-49D9-4BA2-B9C6-3D1B7157159F}" destId="{0FD78162-E383-4247-A237-AA209D9D4CD3}" srcOrd="0" destOrd="0" presId="urn:microsoft.com/office/officeart/2005/8/layout/hierarchy1"/>
    <dgm:cxn modelId="{9424C26B-D1D7-4C7D-A57B-62ECA9C11994}" type="presParOf" srcId="{ED544D16-49D9-4BA2-B9C6-3D1B7157159F}" destId="{C73CAE9F-72E0-41AC-AC29-FD42366B78B6}" srcOrd="1" destOrd="0" presId="urn:microsoft.com/office/officeart/2005/8/layout/hierarchy1"/>
    <dgm:cxn modelId="{C0EF04C5-1384-485D-BC13-6389C8742D44}" type="presParOf" srcId="{C73CAE9F-72E0-41AC-AC29-FD42366B78B6}" destId="{1E1A3B08-6635-4652-BCB8-76647F0BEC90}" srcOrd="0" destOrd="0" presId="urn:microsoft.com/office/officeart/2005/8/layout/hierarchy1"/>
    <dgm:cxn modelId="{24B11E4A-AA20-45B3-A142-9BAEAFB3A17B}" type="presParOf" srcId="{1E1A3B08-6635-4652-BCB8-76647F0BEC90}" destId="{95BD637B-F9B6-4F97-96E6-BBF5DDCC8986}" srcOrd="0" destOrd="0" presId="urn:microsoft.com/office/officeart/2005/8/layout/hierarchy1"/>
    <dgm:cxn modelId="{A986BCD7-27E1-49DD-ACAB-AF1220693126}" type="presParOf" srcId="{1E1A3B08-6635-4652-BCB8-76647F0BEC90}" destId="{A6ABBF54-FC1A-488E-B30B-FF702ABDA172}" srcOrd="1" destOrd="0" presId="urn:microsoft.com/office/officeart/2005/8/layout/hierarchy1"/>
    <dgm:cxn modelId="{8610A7D7-E51F-4B6F-965C-4915924F5D65}" type="presParOf" srcId="{C73CAE9F-72E0-41AC-AC29-FD42366B78B6}" destId="{8643E241-2C0C-4EA1-88D1-1595880D4D89}" srcOrd="1" destOrd="0" presId="urn:microsoft.com/office/officeart/2005/8/layout/hierarchy1"/>
    <dgm:cxn modelId="{594F5653-2727-4C9B-955D-CDB48430CA40}" type="presParOf" srcId="{8643E241-2C0C-4EA1-88D1-1595880D4D89}" destId="{7BDD7A88-2ADF-4622-AFB1-11A3A07FA0C2}" srcOrd="0" destOrd="0" presId="urn:microsoft.com/office/officeart/2005/8/layout/hierarchy1"/>
    <dgm:cxn modelId="{1E4CC84D-550D-449A-9979-A28611CAA1A9}" type="presParOf" srcId="{8643E241-2C0C-4EA1-88D1-1595880D4D89}" destId="{98A08525-BE1B-4DE0-BB68-1A095729A6DB}" srcOrd="1" destOrd="0" presId="urn:microsoft.com/office/officeart/2005/8/layout/hierarchy1"/>
    <dgm:cxn modelId="{70159772-D480-41D5-AAEE-2E7F048E4BEE}" type="presParOf" srcId="{98A08525-BE1B-4DE0-BB68-1A095729A6DB}" destId="{2653483E-FF02-4AC3-8938-D99455AD1238}" srcOrd="0" destOrd="0" presId="urn:microsoft.com/office/officeart/2005/8/layout/hierarchy1"/>
    <dgm:cxn modelId="{E8F258F9-72AB-4C69-841B-291410FFA221}" type="presParOf" srcId="{2653483E-FF02-4AC3-8938-D99455AD1238}" destId="{5A374AB1-6C76-4B62-8F61-D79406D23D25}" srcOrd="0" destOrd="0" presId="urn:microsoft.com/office/officeart/2005/8/layout/hierarchy1"/>
    <dgm:cxn modelId="{4D4B48C3-22D4-4F65-B5A7-A7390EC60000}" type="presParOf" srcId="{2653483E-FF02-4AC3-8938-D99455AD1238}" destId="{99283C6C-98C8-4609-972A-4078F7C0F1E3}" srcOrd="1" destOrd="0" presId="urn:microsoft.com/office/officeart/2005/8/layout/hierarchy1"/>
    <dgm:cxn modelId="{A31FAEE3-0D57-4A99-B56D-0E1E4EE47F6A}" type="presParOf" srcId="{98A08525-BE1B-4DE0-BB68-1A095729A6DB}" destId="{35B2F525-1461-49D6-86CF-41BEB5DB2DC4}" srcOrd="1" destOrd="0" presId="urn:microsoft.com/office/officeart/2005/8/layout/hierarchy1"/>
    <dgm:cxn modelId="{FA0EFD8A-7C2F-47EB-BFEF-6E4C486E102A}" type="presParOf" srcId="{8643E241-2C0C-4EA1-88D1-1595880D4D89}" destId="{AE23C4D3-89A4-4220-A4C3-0F5BCD502E11}" srcOrd="2" destOrd="0" presId="urn:microsoft.com/office/officeart/2005/8/layout/hierarchy1"/>
    <dgm:cxn modelId="{7B12D419-E411-498E-927C-FC4425FA5FF1}" type="presParOf" srcId="{8643E241-2C0C-4EA1-88D1-1595880D4D89}" destId="{968E8176-082D-4B49-A250-62B3A90453A2}" srcOrd="3" destOrd="0" presId="urn:microsoft.com/office/officeart/2005/8/layout/hierarchy1"/>
    <dgm:cxn modelId="{1FA10D99-C1FF-4759-8CD2-A8DCCE0A1ACB}" type="presParOf" srcId="{968E8176-082D-4B49-A250-62B3A90453A2}" destId="{F3D6B990-D56C-4DDB-BF1E-4241EB95F60B}" srcOrd="0" destOrd="0" presId="urn:microsoft.com/office/officeart/2005/8/layout/hierarchy1"/>
    <dgm:cxn modelId="{C6D4755F-2B79-4C44-B264-5808D5B8187D}" type="presParOf" srcId="{F3D6B990-D56C-4DDB-BF1E-4241EB95F60B}" destId="{260A1A46-DB0A-4BAE-B364-F4CF22947F98}" srcOrd="0" destOrd="0" presId="urn:microsoft.com/office/officeart/2005/8/layout/hierarchy1"/>
    <dgm:cxn modelId="{19B363E5-046C-414D-BEB0-D5861B33616D}" type="presParOf" srcId="{F3D6B990-D56C-4DDB-BF1E-4241EB95F60B}" destId="{79A4FB1B-8DBC-4A85-BFDD-0F3C02006D92}" srcOrd="1" destOrd="0" presId="urn:microsoft.com/office/officeart/2005/8/layout/hierarchy1"/>
    <dgm:cxn modelId="{038B811C-8466-4F8C-9927-15F361169BE5}" type="presParOf" srcId="{968E8176-082D-4B49-A250-62B3A90453A2}" destId="{42E5F63F-B4F0-4538-B412-911257E0D5B6}" srcOrd="1" destOrd="0" presId="urn:microsoft.com/office/officeart/2005/8/layout/hierarchy1"/>
    <dgm:cxn modelId="{134B9B42-9A9B-4B31-AE69-81315408E722}" type="presParOf" srcId="{ED544D16-49D9-4BA2-B9C6-3D1B7157159F}" destId="{D1CD6C99-939F-45DD-B697-AFE47BF7D8E8}" srcOrd="2" destOrd="0" presId="urn:microsoft.com/office/officeart/2005/8/layout/hierarchy1"/>
    <dgm:cxn modelId="{4F9F90DC-474D-4B6B-B9C3-C6D68BB0904E}" type="presParOf" srcId="{ED544D16-49D9-4BA2-B9C6-3D1B7157159F}" destId="{7F83175A-CCE1-4222-8013-8202401A1133}" srcOrd="3" destOrd="0" presId="urn:microsoft.com/office/officeart/2005/8/layout/hierarchy1"/>
    <dgm:cxn modelId="{DC205778-025B-46C3-9EF9-C75451BAED3E}" type="presParOf" srcId="{7F83175A-CCE1-4222-8013-8202401A1133}" destId="{44E3D183-33EC-40DB-BB42-89A2DCEE506B}" srcOrd="0" destOrd="0" presId="urn:microsoft.com/office/officeart/2005/8/layout/hierarchy1"/>
    <dgm:cxn modelId="{C7272C69-2981-4D59-9371-8686D09A8620}" type="presParOf" srcId="{44E3D183-33EC-40DB-BB42-89A2DCEE506B}" destId="{9A31BE34-D15E-42A2-B52F-E6304372DBB2}" srcOrd="0" destOrd="0" presId="urn:microsoft.com/office/officeart/2005/8/layout/hierarchy1"/>
    <dgm:cxn modelId="{261B736F-3A21-4D43-8E34-E51948D109BD}" type="presParOf" srcId="{44E3D183-33EC-40DB-BB42-89A2DCEE506B}" destId="{FF4E347F-C0C6-478D-BB3D-C9708D8F1800}" srcOrd="1" destOrd="0" presId="urn:microsoft.com/office/officeart/2005/8/layout/hierarchy1"/>
    <dgm:cxn modelId="{6A551243-662C-4EB3-A245-BA7707A82CF3}" type="presParOf" srcId="{7F83175A-CCE1-4222-8013-8202401A1133}" destId="{F233691B-6CB8-48A4-AC29-C9A9FB9C41C3}" srcOrd="1" destOrd="0" presId="urn:microsoft.com/office/officeart/2005/8/layout/hierarchy1"/>
    <dgm:cxn modelId="{DE96A432-2260-4138-870B-728CD2E28C00}" type="presParOf" srcId="{F233691B-6CB8-48A4-AC29-C9A9FB9C41C3}" destId="{3E3B8C7E-CD8C-4CCF-B1ED-D14B18C6B02D}" srcOrd="0" destOrd="0" presId="urn:microsoft.com/office/officeart/2005/8/layout/hierarchy1"/>
    <dgm:cxn modelId="{E7E51EA9-A1FD-4389-A211-DC8991B34D4D}" type="presParOf" srcId="{F233691B-6CB8-48A4-AC29-C9A9FB9C41C3}" destId="{D89158A9-F885-40AC-A057-586F8C9D0E94}" srcOrd="1" destOrd="0" presId="urn:microsoft.com/office/officeart/2005/8/layout/hierarchy1"/>
    <dgm:cxn modelId="{2B44CF4B-CB09-4523-95E7-E5F0D239CDDC}" type="presParOf" srcId="{D89158A9-F885-40AC-A057-586F8C9D0E94}" destId="{F5249FCD-7D66-4910-A36D-AF532E0F6BD1}" srcOrd="0" destOrd="0" presId="urn:microsoft.com/office/officeart/2005/8/layout/hierarchy1"/>
    <dgm:cxn modelId="{492A744A-1CFD-47ED-BF8D-0037F5261B4B}" type="presParOf" srcId="{F5249FCD-7D66-4910-A36D-AF532E0F6BD1}" destId="{3FE3F6DB-6A78-4EFD-B2F4-C8DD5D268BCB}" srcOrd="0" destOrd="0" presId="urn:microsoft.com/office/officeart/2005/8/layout/hierarchy1"/>
    <dgm:cxn modelId="{865745D0-4EB0-4AEF-97F9-139001961609}" type="presParOf" srcId="{F5249FCD-7D66-4910-A36D-AF532E0F6BD1}" destId="{50883F2F-DC11-4F0D-97A0-1FEDA3DDDC94}" srcOrd="1" destOrd="0" presId="urn:microsoft.com/office/officeart/2005/8/layout/hierarchy1"/>
    <dgm:cxn modelId="{24AB97AE-1176-41B9-955F-981B4E746A80}" type="presParOf" srcId="{D89158A9-F885-40AC-A057-586F8C9D0E94}" destId="{42B812B5-9BA2-4CD4-AD60-B94CF0C1A23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55E7B9-8C44-4AF7-8719-2C9B0B6DE0EA}">
      <dsp:nvSpPr>
        <dsp:cNvPr id="0" name=""/>
        <dsp:cNvSpPr/>
      </dsp:nvSpPr>
      <dsp:spPr>
        <a:xfrm>
          <a:off x="1046" y="0"/>
          <a:ext cx="1274931" cy="500066"/>
        </a:xfrm>
        <a:prstGeom prst="chevron">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altLang="zh-CN" sz="1200" kern="1200" dirty="0" smtClean="0"/>
            <a:t>pre-clean</a:t>
          </a:r>
          <a:endParaRPr lang="zh-CN" altLang="en-US" sz="1200" kern="1200" dirty="0"/>
        </a:p>
      </dsp:txBody>
      <dsp:txXfrm>
        <a:off x="251079" y="0"/>
        <a:ext cx="774865" cy="500066"/>
      </dsp:txXfrm>
    </dsp:sp>
    <dsp:sp modelId="{12FAA798-FDC6-4E92-AE87-C037F185DEBA}">
      <dsp:nvSpPr>
        <dsp:cNvPr id="0" name=""/>
        <dsp:cNvSpPr/>
      </dsp:nvSpPr>
      <dsp:spPr>
        <a:xfrm>
          <a:off x="1148484" y="0"/>
          <a:ext cx="1274931" cy="500066"/>
        </a:xfrm>
        <a:prstGeom prst="chevron">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altLang="zh-CN" sz="1200" kern="1200" dirty="0" smtClean="0"/>
            <a:t>clean</a:t>
          </a:r>
          <a:endParaRPr lang="zh-CN" altLang="en-US" sz="1200" kern="1200" dirty="0"/>
        </a:p>
      </dsp:txBody>
      <dsp:txXfrm>
        <a:off x="1398517" y="0"/>
        <a:ext cx="774865" cy="500066"/>
      </dsp:txXfrm>
    </dsp:sp>
    <dsp:sp modelId="{4F96DE44-D760-4BAB-9F9D-668E2D6E99B6}">
      <dsp:nvSpPr>
        <dsp:cNvPr id="0" name=""/>
        <dsp:cNvSpPr/>
      </dsp:nvSpPr>
      <dsp:spPr>
        <a:xfrm>
          <a:off x="2296968" y="0"/>
          <a:ext cx="1274931" cy="500066"/>
        </a:xfrm>
        <a:prstGeom prst="chevron">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altLang="zh-CN" sz="1200" kern="1200" dirty="0" smtClean="0"/>
            <a:t>post-clean</a:t>
          </a:r>
          <a:endParaRPr lang="zh-CN" altLang="en-US" sz="1200" kern="1200" dirty="0"/>
        </a:p>
      </dsp:txBody>
      <dsp:txXfrm>
        <a:off x="2547001" y="0"/>
        <a:ext cx="774865" cy="5000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55E7B9-8C44-4AF7-8719-2C9B0B6DE0EA}">
      <dsp:nvSpPr>
        <dsp:cNvPr id="0" name=""/>
        <dsp:cNvSpPr/>
      </dsp:nvSpPr>
      <dsp:spPr>
        <a:xfrm>
          <a:off x="695" y="348420"/>
          <a:ext cx="1115416" cy="446166"/>
        </a:xfrm>
        <a:prstGeom prst="chevron">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altLang="zh-CN" sz="1200" kern="1200" dirty="0" smtClean="0"/>
            <a:t>…</a:t>
          </a:r>
          <a:endParaRPr lang="zh-CN" altLang="en-US" sz="1200" kern="1200" dirty="0"/>
        </a:p>
      </dsp:txBody>
      <dsp:txXfrm>
        <a:off x="223778" y="348420"/>
        <a:ext cx="669250" cy="446166"/>
      </dsp:txXfrm>
    </dsp:sp>
    <dsp:sp modelId="{12FAA798-FDC6-4E92-AE87-C037F185DEBA}">
      <dsp:nvSpPr>
        <dsp:cNvPr id="0" name=""/>
        <dsp:cNvSpPr/>
      </dsp:nvSpPr>
      <dsp:spPr>
        <a:xfrm>
          <a:off x="1004570" y="348420"/>
          <a:ext cx="1115416" cy="446166"/>
        </a:xfrm>
        <a:prstGeom prst="chevron">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altLang="zh-CN" sz="1200" kern="1200" dirty="0" smtClean="0"/>
            <a:t>process-resources</a:t>
          </a:r>
          <a:endParaRPr lang="zh-CN" altLang="en-US" sz="1200" kern="1200" dirty="0"/>
        </a:p>
      </dsp:txBody>
      <dsp:txXfrm>
        <a:off x="1227653" y="348420"/>
        <a:ext cx="669250" cy="446166"/>
      </dsp:txXfrm>
    </dsp:sp>
    <dsp:sp modelId="{4F96DE44-D760-4BAB-9F9D-668E2D6E99B6}">
      <dsp:nvSpPr>
        <dsp:cNvPr id="0" name=""/>
        <dsp:cNvSpPr/>
      </dsp:nvSpPr>
      <dsp:spPr>
        <a:xfrm>
          <a:off x="2065456" y="359641"/>
          <a:ext cx="1115416" cy="446166"/>
        </a:xfrm>
        <a:prstGeom prst="chevron">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altLang="zh-CN" sz="1200" kern="1200" dirty="0" smtClean="0"/>
            <a:t>compile</a:t>
          </a:r>
          <a:endParaRPr lang="zh-CN" altLang="en-US" sz="1200" kern="1200" dirty="0"/>
        </a:p>
      </dsp:txBody>
      <dsp:txXfrm>
        <a:off x="2288539" y="359641"/>
        <a:ext cx="669250" cy="446166"/>
      </dsp:txXfrm>
    </dsp:sp>
    <dsp:sp modelId="{C8AE2B08-B4DA-46EC-A86F-96546B7C48AA}">
      <dsp:nvSpPr>
        <dsp:cNvPr id="0" name=""/>
        <dsp:cNvSpPr/>
      </dsp:nvSpPr>
      <dsp:spPr>
        <a:xfrm>
          <a:off x="3012320" y="348420"/>
          <a:ext cx="1115416" cy="446166"/>
        </a:xfrm>
        <a:prstGeom prst="chevron">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altLang="zh-CN" sz="1200" kern="1200" dirty="0" smtClean="0"/>
            <a:t>…</a:t>
          </a:r>
          <a:endParaRPr lang="zh-CN" altLang="en-US" sz="1200" kern="1200" dirty="0"/>
        </a:p>
      </dsp:txBody>
      <dsp:txXfrm>
        <a:off x="3235403" y="348420"/>
        <a:ext cx="669250" cy="446166"/>
      </dsp:txXfrm>
    </dsp:sp>
    <dsp:sp modelId="{F7FF3AE5-61D9-4319-8D8B-029906103521}">
      <dsp:nvSpPr>
        <dsp:cNvPr id="0" name=""/>
        <dsp:cNvSpPr/>
      </dsp:nvSpPr>
      <dsp:spPr>
        <a:xfrm>
          <a:off x="4016195" y="348420"/>
          <a:ext cx="1115416" cy="446166"/>
        </a:xfrm>
        <a:prstGeom prst="chevron">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altLang="zh-CN" sz="1200" kern="1200" dirty="0" smtClean="0"/>
            <a:t>test</a:t>
          </a:r>
          <a:endParaRPr lang="zh-CN" altLang="en-US" sz="1200" kern="1200" dirty="0"/>
        </a:p>
      </dsp:txBody>
      <dsp:txXfrm>
        <a:off x="4239278" y="348420"/>
        <a:ext cx="669250" cy="446166"/>
      </dsp:txXfrm>
    </dsp:sp>
    <dsp:sp modelId="{59211518-E28A-450A-BD6B-2B2E2F7DA599}">
      <dsp:nvSpPr>
        <dsp:cNvPr id="0" name=""/>
        <dsp:cNvSpPr/>
      </dsp:nvSpPr>
      <dsp:spPr>
        <a:xfrm>
          <a:off x="5020069" y="348420"/>
          <a:ext cx="1115416" cy="446166"/>
        </a:xfrm>
        <a:prstGeom prst="chevron">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altLang="zh-CN" sz="1400" kern="1200" dirty="0" smtClean="0"/>
            <a:t>package</a:t>
          </a:r>
          <a:endParaRPr lang="zh-CN" altLang="en-US" sz="1400" kern="1200" dirty="0"/>
        </a:p>
      </dsp:txBody>
      <dsp:txXfrm>
        <a:off x="5243152" y="348420"/>
        <a:ext cx="669250" cy="446166"/>
      </dsp:txXfrm>
    </dsp:sp>
    <dsp:sp modelId="{4FF2A9D5-AB36-4C0B-A070-F26CB222AC12}">
      <dsp:nvSpPr>
        <dsp:cNvPr id="0" name=""/>
        <dsp:cNvSpPr/>
      </dsp:nvSpPr>
      <dsp:spPr>
        <a:xfrm>
          <a:off x="6023944" y="348420"/>
          <a:ext cx="1115416" cy="446166"/>
        </a:xfrm>
        <a:prstGeom prst="chevron">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altLang="zh-CN" sz="1400" kern="1200" dirty="0" smtClean="0"/>
            <a:t>install</a:t>
          </a:r>
          <a:endParaRPr lang="zh-CN" altLang="en-US" sz="1400" kern="1200" dirty="0"/>
        </a:p>
      </dsp:txBody>
      <dsp:txXfrm>
        <a:off x="6247027" y="348420"/>
        <a:ext cx="669250" cy="446166"/>
      </dsp:txXfrm>
    </dsp:sp>
    <dsp:sp modelId="{63C08D70-75CB-4BD2-9EDB-148F78BA7E2F}">
      <dsp:nvSpPr>
        <dsp:cNvPr id="0" name=""/>
        <dsp:cNvSpPr/>
      </dsp:nvSpPr>
      <dsp:spPr>
        <a:xfrm>
          <a:off x="7027819" y="348420"/>
          <a:ext cx="1115416" cy="446166"/>
        </a:xfrm>
        <a:prstGeom prst="chevron">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altLang="zh-CN" sz="1400" kern="1200" dirty="0" smtClean="0"/>
            <a:t>deploy</a:t>
          </a:r>
          <a:endParaRPr lang="zh-CN" altLang="en-US" sz="1400" kern="1200" dirty="0"/>
        </a:p>
      </dsp:txBody>
      <dsp:txXfrm>
        <a:off x="7250902" y="348420"/>
        <a:ext cx="669250" cy="4461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55E7B9-8C44-4AF7-8719-2C9B0B6DE0EA}">
      <dsp:nvSpPr>
        <dsp:cNvPr id="0" name=""/>
        <dsp:cNvSpPr/>
      </dsp:nvSpPr>
      <dsp:spPr>
        <a:xfrm>
          <a:off x="2120" y="253158"/>
          <a:ext cx="1234537" cy="493815"/>
        </a:xfrm>
        <a:prstGeom prst="chevron">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altLang="zh-CN" sz="1200" kern="1200" dirty="0" smtClean="0"/>
            <a:t>pre-site</a:t>
          </a:r>
          <a:endParaRPr lang="zh-CN" altLang="en-US" sz="1200" kern="1200" dirty="0"/>
        </a:p>
      </dsp:txBody>
      <dsp:txXfrm>
        <a:off x="249028" y="253158"/>
        <a:ext cx="740722" cy="493815"/>
      </dsp:txXfrm>
    </dsp:sp>
    <dsp:sp modelId="{12FAA798-FDC6-4E92-AE87-C037F185DEBA}">
      <dsp:nvSpPr>
        <dsp:cNvPr id="0" name=""/>
        <dsp:cNvSpPr/>
      </dsp:nvSpPr>
      <dsp:spPr>
        <a:xfrm>
          <a:off x="1113204" y="253158"/>
          <a:ext cx="1234537" cy="493815"/>
        </a:xfrm>
        <a:prstGeom prst="chevron">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altLang="zh-CN" sz="1200" kern="1200" dirty="0" smtClean="0"/>
            <a:t>site</a:t>
          </a:r>
          <a:endParaRPr lang="zh-CN" altLang="en-US" sz="1200" kern="1200" dirty="0"/>
        </a:p>
      </dsp:txBody>
      <dsp:txXfrm>
        <a:off x="1360112" y="253158"/>
        <a:ext cx="740722" cy="493815"/>
      </dsp:txXfrm>
    </dsp:sp>
    <dsp:sp modelId="{4F96DE44-D760-4BAB-9F9D-668E2D6E99B6}">
      <dsp:nvSpPr>
        <dsp:cNvPr id="0" name=""/>
        <dsp:cNvSpPr/>
      </dsp:nvSpPr>
      <dsp:spPr>
        <a:xfrm>
          <a:off x="2287388" y="265577"/>
          <a:ext cx="1234537" cy="493815"/>
        </a:xfrm>
        <a:prstGeom prst="chevron">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altLang="zh-CN" sz="1200" kern="1200" dirty="0" smtClean="0"/>
            <a:t>post-site</a:t>
          </a:r>
          <a:endParaRPr lang="zh-CN" altLang="en-US" sz="1200" kern="1200" dirty="0"/>
        </a:p>
      </dsp:txBody>
      <dsp:txXfrm>
        <a:off x="2534296" y="265577"/>
        <a:ext cx="740722" cy="493815"/>
      </dsp:txXfrm>
    </dsp:sp>
    <dsp:sp modelId="{7B2E2DC7-5946-4517-8135-FD84306D071B}">
      <dsp:nvSpPr>
        <dsp:cNvPr id="0" name=""/>
        <dsp:cNvSpPr/>
      </dsp:nvSpPr>
      <dsp:spPr>
        <a:xfrm>
          <a:off x="3335373" y="253158"/>
          <a:ext cx="1234537" cy="493815"/>
        </a:xfrm>
        <a:prstGeom prst="chevron">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altLang="zh-CN" sz="1200" kern="1200" dirty="0" smtClean="0"/>
            <a:t>site-deploy</a:t>
          </a:r>
          <a:endParaRPr lang="zh-CN" altLang="en-US" sz="1200" kern="1200" dirty="0"/>
        </a:p>
      </dsp:txBody>
      <dsp:txXfrm>
        <a:off x="3582281" y="253158"/>
        <a:ext cx="740722" cy="4938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3B8C7E-CD8C-4CCF-B1ED-D14B18C6B02D}">
      <dsp:nvSpPr>
        <dsp:cNvPr id="0" name=""/>
        <dsp:cNvSpPr/>
      </dsp:nvSpPr>
      <dsp:spPr>
        <a:xfrm>
          <a:off x="4830633" y="2446862"/>
          <a:ext cx="91440" cy="455782"/>
        </a:xfrm>
        <a:custGeom>
          <a:avLst/>
          <a:gdLst/>
          <a:ahLst/>
          <a:cxnLst/>
          <a:rect l="0" t="0" r="0" b="0"/>
          <a:pathLst>
            <a:path>
              <a:moveTo>
                <a:pt x="45720" y="0"/>
              </a:moveTo>
              <a:lnTo>
                <a:pt x="45720" y="4557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CD6C99-939F-45DD-B697-AFE47BF7D8E8}">
      <dsp:nvSpPr>
        <dsp:cNvPr id="0" name=""/>
        <dsp:cNvSpPr/>
      </dsp:nvSpPr>
      <dsp:spPr>
        <a:xfrm>
          <a:off x="3439790" y="995933"/>
          <a:ext cx="1436563" cy="455782"/>
        </a:xfrm>
        <a:custGeom>
          <a:avLst/>
          <a:gdLst/>
          <a:ahLst/>
          <a:cxnLst/>
          <a:rect l="0" t="0" r="0" b="0"/>
          <a:pathLst>
            <a:path>
              <a:moveTo>
                <a:pt x="0" y="0"/>
              </a:moveTo>
              <a:lnTo>
                <a:pt x="0" y="310602"/>
              </a:lnTo>
              <a:lnTo>
                <a:pt x="1436563" y="310602"/>
              </a:lnTo>
              <a:lnTo>
                <a:pt x="1436563" y="4557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23C4D3-89A4-4220-A4C3-0F5BCD502E11}">
      <dsp:nvSpPr>
        <dsp:cNvPr id="0" name=""/>
        <dsp:cNvSpPr/>
      </dsp:nvSpPr>
      <dsp:spPr>
        <a:xfrm>
          <a:off x="2003226" y="2446862"/>
          <a:ext cx="957708" cy="455782"/>
        </a:xfrm>
        <a:custGeom>
          <a:avLst/>
          <a:gdLst/>
          <a:ahLst/>
          <a:cxnLst/>
          <a:rect l="0" t="0" r="0" b="0"/>
          <a:pathLst>
            <a:path>
              <a:moveTo>
                <a:pt x="0" y="0"/>
              </a:moveTo>
              <a:lnTo>
                <a:pt x="0" y="310602"/>
              </a:lnTo>
              <a:lnTo>
                <a:pt x="957708" y="310602"/>
              </a:lnTo>
              <a:lnTo>
                <a:pt x="957708" y="4557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BDD7A88-2ADF-4622-AFB1-11A3A07FA0C2}">
      <dsp:nvSpPr>
        <dsp:cNvPr id="0" name=""/>
        <dsp:cNvSpPr/>
      </dsp:nvSpPr>
      <dsp:spPr>
        <a:xfrm>
          <a:off x="1045517" y="2446862"/>
          <a:ext cx="957708" cy="455782"/>
        </a:xfrm>
        <a:custGeom>
          <a:avLst/>
          <a:gdLst/>
          <a:ahLst/>
          <a:cxnLst/>
          <a:rect l="0" t="0" r="0" b="0"/>
          <a:pathLst>
            <a:path>
              <a:moveTo>
                <a:pt x="957708" y="0"/>
              </a:moveTo>
              <a:lnTo>
                <a:pt x="957708" y="310602"/>
              </a:lnTo>
              <a:lnTo>
                <a:pt x="0" y="310602"/>
              </a:lnTo>
              <a:lnTo>
                <a:pt x="0" y="4557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D78162-E383-4247-A237-AA209D9D4CD3}">
      <dsp:nvSpPr>
        <dsp:cNvPr id="0" name=""/>
        <dsp:cNvSpPr/>
      </dsp:nvSpPr>
      <dsp:spPr>
        <a:xfrm>
          <a:off x="2003226" y="995933"/>
          <a:ext cx="1436563" cy="455782"/>
        </a:xfrm>
        <a:custGeom>
          <a:avLst/>
          <a:gdLst/>
          <a:ahLst/>
          <a:cxnLst/>
          <a:rect l="0" t="0" r="0" b="0"/>
          <a:pathLst>
            <a:path>
              <a:moveTo>
                <a:pt x="1436563" y="0"/>
              </a:moveTo>
              <a:lnTo>
                <a:pt x="1436563" y="310602"/>
              </a:lnTo>
              <a:lnTo>
                <a:pt x="0" y="310602"/>
              </a:lnTo>
              <a:lnTo>
                <a:pt x="0" y="4557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FC340B-2A19-4CB9-B35C-8155D82E704A}">
      <dsp:nvSpPr>
        <dsp:cNvPr id="0" name=""/>
        <dsp:cNvSpPr/>
      </dsp:nvSpPr>
      <dsp:spPr>
        <a:xfrm>
          <a:off x="2656209" y="786"/>
          <a:ext cx="1567160" cy="995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6106DD-4423-423B-820C-8DA79C7A279B}">
      <dsp:nvSpPr>
        <dsp:cNvPr id="0" name=""/>
        <dsp:cNvSpPr/>
      </dsp:nvSpPr>
      <dsp:spPr>
        <a:xfrm>
          <a:off x="2830338" y="166208"/>
          <a:ext cx="1567160" cy="9951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altLang="zh-CN" sz="2200" kern="1200" dirty="0" smtClean="0"/>
            <a:t>Super POM</a:t>
          </a:r>
          <a:endParaRPr lang="zh-CN" altLang="en-US" sz="2200" kern="1200" dirty="0"/>
        </a:p>
      </dsp:txBody>
      <dsp:txXfrm>
        <a:off x="2859485" y="195355"/>
        <a:ext cx="1508866" cy="936852"/>
      </dsp:txXfrm>
    </dsp:sp>
    <dsp:sp modelId="{95BD637B-F9B6-4F97-96E6-BBF5DDCC8986}">
      <dsp:nvSpPr>
        <dsp:cNvPr id="0" name=""/>
        <dsp:cNvSpPr/>
      </dsp:nvSpPr>
      <dsp:spPr>
        <a:xfrm>
          <a:off x="1219646" y="1451715"/>
          <a:ext cx="1567160" cy="995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ABBF54-FC1A-488E-B30B-FF702ABDA172}">
      <dsp:nvSpPr>
        <dsp:cNvPr id="0" name=""/>
        <dsp:cNvSpPr/>
      </dsp:nvSpPr>
      <dsp:spPr>
        <a:xfrm>
          <a:off x="1393775" y="1617137"/>
          <a:ext cx="1567160" cy="9951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altLang="zh-CN" sz="2200" kern="1200" dirty="0" smtClean="0"/>
            <a:t>Project </a:t>
          </a:r>
          <a:r>
            <a:rPr lang="en-US" altLang="zh-CN" sz="2200" kern="1200" dirty="0" err="1" smtClean="0"/>
            <a:t>Foo</a:t>
          </a:r>
          <a:r>
            <a:rPr lang="en-US" altLang="zh-CN" sz="2200" kern="1200" dirty="0" smtClean="0"/>
            <a:t> Parent</a:t>
          </a:r>
          <a:endParaRPr lang="zh-CN" altLang="en-US" sz="2200" kern="1200" dirty="0"/>
        </a:p>
      </dsp:txBody>
      <dsp:txXfrm>
        <a:off x="1422922" y="1646284"/>
        <a:ext cx="1508866" cy="936852"/>
      </dsp:txXfrm>
    </dsp:sp>
    <dsp:sp modelId="{5A374AB1-6C76-4B62-8F61-D79406D23D25}">
      <dsp:nvSpPr>
        <dsp:cNvPr id="0" name=""/>
        <dsp:cNvSpPr/>
      </dsp:nvSpPr>
      <dsp:spPr>
        <a:xfrm>
          <a:off x="261937" y="2902644"/>
          <a:ext cx="1567160" cy="995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283C6C-98C8-4609-972A-4078F7C0F1E3}">
      <dsp:nvSpPr>
        <dsp:cNvPr id="0" name=""/>
        <dsp:cNvSpPr/>
      </dsp:nvSpPr>
      <dsp:spPr>
        <a:xfrm>
          <a:off x="436066" y="3068066"/>
          <a:ext cx="1567160" cy="9951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altLang="zh-CN" sz="2200" kern="1200" dirty="0" smtClean="0"/>
            <a:t>Project </a:t>
          </a:r>
          <a:r>
            <a:rPr lang="en-US" altLang="zh-CN" sz="2200" kern="1200" dirty="0" err="1" smtClean="0"/>
            <a:t>Foo</a:t>
          </a:r>
          <a:r>
            <a:rPr lang="en-US" altLang="zh-CN" sz="2200" kern="1200" dirty="0" smtClean="0"/>
            <a:t> Module A</a:t>
          </a:r>
          <a:endParaRPr lang="zh-CN" altLang="en-US" sz="2200" kern="1200" dirty="0"/>
        </a:p>
      </dsp:txBody>
      <dsp:txXfrm>
        <a:off x="465213" y="3097213"/>
        <a:ext cx="1508866" cy="936852"/>
      </dsp:txXfrm>
    </dsp:sp>
    <dsp:sp modelId="{260A1A46-DB0A-4BAE-B364-F4CF22947F98}">
      <dsp:nvSpPr>
        <dsp:cNvPr id="0" name=""/>
        <dsp:cNvSpPr/>
      </dsp:nvSpPr>
      <dsp:spPr>
        <a:xfrm>
          <a:off x="2177355" y="2902644"/>
          <a:ext cx="1567160" cy="995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A4FB1B-8DBC-4A85-BFDD-0F3C02006D92}">
      <dsp:nvSpPr>
        <dsp:cNvPr id="0" name=""/>
        <dsp:cNvSpPr/>
      </dsp:nvSpPr>
      <dsp:spPr>
        <a:xfrm>
          <a:off x="2351484" y="3068066"/>
          <a:ext cx="1567160" cy="9951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altLang="zh-CN" sz="2200" kern="1200" dirty="0" smtClean="0"/>
            <a:t>Project </a:t>
          </a:r>
          <a:r>
            <a:rPr lang="en-US" altLang="zh-CN" sz="2200" kern="1200" dirty="0" err="1" smtClean="0"/>
            <a:t>Foo</a:t>
          </a:r>
          <a:r>
            <a:rPr lang="en-US" altLang="zh-CN" sz="2200" kern="1200" dirty="0" smtClean="0"/>
            <a:t> Module B</a:t>
          </a:r>
          <a:endParaRPr lang="zh-CN" altLang="en-US" sz="2200" kern="1200" dirty="0"/>
        </a:p>
      </dsp:txBody>
      <dsp:txXfrm>
        <a:off x="2380631" y="3097213"/>
        <a:ext cx="1508866" cy="936852"/>
      </dsp:txXfrm>
    </dsp:sp>
    <dsp:sp modelId="{9A31BE34-D15E-42A2-B52F-E6304372DBB2}">
      <dsp:nvSpPr>
        <dsp:cNvPr id="0" name=""/>
        <dsp:cNvSpPr/>
      </dsp:nvSpPr>
      <dsp:spPr>
        <a:xfrm>
          <a:off x="4092773" y="1451715"/>
          <a:ext cx="1567160" cy="995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4E347F-C0C6-478D-BB3D-C9708D8F1800}">
      <dsp:nvSpPr>
        <dsp:cNvPr id="0" name=""/>
        <dsp:cNvSpPr/>
      </dsp:nvSpPr>
      <dsp:spPr>
        <a:xfrm>
          <a:off x="4266902" y="1617137"/>
          <a:ext cx="1567160" cy="9951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altLang="zh-CN" sz="2200" kern="1200" dirty="0" smtClean="0"/>
            <a:t>Project Bar Parent</a:t>
          </a:r>
          <a:endParaRPr lang="zh-CN" altLang="en-US" sz="2200" kern="1200" dirty="0"/>
        </a:p>
      </dsp:txBody>
      <dsp:txXfrm>
        <a:off x="4296049" y="1646284"/>
        <a:ext cx="1508866" cy="936852"/>
      </dsp:txXfrm>
    </dsp:sp>
    <dsp:sp modelId="{3FE3F6DB-6A78-4EFD-B2F4-C8DD5D268BCB}">
      <dsp:nvSpPr>
        <dsp:cNvPr id="0" name=""/>
        <dsp:cNvSpPr/>
      </dsp:nvSpPr>
      <dsp:spPr>
        <a:xfrm>
          <a:off x="4092773" y="2902644"/>
          <a:ext cx="1567160" cy="995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883F2F-DC11-4F0D-97A0-1FEDA3DDDC94}">
      <dsp:nvSpPr>
        <dsp:cNvPr id="0" name=""/>
        <dsp:cNvSpPr/>
      </dsp:nvSpPr>
      <dsp:spPr>
        <a:xfrm>
          <a:off x="4266902" y="3068066"/>
          <a:ext cx="1567160" cy="9951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altLang="zh-CN" sz="2200" kern="1200" dirty="0" smtClean="0"/>
            <a:t>Project Bar Module A</a:t>
          </a:r>
          <a:endParaRPr lang="zh-CN" altLang="en-US" sz="2200" kern="1200" dirty="0"/>
        </a:p>
      </dsp:txBody>
      <dsp:txXfrm>
        <a:off x="4296049" y="3097213"/>
        <a:ext cx="1508866" cy="93685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7373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7373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7373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C7ACCE5-32F6-43AB-91A2-7B59572E18A7}" type="slidenum">
              <a:rPr lang="en-US" altLang="zh-CN"/>
              <a:pPr/>
              <a:t>‹#›</a:t>
            </a:fld>
            <a:endParaRPr lang="en-US" altLang="zh-CN"/>
          </a:p>
        </p:txBody>
      </p:sp>
    </p:spTree>
    <p:extLst>
      <p:ext uri="{BB962C8B-B14F-4D97-AF65-F5344CB8AC3E}">
        <p14:creationId xmlns:p14="http://schemas.microsoft.com/office/powerpoint/2010/main" val="39479420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zh-CN" altLang="en-US"/>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zh-CN" alt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6A961B7-5414-4FB0-BB0D-D36C7064D1DC}" type="slidenum">
              <a:rPr lang="zh-CN" altLang="fr-FR"/>
              <a:pPr>
                <a:defRPr/>
              </a:pPr>
              <a:t>‹#›</a:t>
            </a:fld>
            <a:endParaRPr lang="fr-FR" altLang="zh-CN"/>
          </a:p>
        </p:txBody>
      </p:sp>
    </p:spTree>
    <p:extLst>
      <p:ext uri="{BB962C8B-B14F-4D97-AF65-F5344CB8AC3E}">
        <p14:creationId xmlns:p14="http://schemas.microsoft.com/office/powerpoint/2010/main" val="13870578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ltLang="zh-CN"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15/10/29</a:t>
            </a:fld>
            <a:endParaRPr lang="zh-CN" altLang="en-US"/>
          </a:p>
        </p:txBody>
      </p:sp>
      <p:sp>
        <p:nvSpPr>
          <p:cNvPr id="5" name="Footer Placeholder 4"/>
          <p:cNvSpPr>
            <a:spLocks noGrp="1"/>
          </p:cNvSpPr>
          <p:nvPr>
            <p:ph type="ftr" sz="quarter" idx="11"/>
          </p:nvPr>
        </p:nvSpPr>
        <p:spPr/>
        <p:txBody>
          <a:bodyPr/>
          <a:lstStyle/>
          <a:p>
            <a:pPr>
              <a:defRPr/>
            </a:pPr>
            <a:endParaRPr lang="zh-CN" altLang="en-US" dirty="0"/>
          </a:p>
        </p:txBody>
      </p:sp>
      <p:sp>
        <p:nvSpPr>
          <p:cNvPr id="6" name="Slide Number Placeholder 5"/>
          <p:cNvSpPr>
            <a:spLocks noGrp="1"/>
          </p:cNvSpPr>
          <p:nvPr>
            <p:ph type="sldNum" sz="quarter" idx="12"/>
          </p:nvPr>
        </p:nvSpPr>
        <p:spPr/>
        <p:txBody>
          <a:bodyPr/>
          <a:lstStyle/>
          <a:p>
            <a:pPr algn="ctr">
              <a:defRPr/>
            </a:pPr>
            <a:fld id="{AEB7165C-B5BA-477B-B534-1EDDB2CB9EF1}" type="slidenum">
              <a:rPr lang="zh-CN" altLang="fr-FR" smtClean="0"/>
              <a:pPr algn="ctr">
                <a:defRPr/>
              </a:pPr>
              <a:t>‹#›</a:t>
            </a:fld>
            <a:endParaRPr lang="fr-FR" altLang="zh-CN" dirty="0"/>
          </a:p>
        </p:txBody>
      </p:sp>
    </p:spTree>
    <p:extLst>
      <p:ext uri="{BB962C8B-B14F-4D97-AF65-F5344CB8AC3E}">
        <p14:creationId xmlns:p14="http://schemas.microsoft.com/office/powerpoint/2010/main" val="207942565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15/10/29</a:t>
            </a:fld>
            <a:endParaRPr lang="zh-CN" altLang="en-US"/>
          </a:p>
        </p:txBody>
      </p:sp>
      <p:sp>
        <p:nvSpPr>
          <p:cNvPr id="5" name="Footer Placeholder 4"/>
          <p:cNvSpPr>
            <a:spLocks noGrp="1"/>
          </p:cNvSpPr>
          <p:nvPr>
            <p:ph type="ftr" sz="quarter" idx="11"/>
          </p:nvPr>
        </p:nvSpPr>
        <p:spPr/>
        <p:txBody>
          <a:bodyPr/>
          <a:lstStyle/>
          <a:p>
            <a:pPr>
              <a:defRPr/>
            </a:pPr>
            <a:endParaRPr lang="zh-CN" altLang="en-US" dirty="0"/>
          </a:p>
        </p:txBody>
      </p:sp>
      <p:sp>
        <p:nvSpPr>
          <p:cNvPr id="6" name="Slide Number Placeholder 5"/>
          <p:cNvSpPr>
            <a:spLocks noGrp="1"/>
          </p:cNvSpPr>
          <p:nvPr>
            <p:ph type="sldNum" sz="quarter" idx="12"/>
          </p:nvPr>
        </p:nvSpPr>
        <p:spPr/>
        <p:txBody>
          <a:bodyPr/>
          <a:lstStyle/>
          <a:p>
            <a:pPr algn="ctr">
              <a:defRPr/>
            </a:pPr>
            <a:fld id="{AEB7165C-B5BA-477B-B534-1EDDB2CB9EF1}" type="slidenum">
              <a:rPr lang="zh-CN" altLang="fr-FR" smtClean="0"/>
              <a:pPr algn="ctr">
                <a:defRPr/>
              </a:pPr>
              <a:t>‹#›</a:t>
            </a:fld>
            <a:endParaRPr lang="fr-FR" altLang="zh-CN" dirty="0"/>
          </a:p>
        </p:txBody>
      </p:sp>
    </p:spTree>
    <p:extLst>
      <p:ext uri="{BB962C8B-B14F-4D97-AF65-F5344CB8AC3E}">
        <p14:creationId xmlns:p14="http://schemas.microsoft.com/office/powerpoint/2010/main" val="207585795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15/10/29</a:t>
            </a:fld>
            <a:endParaRPr lang="zh-CN" altLang="en-US"/>
          </a:p>
        </p:txBody>
      </p:sp>
      <p:sp>
        <p:nvSpPr>
          <p:cNvPr id="5" name="Footer Placeholder 4"/>
          <p:cNvSpPr>
            <a:spLocks noGrp="1"/>
          </p:cNvSpPr>
          <p:nvPr>
            <p:ph type="ftr" sz="quarter" idx="11"/>
          </p:nvPr>
        </p:nvSpPr>
        <p:spPr/>
        <p:txBody>
          <a:bodyPr/>
          <a:lstStyle/>
          <a:p>
            <a:pPr>
              <a:defRPr/>
            </a:pPr>
            <a:endParaRPr lang="zh-CN" altLang="en-US" dirty="0"/>
          </a:p>
        </p:txBody>
      </p:sp>
      <p:sp>
        <p:nvSpPr>
          <p:cNvPr id="6" name="Slide Number Placeholder 5"/>
          <p:cNvSpPr>
            <a:spLocks noGrp="1"/>
          </p:cNvSpPr>
          <p:nvPr>
            <p:ph type="sldNum" sz="quarter" idx="12"/>
          </p:nvPr>
        </p:nvSpPr>
        <p:spPr/>
        <p:txBody>
          <a:bodyPr/>
          <a:lstStyle/>
          <a:p>
            <a:pPr algn="ctr">
              <a:defRPr/>
            </a:pPr>
            <a:fld id="{AEB7165C-B5BA-477B-B534-1EDDB2CB9EF1}" type="slidenum">
              <a:rPr lang="zh-CN" altLang="fr-FR" smtClean="0"/>
              <a:pPr algn="ctr">
                <a:defRPr/>
              </a:pPr>
              <a:t>‹#›</a:t>
            </a:fld>
            <a:endParaRPr lang="fr-FR" altLang="zh-CN" dirty="0"/>
          </a:p>
        </p:txBody>
      </p:sp>
    </p:spTree>
    <p:extLst>
      <p:ext uri="{BB962C8B-B14F-4D97-AF65-F5344CB8AC3E}">
        <p14:creationId xmlns:p14="http://schemas.microsoft.com/office/powerpoint/2010/main" val="92537094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15/10/29</a:t>
            </a:fld>
            <a:endParaRPr lang="zh-CN" altLang="en-US"/>
          </a:p>
        </p:txBody>
      </p:sp>
      <p:sp>
        <p:nvSpPr>
          <p:cNvPr id="5" name="Footer Placeholder 4"/>
          <p:cNvSpPr>
            <a:spLocks noGrp="1"/>
          </p:cNvSpPr>
          <p:nvPr>
            <p:ph type="ftr" sz="quarter" idx="11"/>
          </p:nvPr>
        </p:nvSpPr>
        <p:spPr/>
        <p:txBody>
          <a:bodyPr/>
          <a:lstStyle/>
          <a:p>
            <a:pPr>
              <a:defRPr/>
            </a:pPr>
            <a:endParaRPr lang="zh-CN" altLang="en-US" dirty="0"/>
          </a:p>
        </p:txBody>
      </p:sp>
      <p:sp>
        <p:nvSpPr>
          <p:cNvPr id="6" name="Slide Number Placeholder 5"/>
          <p:cNvSpPr>
            <a:spLocks noGrp="1"/>
          </p:cNvSpPr>
          <p:nvPr>
            <p:ph type="sldNum" sz="quarter" idx="12"/>
          </p:nvPr>
        </p:nvSpPr>
        <p:spPr/>
        <p:txBody>
          <a:bodyPr/>
          <a:lstStyle/>
          <a:p>
            <a:pPr algn="ctr">
              <a:defRPr/>
            </a:pPr>
            <a:fld id="{AEB7165C-B5BA-477B-B534-1EDDB2CB9EF1}" type="slidenum">
              <a:rPr lang="zh-CN" altLang="fr-FR" smtClean="0"/>
              <a:pPr algn="ctr">
                <a:defRPr/>
              </a:pPr>
              <a:t>‹#›</a:t>
            </a:fld>
            <a:endParaRPr lang="fr-FR" altLang="zh-CN" dirty="0"/>
          </a:p>
        </p:txBody>
      </p:sp>
    </p:spTree>
    <p:extLst>
      <p:ext uri="{BB962C8B-B14F-4D97-AF65-F5344CB8AC3E}">
        <p14:creationId xmlns:p14="http://schemas.microsoft.com/office/powerpoint/2010/main" val="75809550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ltLang="zh-CN"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15/10/29</a:t>
            </a:fld>
            <a:endParaRPr lang="zh-CN" altLang="en-US"/>
          </a:p>
        </p:txBody>
      </p:sp>
      <p:sp>
        <p:nvSpPr>
          <p:cNvPr id="5" name="Footer Placeholder 4"/>
          <p:cNvSpPr>
            <a:spLocks noGrp="1"/>
          </p:cNvSpPr>
          <p:nvPr>
            <p:ph type="ftr" sz="quarter" idx="11"/>
          </p:nvPr>
        </p:nvSpPr>
        <p:spPr/>
        <p:txBody>
          <a:bodyPr/>
          <a:lstStyle/>
          <a:p>
            <a:pPr>
              <a:defRPr/>
            </a:pPr>
            <a:endParaRPr lang="zh-CN" altLang="en-US" dirty="0"/>
          </a:p>
        </p:txBody>
      </p:sp>
      <p:sp>
        <p:nvSpPr>
          <p:cNvPr id="6" name="Slide Number Placeholder 5"/>
          <p:cNvSpPr>
            <a:spLocks noGrp="1"/>
          </p:cNvSpPr>
          <p:nvPr>
            <p:ph type="sldNum" sz="quarter" idx="12"/>
          </p:nvPr>
        </p:nvSpPr>
        <p:spPr/>
        <p:txBody>
          <a:bodyPr/>
          <a:lstStyle/>
          <a:p>
            <a:pPr algn="ctr">
              <a:defRPr/>
            </a:pPr>
            <a:fld id="{AEB7165C-B5BA-477B-B534-1EDDB2CB9EF1}" type="slidenum">
              <a:rPr lang="zh-CN" altLang="fr-FR" smtClean="0"/>
              <a:pPr algn="ctr">
                <a:defRPr/>
              </a:pPr>
              <a:t>‹#›</a:t>
            </a:fld>
            <a:endParaRPr lang="fr-FR" altLang="zh-CN" dirty="0"/>
          </a:p>
        </p:txBody>
      </p:sp>
    </p:spTree>
    <p:extLst>
      <p:ext uri="{BB962C8B-B14F-4D97-AF65-F5344CB8AC3E}">
        <p14:creationId xmlns:p14="http://schemas.microsoft.com/office/powerpoint/2010/main" val="29059084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15/10/29</a:t>
            </a:fld>
            <a:endParaRPr lang="zh-CN" altLang="en-US"/>
          </a:p>
        </p:txBody>
      </p:sp>
      <p:sp>
        <p:nvSpPr>
          <p:cNvPr id="6" name="Footer Placeholder 5"/>
          <p:cNvSpPr>
            <a:spLocks noGrp="1"/>
          </p:cNvSpPr>
          <p:nvPr>
            <p:ph type="ftr" sz="quarter" idx="11"/>
          </p:nvPr>
        </p:nvSpPr>
        <p:spPr/>
        <p:txBody>
          <a:bodyPr/>
          <a:lstStyle/>
          <a:p>
            <a:pPr>
              <a:defRPr/>
            </a:pPr>
            <a:endParaRPr lang="zh-CN" altLang="en-US" dirty="0"/>
          </a:p>
        </p:txBody>
      </p:sp>
      <p:sp>
        <p:nvSpPr>
          <p:cNvPr id="7" name="Slide Number Placeholder 6"/>
          <p:cNvSpPr>
            <a:spLocks noGrp="1"/>
          </p:cNvSpPr>
          <p:nvPr>
            <p:ph type="sldNum" sz="quarter" idx="12"/>
          </p:nvPr>
        </p:nvSpPr>
        <p:spPr/>
        <p:txBody>
          <a:bodyPr/>
          <a:lstStyle/>
          <a:p>
            <a:pPr algn="ctr">
              <a:defRPr/>
            </a:pPr>
            <a:fld id="{AEB7165C-B5BA-477B-B534-1EDDB2CB9EF1}" type="slidenum">
              <a:rPr lang="zh-CN" altLang="fr-FR" smtClean="0"/>
              <a:pPr algn="ctr">
                <a:defRPr/>
              </a:pPr>
              <a:t>‹#›</a:t>
            </a:fld>
            <a:endParaRPr lang="fr-FR" altLang="zh-CN" dirty="0"/>
          </a:p>
        </p:txBody>
      </p:sp>
    </p:spTree>
    <p:extLst>
      <p:ext uri="{BB962C8B-B14F-4D97-AF65-F5344CB8AC3E}">
        <p14:creationId xmlns:p14="http://schemas.microsoft.com/office/powerpoint/2010/main" val="58258586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p>
            <a:fld id="{530820CF-B880-4189-942D-D702A7CBA730}" type="datetimeFigureOut">
              <a:rPr lang="zh-CN" altLang="en-US" smtClean="0"/>
              <a:pPr/>
              <a:t>15/10/29</a:t>
            </a:fld>
            <a:endParaRPr lang="zh-CN" altLang="en-US"/>
          </a:p>
        </p:txBody>
      </p:sp>
      <p:sp>
        <p:nvSpPr>
          <p:cNvPr id="8" name="Footer Placeholder 7"/>
          <p:cNvSpPr>
            <a:spLocks noGrp="1"/>
          </p:cNvSpPr>
          <p:nvPr>
            <p:ph type="ftr" sz="quarter" idx="11"/>
          </p:nvPr>
        </p:nvSpPr>
        <p:spPr/>
        <p:txBody>
          <a:bodyPr/>
          <a:lstStyle/>
          <a:p>
            <a:pPr>
              <a:defRPr/>
            </a:pPr>
            <a:endParaRPr lang="zh-CN" altLang="en-US" dirty="0"/>
          </a:p>
        </p:txBody>
      </p:sp>
      <p:sp>
        <p:nvSpPr>
          <p:cNvPr id="9" name="Slide Number Placeholder 8"/>
          <p:cNvSpPr>
            <a:spLocks noGrp="1"/>
          </p:cNvSpPr>
          <p:nvPr>
            <p:ph type="sldNum" sz="quarter" idx="12"/>
          </p:nvPr>
        </p:nvSpPr>
        <p:spPr/>
        <p:txBody>
          <a:bodyPr/>
          <a:lstStyle/>
          <a:p>
            <a:pPr algn="ctr">
              <a:defRPr/>
            </a:pPr>
            <a:fld id="{AEB7165C-B5BA-477B-B534-1EDDB2CB9EF1}" type="slidenum">
              <a:rPr lang="zh-CN" altLang="fr-FR" smtClean="0"/>
              <a:pPr algn="ctr">
                <a:defRPr/>
              </a:pPr>
              <a:t>‹#›</a:t>
            </a:fld>
            <a:endParaRPr lang="fr-FR" altLang="zh-CN" dirty="0"/>
          </a:p>
        </p:txBody>
      </p:sp>
    </p:spTree>
    <p:extLst>
      <p:ext uri="{BB962C8B-B14F-4D97-AF65-F5344CB8AC3E}">
        <p14:creationId xmlns:p14="http://schemas.microsoft.com/office/powerpoint/2010/main" val="114268638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pPr/>
              <a:t>15/10/29</a:t>
            </a:fld>
            <a:endParaRPr lang="zh-CN" altLang="en-US"/>
          </a:p>
        </p:txBody>
      </p:sp>
      <p:sp>
        <p:nvSpPr>
          <p:cNvPr id="4" name="Footer Placeholder 3"/>
          <p:cNvSpPr>
            <a:spLocks noGrp="1"/>
          </p:cNvSpPr>
          <p:nvPr>
            <p:ph type="ftr" sz="quarter" idx="11"/>
          </p:nvPr>
        </p:nvSpPr>
        <p:spPr/>
        <p:txBody>
          <a:bodyPr/>
          <a:lstStyle/>
          <a:p>
            <a:pPr>
              <a:defRPr/>
            </a:pPr>
            <a:endParaRPr lang="zh-CN" altLang="en-US" dirty="0"/>
          </a:p>
        </p:txBody>
      </p:sp>
      <p:sp>
        <p:nvSpPr>
          <p:cNvPr id="5" name="Slide Number Placeholder 4"/>
          <p:cNvSpPr>
            <a:spLocks noGrp="1"/>
          </p:cNvSpPr>
          <p:nvPr>
            <p:ph type="sldNum" sz="quarter" idx="12"/>
          </p:nvPr>
        </p:nvSpPr>
        <p:spPr/>
        <p:txBody>
          <a:bodyPr/>
          <a:lstStyle/>
          <a:p>
            <a:pPr algn="ctr">
              <a:defRPr/>
            </a:pPr>
            <a:fld id="{AEB7165C-B5BA-477B-B534-1EDDB2CB9EF1}" type="slidenum">
              <a:rPr lang="zh-CN" altLang="fr-FR" smtClean="0"/>
              <a:pPr algn="ctr">
                <a:defRPr/>
              </a:pPr>
              <a:t>‹#›</a:t>
            </a:fld>
            <a:endParaRPr lang="fr-FR" altLang="zh-CN" dirty="0"/>
          </a:p>
        </p:txBody>
      </p:sp>
    </p:spTree>
    <p:extLst>
      <p:ext uri="{BB962C8B-B14F-4D97-AF65-F5344CB8AC3E}">
        <p14:creationId xmlns:p14="http://schemas.microsoft.com/office/powerpoint/2010/main" val="18376715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pPr/>
              <a:t>15/10/29</a:t>
            </a:fld>
            <a:endParaRPr lang="zh-CN" altLang="en-US"/>
          </a:p>
        </p:txBody>
      </p:sp>
      <p:sp>
        <p:nvSpPr>
          <p:cNvPr id="3" name="Footer Placeholder 2"/>
          <p:cNvSpPr>
            <a:spLocks noGrp="1"/>
          </p:cNvSpPr>
          <p:nvPr>
            <p:ph type="ftr" sz="quarter" idx="11"/>
          </p:nvPr>
        </p:nvSpPr>
        <p:spPr/>
        <p:txBody>
          <a:bodyPr/>
          <a:lstStyle/>
          <a:p>
            <a:pPr>
              <a:defRPr/>
            </a:pPr>
            <a:endParaRPr lang="zh-CN" altLang="en-US" dirty="0"/>
          </a:p>
        </p:txBody>
      </p:sp>
      <p:sp>
        <p:nvSpPr>
          <p:cNvPr id="4" name="Slide Number Placeholder 3"/>
          <p:cNvSpPr>
            <a:spLocks noGrp="1"/>
          </p:cNvSpPr>
          <p:nvPr>
            <p:ph type="sldNum" sz="quarter" idx="12"/>
          </p:nvPr>
        </p:nvSpPr>
        <p:spPr/>
        <p:txBody>
          <a:bodyPr/>
          <a:lstStyle/>
          <a:p>
            <a:pPr algn="ctr">
              <a:defRPr/>
            </a:pPr>
            <a:fld id="{AEB7165C-B5BA-477B-B534-1EDDB2CB9EF1}" type="slidenum">
              <a:rPr lang="zh-CN" altLang="fr-FR" smtClean="0"/>
              <a:pPr algn="ctr">
                <a:defRPr/>
              </a:pPr>
              <a:t>‹#›</a:t>
            </a:fld>
            <a:endParaRPr lang="fr-FR" altLang="zh-CN" dirty="0"/>
          </a:p>
        </p:txBody>
      </p:sp>
    </p:spTree>
    <p:extLst>
      <p:ext uri="{BB962C8B-B14F-4D97-AF65-F5344CB8AC3E}">
        <p14:creationId xmlns:p14="http://schemas.microsoft.com/office/powerpoint/2010/main" val="49305608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ltLang="zh-CN"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15/10/29</a:t>
            </a:fld>
            <a:endParaRPr lang="zh-CN" altLang="en-US"/>
          </a:p>
        </p:txBody>
      </p:sp>
      <p:sp>
        <p:nvSpPr>
          <p:cNvPr id="6" name="Footer Placeholder 5"/>
          <p:cNvSpPr>
            <a:spLocks noGrp="1"/>
          </p:cNvSpPr>
          <p:nvPr>
            <p:ph type="ftr" sz="quarter" idx="11"/>
          </p:nvPr>
        </p:nvSpPr>
        <p:spPr/>
        <p:txBody>
          <a:bodyPr/>
          <a:lstStyle/>
          <a:p>
            <a:pPr>
              <a:defRPr/>
            </a:pPr>
            <a:endParaRPr lang="zh-CN" altLang="en-US" dirty="0"/>
          </a:p>
        </p:txBody>
      </p:sp>
      <p:sp>
        <p:nvSpPr>
          <p:cNvPr id="7" name="Slide Number Placeholder 6"/>
          <p:cNvSpPr>
            <a:spLocks noGrp="1"/>
          </p:cNvSpPr>
          <p:nvPr>
            <p:ph type="sldNum" sz="quarter" idx="12"/>
          </p:nvPr>
        </p:nvSpPr>
        <p:spPr/>
        <p:txBody>
          <a:bodyPr/>
          <a:lstStyle/>
          <a:p>
            <a:pPr algn="ctr">
              <a:defRPr/>
            </a:pPr>
            <a:fld id="{AEB7165C-B5BA-477B-B534-1EDDB2CB9EF1}" type="slidenum">
              <a:rPr lang="zh-CN" altLang="fr-FR" smtClean="0"/>
              <a:pPr algn="ctr">
                <a:defRPr/>
              </a:pPr>
              <a:t>‹#›</a:t>
            </a:fld>
            <a:endParaRPr lang="fr-FR" altLang="zh-CN" dirty="0"/>
          </a:p>
        </p:txBody>
      </p:sp>
    </p:spTree>
    <p:extLst>
      <p:ext uri="{BB962C8B-B14F-4D97-AF65-F5344CB8AC3E}">
        <p14:creationId xmlns:p14="http://schemas.microsoft.com/office/powerpoint/2010/main" val="180171046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ltLang="zh-CN"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15/10/29</a:t>
            </a:fld>
            <a:endParaRPr lang="zh-CN" altLang="en-US"/>
          </a:p>
        </p:txBody>
      </p:sp>
      <p:sp>
        <p:nvSpPr>
          <p:cNvPr id="6" name="Footer Placeholder 5"/>
          <p:cNvSpPr>
            <a:spLocks noGrp="1"/>
          </p:cNvSpPr>
          <p:nvPr>
            <p:ph type="ftr" sz="quarter" idx="11"/>
          </p:nvPr>
        </p:nvSpPr>
        <p:spPr/>
        <p:txBody>
          <a:bodyPr/>
          <a:lstStyle/>
          <a:p>
            <a:pPr>
              <a:defRPr/>
            </a:pPr>
            <a:endParaRPr lang="zh-CN" altLang="en-US" dirty="0"/>
          </a:p>
        </p:txBody>
      </p:sp>
      <p:sp>
        <p:nvSpPr>
          <p:cNvPr id="7" name="Slide Number Placeholder 6"/>
          <p:cNvSpPr>
            <a:spLocks noGrp="1"/>
          </p:cNvSpPr>
          <p:nvPr>
            <p:ph type="sldNum" sz="quarter" idx="12"/>
          </p:nvPr>
        </p:nvSpPr>
        <p:spPr/>
        <p:txBody>
          <a:bodyPr/>
          <a:lstStyle/>
          <a:p>
            <a:pPr algn="ctr">
              <a:defRPr/>
            </a:pPr>
            <a:fld id="{AEB7165C-B5BA-477B-B534-1EDDB2CB9EF1}" type="slidenum">
              <a:rPr lang="zh-CN" altLang="fr-FR" smtClean="0"/>
              <a:pPr algn="ctr">
                <a:defRPr/>
              </a:pPr>
              <a:t>‹#›</a:t>
            </a:fld>
            <a:endParaRPr lang="fr-FR" altLang="zh-CN" dirty="0"/>
          </a:p>
        </p:txBody>
      </p:sp>
    </p:spTree>
    <p:extLst>
      <p:ext uri="{BB962C8B-B14F-4D97-AF65-F5344CB8AC3E}">
        <p14:creationId xmlns:p14="http://schemas.microsoft.com/office/powerpoint/2010/main" val="1828429783"/>
      </p:ext>
    </p:extLst>
  </p:cSld>
  <p:clrMapOvr>
    <a:masterClrMapping/>
  </p:clrMapOvr>
  <p:hf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30820CF-B880-4189-942D-D702A7CBA730}" type="datetimeFigureOut">
              <a:rPr lang="zh-CN" altLang="en-US" smtClean="0"/>
              <a:pPr/>
              <a:t>15/10/29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zh-CN" alt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lgn="ctr">
              <a:defRPr/>
            </a:pPr>
            <a:fld id="{AEB7165C-B5BA-477B-B534-1EDDB2CB9EF1}" type="slidenum">
              <a:rPr lang="zh-CN" altLang="fr-FR" smtClean="0"/>
              <a:pPr algn="ctr">
                <a:defRPr/>
              </a:pPr>
              <a:t>‹#›</a:t>
            </a:fld>
            <a:endParaRPr lang="fr-FR" altLang="zh-CN" dirty="0"/>
          </a:p>
        </p:txBody>
      </p:sp>
    </p:spTree>
    <p:extLst>
      <p:ext uri="{BB962C8B-B14F-4D97-AF65-F5344CB8AC3E}">
        <p14:creationId xmlns:p14="http://schemas.microsoft.com/office/powerpoint/2010/main" val="44205467"/>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ojo.codehaus.org/versions-maven-plugin/" TargetMode="Externa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haroon.sis.utoronto.ca/zarar/properties-maven-plugin/index.html" TargetMode="Externa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www.juvenxu.com" TargetMode="External"/><Relationship Id="rId4" Type="http://schemas.openxmlformats.org/officeDocument/2006/relationships/hyperlink" Target="http://t.sina.com.cn/juvenxu" TargetMode="External"/><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6.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 Id="rId3"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jpeg"/><Relationship Id="rId3" Type="http://schemas.openxmlformats.org/officeDocument/2006/relationships/image" Target="../media/image22.jpeg"/></Relationships>
</file>

<file path=ppt/slides/_rels/slide49.xml.rels><?xml version="1.0" encoding="UTF-8" standalone="yes"?>
<Relationships xmlns="http://schemas.openxmlformats.org/package/2006/relationships"><Relationship Id="rId11" Type="http://schemas.microsoft.com/office/2007/relationships/diagramDrawing" Target="../diagrams/drawing2.xml"/><Relationship Id="rId12" Type="http://schemas.openxmlformats.org/officeDocument/2006/relationships/diagramData" Target="../diagrams/data3.xml"/><Relationship Id="rId13" Type="http://schemas.openxmlformats.org/officeDocument/2006/relationships/diagramLayout" Target="../diagrams/layout3.xml"/><Relationship Id="rId14" Type="http://schemas.openxmlformats.org/officeDocument/2006/relationships/diagramQuickStyle" Target="../diagrams/quickStyle3.xml"/><Relationship Id="rId15" Type="http://schemas.openxmlformats.org/officeDocument/2006/relationships/diagramColors" Target="../diagrams/colors3.xml"/><Relationship Id="rId1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1.xml"/><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diagramData" Target="../diagrams/data2.xml"/><Relationship Id="rId8" Type="http://schemas.openxmlformats.org/officeDocument/2006/relationships/diagramLayout" Target="../diagrams/layout2.xml"/><Relationship Id="rId9" Type="http://schemas.openxmlformats.org/officeDocument/2006/relationships/diagramQuickStyle" Target="../diagrams/quickStyle2.xml"/><Relationship Id="rId10" Type="http://schemas.openxmlformats.org/officeDocument/2006/relationships/diagramColors" Target="../diagrams/colors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 Id="rId3" Type="http://schemas.openxmlformats.org/officeDocument/2006/relationships/image" Target="../media/image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0.png"/><Relationship Id="rId3" Type="http://schemas.openxmlformats.org/officeDocument/2006/relationships/image" Target="../media/image3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jpe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 Id="rId3" Type="http://schemas.openxmlformats.org/officeDocument/2006/relationships/image" Target="../media/image3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 Id="rId3" Type="http://schemas.openxmlformats.org/officeDocument/2006/relationships/image" Target="../media/image4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 Id="rId3" Type="http://schemas.openxmlformats.org/officeDocument/2006/relationships/image" Target="../media/image3.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iki.eclipse.org/Jetty/Feature/Jetty_Maven_Plugin"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 Id="rId3" Type="http://schemas.openxmlformats.org/officeDocument/2006/relationships/image" Target="../media/image3.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43608" y="1844824"/>
            <a:ext cx="6840760" cy="1470025"/>
          </a:xfrm>
        </p:spPr>
        <p:txBody>
          <a:bodyPr rtlCol="0">
            <a:normAutofit/>
          </a:bodyPr>
          <a:lstStyle/>
          <a:p>
            <a:pPr algn="l" eaLnBrk="1" fontAlgn="auto" hangingPunct="1">
              <a:spcAft>
                <a:spcPts val="0"/>
              </a:spcAft>
              <a:defRPr/>
            </a:pPr>
            <a:r>
              <a:rPr lang="en-US" altLang="zh-CN" sz="8900" i="1" dirty="0" smtClean="0">
                <a:solidFill>
                  <a:schemeClr val="tx1"/>
                </a:solidFill>
                <a:latin typeface="Arial Black" pitchFamily="34" charset="0"/>
              </a:rPr>
              <a:t>m</a:t>
            </a:r>
            <a:r>
              <a:rPr lang="en-US" altLang="zh-CN" sz="6600" i="1" dirty="0" smtClean="0">
                <a:solidFill>
                  <a:srgbClr val="EB7339"/>
                </a:solidFill>
                <a:latin typeface="Arial Black" pitchFamily="34" charset="0"/>
              </a:rPr>
              <a:t>a</a:t>
            </a:r>
            <a:r>
              <a:rPr lang="en-US" altLang="zh-CN" sz="6600" i="1" dirty="0" smtClean="0">
                <a:solidFill>
                  <a:schemeClr val="tx1"/>
                </a:solidFill>
                <a:latin typeface="Arial Black" pitchFamily="34" charset="0"/>
              </a:rPr>
              <a:t>ven </a:t>
            </a:r>
            <a:r>
              <a:rPr lang="en-US" altLang="zh-CN" i="1" dirty="0" smtClean="0">
                <a:solidFill>
                  <a:schemeClr val="tx1"/>
                </a:solidFill>
                <a:ea typeface="黑体" pitchFamily="49" charset="-122"/>
              </a:rPr>
              <a:t>In Action</a:t>
            </a:r>
            <a:endParaRPr lang="zh-CN" altLang="en-US" b="1" dirty="0" smtClean="0">
              <a:solidFill>
                <a:schemeClr val="tx1"/>
              </a:solidFill>
              <a:ea typeface="黑体" pitchFamily="49" charset="-122"/>
            </a:endParaRPr>
          </a:p>
        </p:txBody>
      </p:sp>
      <p:sp>
        <p:nvSpPr>
          <p:cNvPr id="5" name="Rectangle 4"/>
          <p:cNvSpPr/>
          <p:nvPr/>
        </p:nvSpPr>
        <p:spPr>
          <a:xfrm>
            <a:off x="1187624" y="5085184"/>
            <a:ext cx="1210588" cy="369332"/>
          </a:xfrm>
          <a:prstGeom prst="rect">
            <a:avLst/>
          </a:prstGeom>
        </p:spPr>
        <p:txBody>
          <a:bodyPr wrap="none">
            <a:spAutoFit/>
          </a:bodyPr>
          <a:lstStyle/>
          <a:p>
            <a:pPr fontAlgn="auto">
              <a:spcBef>
                <a:spcPts val="0"/>
              </a:spcBef>
              <a:spcAft>
                <a:spcPts val="0"/>
              </a:spcAft>
              <a:defRPr/>
            </a:pPr>
            <a:r>
              <a:rPr lang="en-US" altLang="zh-CN" b="1" dirty="0" smtClean="0"/>
              <a:t>Juven Xu</a:t>
            </a:r>
            <a:endParaRPr lang="en-US" altLang="zh-CN" b="1" dirty="0"/>
          </a:p>
        </p:txBody>
      </p:sp>
      <p:pic>
        <p:nvPicPr>
          <p:cNvPr id="10" name="图片 9" descr="cover.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40152" y="3573016"/>
            <a:ext cx="2081944" cy="2721496"/>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图片 4" descr="rule-1.png"/>
          <p:cNvPicPr>
            <a:picLocks noChangeAspect="1"/>
          </p:cNvPicPr>
          <p:nvPr/>
        </p:nvPicPr>
        <p:blipFill>
          <a:blip r:embed="rId2" cstate="print"/>
          <a:srcRect/>
          <a:stretch>
            <a:fillRect/>
          </a:stretch>
        </p:blipFill>
        <p:spPr bwMode="auto">
          <a:xfrm>
            <a:off x="899592" y="2204864"/>
            <a:ext cx="2376264" cy="3822455"/>
          </a:xfrm>
          <a:prstGeom prst="rect">
            <a:avLst/>
          </a:prstGeom>
          <a:noFill/>
          <a:ln w="9525">
            <a:noFill/>
            <a:miter lim="800000"/>
            <a:headEnd/>
            <a:tailEnd/>
          </a:ln>
        </p:spPr>
      </p:pic>
      <p:sp>
        <p:nvSpPr>
          <p:cNvPr id="12291" name="TextBox 4"/>
          <p:cNvSpPr txBox="1">
            <a:spLocks noChangeArrowheads="1"/>
          </p:cNvSpPr>
          <p:nvPr/>
        </p:nvSpPr>
        <p:spPr bwMode="auto">
          <a:xfrm>
            <a:off x="4067944" y="2060848"/>
            <a:ext cx="2232025" cy="1754187"/>
          </a:xfrm>
          <a:prstGeom prst="rect">
            <a:avLst/>
          </a:prstGeom>
          <a:noFill/>
          <a:ln w="9525">
            <a:noFill/>
            <a:miter lim="800000"/>
            <a:headEnd/>
            <a:tailEnd/>
          </a:ln>
        </p:spPr>
        <p:txBody>
          <a:bodyPr>
            <a:spAutoFit/>
          </a:bodyPr>
          <a:lstStyle/>
          <a:p>
            <a:r>
              <a:rPr lang="en-US" altLang="zh-CN" dirty="0">
                <a:latin typeface="Calibri" pitchFamily="34" charset="0"/>
              </a:rPr>
              <a:t>- pom.xml</a:t>
            </a:r>
          </a:p>
          <a:p>
            <a:r>
              <a:rPr lang="en-US" altLang="zh-CN" dirty="0">
                <a:latin typeface="Calibri" pitchFamily="34" charset="0"/>
              </a:rPr>
              <a:t>- src/main/java</a:t>
            </a:r>
          </a:p>
          <a:p>
            <a:r>
              <a:rPr lang="en-US" altLang="zh-CN" dirty="0">
                <a:latin typeface="Calibri" pitchFamily="34" charset="0"/>
              </a:rPr>
              <a:t>- src/main/resources</a:t>
            </a:r>
          </a:p>
          <a:p>
            <a:r>
              <a:rPr lang="en-US" altLang="zh-CN" dirty="0">
                <a:latin typeface="Calibri" pitchFamily="34" charset="0"/>
              </a:rPr>
              <a:t>- src/test/java</a:t>
            </a:r>
          </a:p>
          <a:p>
            <a:r>
              <a:rPr lang="en-US" altLang="zh-CN" dirty="0">
                <a:latin typeface="Calibri" pitchFamily="34" charset="0"/>
              </a:rPr>
              <a:t>- src/test/resources</a:t>
            </a:r>
          </a:p>
          <a:p>
            <a:r>
              <a:rPr lang="en-US" altLang="zh-CN" dirty="0">
                <a:latin typeface="Calibri" pitchFamily="34" charset="0"/>
              </a:rPr>
              <a:t>- …</a:t>
            </a:r>
            <a:endParaRPr lang="zh-CN" altLang="en-US" dirty="0">
              <a:latin typeface="Calibri" pitchFamily="34" charset="0"/>
            </a:endParaRPr>
          </a:p>
        </p:txBody>
      </p:sp>
      <p:sp>
        <p:nvSpPr>
          <p:cNvPr id="5" name="TextBox 4"/>
          <p:cNvSpPr txBox="1"/>
          <p:nvPr/>
        </p:nvSpPr>
        <p:spPr>
          <a:xfrm>
            <a:off x="539552" y="332656"/>
            <a:ext cx="3672408"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What is Maven?</a:t>
            </a:r>
            <a:endParaRPr lang="zh-CN" altLang="en-US" sz="4000" dirty="0">
              <a:solidFill>
                <a:schemeClr val="accent6">
                  <a:lumMod val="75000"/>
                </a:schemeClr>
              </a:solidFill>
              <a:latin typeface="华文琥珀" pitchFamily="2" charset="-122"/>
              <a:ea typeface="华文琥珀" pitchFamily="2" charset="-122"/>
            </a:endParaRPr>
          </a:p>
        </p:txBody>
      </p:sp>
      <p:sp>
        <p:nvSpPr>
          <p:cNvPr id="7" name="内容占位符 2"/>
          <p:cNvSpPr>
            <a:spLocks noGrp="1"/>
          </p:cNvSpPr>
          <p:nvPr>
            <p:ph idx="1"/>
          </p:nvPr>
        </p:nvSpPr>
        <p:spPr>
          <a:xfrm>
            <a:off x="467544" y="1268761"/>
            <a:ext cx="5688632" cy="792088"/>
          </a:xfrm>
        </p:spPr>
        <p:txBody>
          <a:bodyPr rtlCol="0">
            <a:normAutofit/>
          </a:bodyPr>
          <a:lstStyle/>
          <a:p>
            <a:pPr eaLnBrk="1" fontAlgn="auto" hangingPunct="1">
              <a:spcAft>
                <a:spcPts val="0"/>
              </a:spcAft>
              <a:buFont typeface="Calibri" pitchFamily="34" charset="0"/>
              <a:buChar char="*"/>
              <a:defRPr/>
            </a:pPr>
            <a:r>
              <a:rPr lang="en-US" altLang="zh-CN" dirty="0" smtClean="0"/>
              <a:t>Answer </a:t>
            </a:r>
            <a:r>
              <a:rPr lang="en-US" altLang="zh-CN" sz="3600" b="1" i="1" dirty="0" smtClean="0">
                <a:solidFill>
                  <a:schemeClr val="accent6">
                    <a:lumMod val="75000"/>
                  </a:schemeClr>
                </a:solidFill>
              </a:rPr>
              <a:t>4</a:t>
            </a:r>
            <a:r>
              <a:rPr lang="zh-CN" altLang="en-US" sz="2400" dirty="0" smtClean="0"/>
              <a:t>：</a:t>
            </a:r>
            <a:r>
              <a:rPr lang="en-US" altLang="zh-CN" sz="2400" dirty="0" smtClean="0"/>
              <a:t>a set of rules</a:t>
            </a:r>
          </a:p>
        </p:txBody>
      </p:sp>
      <p:sp>
        <p:nvSpPr>
          <p:cNvPr id="6" name="Slide Number Placeholder 5"/>
          <p:cNvSpPr>
            <a:spLocks noGrp="1"/>
          </p:cNvSpPr>
          <p:nvPr>
            <p:ph type="sldNum" sz="quarter" idx="12"/>
          </p:nvPr>
        </p:nvSpPr>
        <p:spPr/>
        <p:txBody>
          <a:bodyPr/>
          <a:lstStyle/>
          <a:p>
            <a:pPr>
              <a:defRPr/>
            </a:pPr>
            <a:fld id="{AEB7165C-B5BA-477B-B534-1EDDB2CB9EF1}" type="slidenum">
              <a:rPr lang="zh-CN" altLang="fr-FR" smtClean="0"/>
              <a:pPr>
                <a:defRPr/>
              </a:pPr>
              <a:t>10</a:t>
            </a:fld>
            <a:endParaRPr lang="fr-FR" altLang="zh-CN"/>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332656"/>
            <a:ext cx="6192688"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Trunk</a:t>
            </a:r>
            <a:r>
              <a:rPr lang="zh-CN" altLang="en-US" sz="4000" dirty="0" smtClean="0">
                <a:solidFill>
                  <a:schemeClr val="accent6">
                    <a:lumMod val="75000"/>
                  </a:schemeClr>
                </a:solidFill>
                <a:latin typeface="华文琥珀" pitchFamily="2" charset="-122"/>
                <a:ea typeface="华文琥珀" pitchFamily="2" charset="-122"/>
              </a:rPr>
              <a:t>、</a:t>
            </a:r>
            <a:r>
              <a:rPr lang="en-US" altLang="zh-CN" sz="4000" dirty="0" smtClean="0">
                <a:solidFill>
                  <a:schemeClr val="accent6">
                    <a:lumMod val="75000"/>
                  </a:schemeClr>
                </a:solidFill>
                <a:latin typeface="华文琥珀" pitchFamily="2" charset="-122"/>
                <a:ea typeface="华文琥珀" pitchFamily="2" charset="-122"/>
              </a:rPr>
              <a:t>Tag</a:t>
            </a:r>
            <a:r>
              <a:rPr lang="zh-CN" altLang="en-US" sz="4000" dirty="0" smtClean="0">
                <a:solidFill>
                  <a:schemeClr val="accent6">
                    <a:lumMod val="75000"/>
                  </a:schemeClr>
                </a:solidFill>
                <a:latin typeface="华文琥珀" pitchFamily="2" charset="-122"/>
                <a:ea typeface="华文琥珀" pitchFamily="2" charset="-122"/>
              </a:rPr>
              <a:t>、</a:t>
            </a:r>
            <a:r>
              <a:rPr lang="en-US" altLang="zh-CN" sz="4000" dirty="0" smtClean="0">
                <a:solidFill>
                  <a:schemeClr val="accent6">
                    <a:lumMod val="75000"/>
                  </a:schemeClr>
                </a:solidFill>
                <a:latin typeface="华文琥珀" pitchFamily="2" charset="-122"/>
                <a:ea typeface="华文琥珀" pitchFamily="2" charset="-122"/>
              </a:rPr>
              <a:t>Branch</a:t>
            </a:r>
            <a:endParaRPr lang="zh-CN" altLang="en-US" sz="4000" dirty="0">
              <a:solidFill>
                <a:schemeClr val="accent6">
                  <a:lumMod val="75000"/>
                </a:schemeClr>
              </a:solidFill>
              <a:latin typeface="华文琥珀" pitchFamily="2" charset="-122"/>
              <a:ea typeface="华文琥珀" pitchFamily="2" charset="-122"/>
            </a:endParaRPr>
          </a:p>
        </p:txBody>
      </p:sp>
      <p:sp>
        <p:nvSpPr>
          <p:cNvPr id="7" name="内容占位符 2"/>
          <p:cNvSpPr>
            <a:spLocks noGrp="1"/>
          </p:cNvSpPr>
          <p:nvPr>
            <p:ph idx="1"/>
          </p:nvPr>
        </p:nvSpPr>
        <p:spPr>
          <a:xfrm>
            <a:off x="611560" y="1340768"/>
            <a:ext cx="7632848" cy="3960440"/>
          </a:xfrm>
        </p:spPr>
        <p:txBody>
          <a:bodyPr>
            <a:normAutofit/>
          </a:bodyPr>
          <a:lstStyle/>
          <a:p>
            <a:pPr>
              <a:buClr>
                <a:schemeClr val="accent6">
                  <a:lumMod val="75000"/>
                </a:schemeClr>
              </a:buClr>
              <a:buSzPct val="80000"/>
              <a:buFont typeface="Wingdings" pitchFamily="2" charset="2"/>
              <a:buChar char="p"/>
            </a:pPr>
            <a:r>
              <a:rPr lang="en-US" altLang="zh-CN" sz="2000" b="1" dirty="0" smtClean="0">
                <a:solidFill>
                  <a:schemeClr val="accent6"/>
                </a:solidFill>
              </a:rPr>
              <a:t>Trunk</a:t>
            </a:r>
            <a:r>
              <a:rPr lang="zh-CN" altLang="en-US" sz="2000" b="1" dirty="0" smtClean="0">
                <a:solidFill>
                  <a:schemeClr val="accent6"/>
                </a:solidFill>
              </a:rPr>
              <a:t>：</a:t>
            </a:r>
            <a:r>
              <a:rPr lang="en-US" altLang="zh-CN" sz="2000" dirty="0" smtClean="0"/>
              <a:t>main body of development, always in an active state from project start, where you can get the latest source code and almost all the history.</a:t>
            </a:r>
          </a:p>
          <a:p>
            <a:pPr>
              <a:buClr>
                <a:schemeClr val="accent6">
                  <a:lumMod val="75000"/>
                </a:schemeClr>
              </a:buClr>
              <a:buSzPct val="80000"/>
              <a:buFont typeface="Wingdings" pitchFamily="2" charset="2"/>
              <a:buChar char="p"/>
            </a:pPr>
            <a:endParaRPr lang="en-US" altLang="zh-CN" sz="2000" dirty="0" smtClean="0"/>
          </a:p>
          <a:p>
            <a:pPr>
              <a:buClr>
                <a:schemeClr val="accent6">
                  <a:lumMod val="75000"/>
                </a:schemeClr>
              </a:buClr>
              <a:buSzPct val="80000"/>
              <a:buFont typeface="Wingdings" pitchFamily="2" charset="2"/>
              <a:buChar char="p"/>
            </a:pPr>
            <a:r>
              <a:rPr lang="en-US" altLang="zh-CN" sz="2000" b="1" dirty="0" smtClean="0">
                <a:solidFill>
                  <a:schemeClr val="accent6"/>
                </a:solidFill>
              </a:rPr>
              <a:t>Branch</a:t>
            </a:r>
            <a:r>
              <a:rPr lang="zh-CN" altLang="en-US" sz="2000" b="1" dirty="0" smtClean="0">
                <a:solidFill>
                  <a:schemeClr val="accent6"/>
                </a:solidFill>
              </a:rPr>
              <a:t>：</a:t>
            </a:r>
            <a:r>
              <a:rPr lang="en-US" altLang="zh-CN" sz="2000" dirty="0" smtClean="0"/>
              <a:t>a copy of code derived from a certain point in the trunk that is used for applying major changes to the code (bug fix, experiment etc.) while preserving the integrity of the code in the trunk. If the major changes work according to plan, they are usually merged back into the trunk.</a:t>
            </a:r>
          </a:p>
          <a:p>
            <a:pPr>
              <a:buClr>
                <a:schemeClr val="accent6">
                  <a:lumMod val="75000"/>
                </a:schemeClr>
              </a:buClr>
              <a:buSzPct val="80000"/>
              <a:buFont typeface="Wingdings" pitchFamily="2" charset="2"/>
              <a:buChar char="p"/>
            </a:pPr>
            <a:endParaRPr lang="en-US" altLang="zh-CN" sz="2000" dirty="0" smtClean="0"/>
          </a:p>
          <a:p>
            <a:pPr>
              <a:buClr>
                <a:schemeClr val="accent6">
                  <a:lumMod val="75000"/>
                </a:schemeClr>
              </a:buClr>
              <a:buSzPct val="80000"/>
              <a:buFont typeface="Wingdings" pitchFamily="2" charset="2"/>
              <a:buChar char="p"/>
            </a:pPr>
            <a:r>
              <a:rPr lang="en-US" altLang="zh-CN" sz="2000" b="1" dirty="0" smtClean="0">
                <a:solidFill>
                  <a:schemeClr val="accent6"/>
                </a:solidFill>
              </a:rPr>
              <a:t>Tag</a:t>
            </a:r>
            <a:r>
              <a:rPr lang="zh-CN" altLang="en-US" sz="2000" b="1" dirty="0" smtClean="0">
                <a:solidFill>
                  <a:schemeClr val="accent6"/>
                </a:solidFill>
              </a:rPr>
              <a:t>：</a:t>
            </a:r>
            <a:r>
              <a:rPr lang="en-US" altLang="zh-CN" sz="2000" dirty="0" smtClean="0"/>
              <a:t>a point in time on the trunk or a branch that you wish to preserve, usually it’s a stable state, like release of the software.</a:t>
            </a:r>
          </a:p>
          <a:p>
            <a:pPr>
              <a:buClr>
                <a:schemeClr val="accent6">
                  <a:lumMod val="75000"/>
                </a:schemeClr>
              </a:buClr>
              <a:buSzPct val="80000"/>
              <a:buFont typeface="Wingdings" pitchFamily="2" charset="2"/>
              <a:buChar char="p"/>
            </a:pPr>
            <a:endParaRPr lang="en-US" altLang="zh-CN" sz="2000" dirty="0" smtClean="0"/>
          </a:p>
          <a:p>
            <a:pPr>
              <a:buClr>
                <a:schemeClr val="accent6">
                  <a:lumMod val="75000"/>
                </a:schemeClr>
              </a:buClr>
              <a:buSzPct val="80000"/>
              <a:buFont typeface="Wingdings" pitchFamily="2" charset="2"/>
              <a:buChar char="p"/>
            </a:pPr>
            <a:endParaRPr lang="en-US" altLang="zh-CN" sz="2000" dirty="0" smtClean="0"/>
          </a:p>
        </p:txBody>
      </p:sp>
      <p:sp>
        <p:nvSpPr>
          <p:cNvPr id="5" name="Slide Number Placeholder 4"/>
          <p:cNvSpPr>
            <a:spLocks noGrp="1"/>
          </p:cNvSpPr>
          <p:nvPr>
            <p:ph type="sldNum" sz="quarter" idx="12"/>
          </p:nvPr>
        </p:nvSpPr>
        <p:spPr/>
        <p:txBody>
          <a:bodyPr/>
          <a:lstStyle/>
          <a:p>
            <a:pPr>
              <a:defRPr/>
            </a:pPr>
            <a:fld id="{AEB7165C-B5BA-477B-B534-1EDDB2CB9EF1}" type="slidenum">
              <a:rPr lang="zh-CN" altLang="fr-FR" smtClean="0"/>
              <a:pPr>
                <a:defRPr/>
              </a:pPr>
              <a:t>100</a:t>
            </a:fld>
            <a:endParaRPr lang="fr-FR" altLang="zh-CN"/>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332656"/>
            <a:ext cx="6192688"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Release a Version</a:t>
            </a:r>
            <a:endParaRPr lang="zh-CN" altLang="en-US" sz="4000" dirty="0">
              <a:solidFill>
                <a:schemeClr val="accent6">
                  <a:lumMod val="75000"/>
                </a:schemeClr>
              </a:solidFill>
              <a:latin typeface="华文琥珀" pitchFamily="2" charset="-122"/>
              <a:ea typeface="华文琥珀" pitchFamily="2" charset="-122"/>
            </a:endParaRPr>
          </a:p>
        </p:txBody>
      </p:sp>
      <p:pic>
        <p:nvPicPr>
          <p:cNvPr id="95234" name="Picture 2"/>
          <p:cNvPicPr>
            <a:picLocks noChangeAspect="1" noChangeArrowheads="1"/>
          </p:cNvPicPr>
          <p:nvPr/>
        </p:nvPicPr>
        <p:blipFill>
          <a:blip r:embed="rId2" cstate="print"/>
          <a:srcRect/>
          <a:stretch>
            <a:fillRect/>
          </a:stretch>
        </p:blipFill>
        <p:spPr bwMode="auto">
          <a:xfrm>
            <a:off x="611560" y="1412776"/>
            <a:ext cx="5863509" cy="1080120"/>
          </a:xfrm>
          <a:prstGeom prst="rect">
            <a:avLst/>
          </a:prstGeom>
          <a:noFill/>
          <a:ln w="9525">
            <a:noFill/>
            <a:miter lim="800000"/>
            <a:headEnd/>
            <a:tailEnd/>
          </a:ln>
        </p:spPr>
      </p:pic>
      <p:sp>
        <p:nvSpPr>
          <p:cNvPr id="7" name="内容占位符 2"/>
          <p:cNvSpPr>
            <a:spLocks noGrp="1"/>
          </p:cNvSpPr>
          <p:nvPr>
            <p:ph idx="1"/>
          </p:nvPr>
        </p:nvSpPr>
        <p:spPr>
          <a:xfrm>
            <a:off x="683568" y="3501008"/>
            <a:ext cx="4752528" cy="1800200"/>
          </a:xfrm>
        </p:spPr>
        <p:txBody>
          <a:bodyPr>
            <a:normAutofit/>
          </a:bodyPr>
          <a:lstStyle/>
          <a:p>
            <a:pPr>
              <a:buClr>
                <a:schemeClr val="accent6">
                  <a:lumMod val="75000"/>
                </a:schemeClr>
              </a:buClr>
              <a:buSzPct val="80000"/>
              <a:buFont typeface="Wingdings" pitchFamily="2" charset="2"/>
              <a:buChar char="p"/>
            </a:pPr>
            <a:r>
              <a:rPr lang="en-US" altLang="zh-CN" sz="2000" dirty="0" smtClean="0"/>
              <a:t>All tests must pass</a:t>
            </a:r>
          </a:p>
          <a:p>
            <a:pPr>
              <a:buClr>
                <a:schemeClr val="accent6">
                  <a:lumMod val="75000"/>
                </a:schemeClr>
              </a:buClr>
              <a:buSzPct val="80000"/>
              <a:buFont typeface="Wingdings" pitchFamily="2" charset="2"/>
              <a:buChar char="p"/>
            </a:pPr>
            <a:r>
              <a:rPr lang="en-US" altLang="zh-CN" sz="2000" dirty="0" smtClean="0"/>
              <a:t>No SNAPSHOT</a:t>
            </a:r>
            <a:r>
              <a:rPr lang="zh-CN" altLang="en-US" sz="2000" dirty="0"/>
              <a:t> </a:t>
            </a:r>
            <a:r>
              <a:rPr lang="en-US" altLang="zh-CN" sz="2000" dirty="0" smtClean="0"/>
              <a:t>dependency</a:t>
            </a:r>
          </a:p>
          <a:p>
            <a:pPr>
              <a:buClr>
                <a:schemeClr val="accent6">
                  <a:lumMod val="75000"/>
                </a:schemeClr>
              </a:buClr>
              <a:buSzPct val="80000"/>
              <a:buFont typeface="Wingdings" pitchFamily="2" charset="2"/>
              <a:buChar char="p"/>
            </a:pPr>
            <a:r>
              <a:rPr lang="en-US" altLang="zh-CN" sz="2000" dirty="0" smtClean="0"/>
              <a:t>No SNAPSHOT</a:t>
            </a:r>
            <a:r>
              <a:rPr lang="zh-CN" altLang="en-US" sz="2000" dirty="0"/>
              <a:t> </a:t>
            </a:r>
            <a:r>
              <a:rPr lang="en-US" altLang="zh-CN" sz="2000" dirty="0" smtClean="0"/>
              <a:t>plugin</a:t>
            </a:r>
          </a:p>
          <a:p>
            <a:pPr>
              <a:buClr>
                <a:schemeClr val="accent6">
                  <a:lumMod val="75000"/>
                </a:schemeClr>
              </a:buClr>
              <a:buSzPct val="80000"/>
              <a:buFont typeface="Wingdings" pitchFamily="2" charset="2"/>
              <a:buChar char="p"/>
            </a:pPr>
            <a:r>
              <a:rPr lang="en-US" altLang="zh-CN" sz="2000" dirty="0" smtClean="0"/>
              <a:t>All code is committed to SCM</a:t>
            </a:r>
          </a:p>
          <a:p>
            <a:pPr>
              <a:buClr>
                <a:schemeClr val="accent6">
                  <a:lumMod val="75000"/>
                </a:schemeClr>
              </a:buClr>
              <a:buSzPct val="80000"/>
              <a:buFont typeface="Wingdings" pitchFamily="2" charset="2"/>
              <a:buChar char="p"/>
            </a:pPr>
            <a:endParaRPr lang="en-US" altLang="zh-CN" sz="2000" dirty="0" smtClean="0"/>
          </a:p>
          <a:p>
            <a:pPr>
              <a:buClr>
                <a:schemeClr val="accent6">
                  <a:lumMod val="75000"/>
                </a:schemeClr>
              </a:buClr>
              <a:buSzPct val="80000"/>
              <a:buFont typeface="Wingdings" pitchFamily="2" charset="2"/>
              <a:buChar char="p"/>
            </a:pPr>
            <a:endParaRPr lang="en-US" altLang="zh-CN" sz="2000" dirty="0" smtClean="0"/>
          </a:p>
          <a:p>
            <a:pPr>
              <a:buClr>
                <a:schemeClr val="accent6">
                  <a:lumMod val="75000"/>
                </a:schemeClr>
              </a:buClr>
              <a:buSzPct val="80000"/>
              <a:buFont typeface="Wingdings" pitchFamily="2" charset="2"/>
              <a:buChar char="p"/>
            </a:pPr>
            <a:endParaRPr lang="en-US" altLang="zh-CN" sz="2000" dirty="0" smtClean="0"/>
          </a:p>
        </p:txBody>
      </p:sp>
      <p:sp>
        <p:nvSpPr>
          <p:cNvPr id="6" name="Slide Number Placeholder 5"/>
          <p:cNvSpPr>
            <a:spLocks noGrp="1"/>
          </p:cNvSpPr>
          <p:nvPr>
            <p:ph type="sldNum" sz="quarter" idx="12"/>
          </p:nvPr>
        </p:nvSpPr>
        <p:spPr/>
        <p:txBody>
          <a:bodyPr/>
          <a:lstStyle/>
          <a:p>
            <a:pPr>
              <a:defRPr/>
            </a:pPr>
            <a:fld id="{AEB7165C-B5BA-477B-B534-1EDDB2CB9EF1}" type="slidenum">
              <a:rPr lang="zh-CN" altLang="fr-FR" smtClean="0"/>
              <a:pPr>
                <a:defRPr/>
              </a:pPr>
              <a:t>101</a:t>
            </a:fld>
            <a:endParaRPr lang="fr-FR" altLang="zh-CN"/>
          </a:p>
        </p:txBody>
      </p:sp>
      <p:cxnSp>
        <p:nvCxnSpPr>
          <p:cNvPr id="9" name="直接箭头连接符 8"/>
          <p:cNvCxnSpPr>
            <a:endCxn id="7" idx="0"/>
          </p:cNvCxnSpPr>
          <p:nvPr/>
        </p:nvCxnSpPr>
        <p:spPr>
          <a:xfrm rot="16200000" flipH="1">
            <a:off x="2303748" y="2744924"/>
            <a:ext cx="1224136" cy="28803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332656"/>
            <a:ext cx="6192688" cy="707886"/>
          </a:xfrm>
          <a:prstGeom prst="rect">
            <a:avLst/>
          </a:prstGeom>
          <a:noFill/>
        </p:spPr>
        <p:txBody>
          <a:bodyPr wrap="square">
            <a:spAutoFit/>
          </a:bodyPr>
          <a:lstStyle/>
          <a:p>
            <a:pPr fontAlgn="auto">
              <a:spcBef>
                <a:spcPts val="0"/>
              </a:spcBef>
              <a:spcAft>
                <a:spcPts val="0"/>
              </a:spcAft>
              <a:defRPr/>
            </a:pPr>
            <a:r>
              <a:rPr lang="en-US" altLang="zh-CN" sz="4000" dirty="0">
                <a:solidFill>
                  <a:schemeClr val="accent6">
                    <a:lumMod val="75000"/>
                  </a:schemeClr>
                </a:solidFill>
                <a:latin typeface="华文琥珀" pitchFamily="2" charset="-122"/>
                <a:ea typeface="华文琥珀" pitchFamily="2" charset="-122"/>
              </a:rPr>
              <a:t>Release a Version</a:t>
            </a:r>
            <a:endParaRPr lang="zh-CN" altLang="en-US" sz="4000" dirty="0">
              <a:solidFill>
                <a:schemeClr val="accent6">
                  <a:lumMod val="75000"/>
                </a:schemeClr>
              </a:solidFill>
              <a:latin typeface="华文琥珀" pitchFamily="2" charset="-122"/>
              <a:ea typeface="华文琥珀" pitchFamily="2" charset="-122"/>
            </a:endParaRPr>
          </a:p>
        </p:txBody>
      </p:sp>
      <p:grpSp>
        <p:nvGrpSpPr>
          <p:cNvPr id="2" name="Group 4"/>
          <p:cNvGrpSpPr>
            <a:grpSpLocks noChangeAspect="1"/>
          </p:cNvGrpSpPr>
          <p:nvPr/>
        </p:nvGrpSpPr>
        <p:grpSpPr bwMode="auto">
          <a:xfrm>
            <a:off x="500063" y="1857375"/>
            <a:ext cx="7985125" cy="3357563"/>
            <a:chOff x="2505" y="6876"/>
            <a:chExt cx="7485" cy="3147"/>
          </a:xfrm>
        </p:grpSpPr>
        <p:sp>
          <p:nvSpPr>
            <p:cNvPr id="10" name="AutoShape 24"/>
            <p:cNvSpPr>
              <a:spLocks noChangeAspect="1" noChangeArrowheads="1" noTextEdit="1"/>
            </p:cNvSpPr>
            <p:nvPr/>
          </p:nvSpPr>
          <p:spPr bwMode="auto">
            <a:xfrm>
              <a:off x="2505" y="6876"/>
              <a:ext cx="7485" cy="3147"/>
            </a:xfrm>
            <a:prstGeom prst="rect">
              <a:avLst/>
            </a:prstGeom>
            <a:noFill/>
            <a:ln w="9525">
              <a:noFill/>
              <a:miter lim="800000"/>
              <a:headEnd/>
              <a:tailEnd/>
            </a:ln>
          </p:spPr>
          <p:txBody>
            <a:bodyPr/>
            <a:lstStyle/>
            <a:p>
              <a:endParaRPr lang="zh-CN" altLang="en-US"/>
            </a:p>
          </p:txBody>
        </p:sp>
        <p:sp>
          <p:nvSpPr>
            <p:cNvPr id="11" name="Text Box 23"/>
            <p:cNvSpPr txBox="1">
              <a:spLocks noChangeArrowheads="1"/>
            </p:cNvSpPr>
            <p:nvPr/>
          </p:nvSpPr>
          <p:spPr bwMode="auto">
            <a:xfrm>
              <a:off x="5685" y="8529"/>
              <a:ext cx="750" cy="738"/>
            </a:xfrm>
            <a:prstGeom prst="rect">
              <a:avLst/>
            </a:prstGeom>
            <a:solidFill>
              <a:srgbClr val="FFFFFF"/>
            </a:solidFill>
            <a:ln w="9525">
              <a:noFill/>
              <a:miter lim="800000"/>
              <a:headEnd/>
              <a:tailEnd/>
            </a:ln>
          </p:spPr>
          <p:txBody>
            <a:bodyPr/>
            <a:lstStyle/>
            <a:p>
              <a:pPr algn="ctr" eaLnBrk="0" hangingPunct="0"/>
              <a:r>
                <a:rPr lang="en-US" altLang="zh-CN" sz="900" b="1" dirty="0" smtClean="0">
                  <a:latin typeface="Calibri" pitchFamily="34" charset="0"/>
                  <a:cs typeface="Times New Roman" pitchFamily="18" charset="0"/>
                </a:rPr>
                <a:t>tag</a:t>
              </a:r>
              <a:endParaRPr lang="zh-CN" sz="600" dirty="0"/>
            </a:p>
            <a:p>
              <a:pPr algn="ctr" eaLnBrk="0" hangingPunct="0"/>
              <a:r>
                <a:rPr lang="en-US" altLang="zh-CN" sz="900" i="1" dirty="0">
                  <a:latin typeface="Calibri" pitchFamily="34" charset="0"/>
                  <a:cs typeface="Times New Roman" pitchFamily="18" charset="0"/>
                </a:rPr>
                <a:t>1.1.0</a:t>
              </a:r>
              <a:endParaRPr lang="en-US" altLang="zh-CN" dirty="0"/>
            </a:p>
          </p:txBody>
        </p:sp>
        <p:sp>
          <p:nvSpPr>
            <p:cNvPr id="12" name="Text Box 22"/>
            <p:cNvSpPr txBox="1">
              <a:spLocks noChangeArrowheads="1"/>
            </p:cNvSpPr>
            <p:nvPr/>
          </p:nvSpPr>
          <p:spPr bwMode="auto">
            <a:xfrm>
              <a:off x="8220" y="8484"/>
              <a:ext cx="750" cy="738"/>
            </a:xfrm>
            <a:prstGeom prst="rect">
              <a:avLst/>
            </a:prstGeom>
            <a:solidFill>
              <a:srgbClr val="FFFFFF"/>
            </a:solidFill>
            <a:ln w="9525">
              <a:noFill/>
              <a:miter lim="800000"/>
              <a:headEnd/>
              <a:tailEnd/>
            </a:ln>
          </p:spPr>
          <p:txBody>
            <a:bodyPr/>
            <a:lstStyle/>
            <a:p>
              <a:pPr algn="ctr" eaLnBrk="0" hangingPunct="0"/>
              <a:r>
                <a:rPr lang="en-US" altLang="zh-CN" sz="900" b="1" dirty="0" smtClean="0">
                  <a:latin typeface="Calibri" pitchFamily="34" charset="0"/>
                  <a:cs typeface="Times New Roman" pitchFamily="18" charset="0"/>
                </a:rPr>
                <a:t>tag</a:t>
              </a:r>
              <a:endParaRPr lang="zh-CN" sz="600" dirty="0"/>
            </a:p>
            <a:p>
              <a:pPr algn="ctr" eaLnBrk="0" hangingPunct="0"/>
              <a:r>
                <a:rPr lang="en-US" altLang="zh-CN" sz="900" i="1" dirty="0">
                  <a:latin typeface="Calibri" pitchFamily="34" charset="0"/>
                  <a:cs typeface="Times New Roman" pitchFamily="18" charset="0"/>
                </a:rPr>
                <a:t>1.2.0</a:t>
              </a:r>
              <a:endParaRPr lang="en-US" altLang="zh-CN" dirty="0"/>
            </a:p>
          </p:txBody>
        </p:sp>
        <p:sp>
          <p:nvSpPr>
            <p:cNvPr id="13" name="Text Box 21"/>
            <p:cNvSpPr txBox="1">
              <a:spLocks noChangeArrowheads="1"/>
            </p:cNvSpPr>
            <p:nvPr/>
          </p:nvSpPr>
          <p:spPr bwMode="auto">
            <a:xfrm>
              <a:off x="7410" y="8427"/>
              <a:ext cx="735" cy="435"/>
            </a:xfrm>
            <a:prstGeom prst="rect">
              <a:avLst/>
            </a:prstGeom>
            <a:solidFill>
              <a:srgbClr val="FFFFFF"/>
            </a:solidFill>
            <a:ln w="9525">
              <a:noFill/>
              <a:miter lim="800000"/>
              <a:headEnd/>
              <a:tailEnd/>
            </a:ln>
          </p:spPr>
          <p:txBody>
            <a:bodyPr/>
            <a:lstStyle/>
            <a:p>
              <a:pPr eaLnBrk="0" hangingPunct="0"/>
              <a:r>
                <a:rPr lang="en-US" altLang="zh-CN" sz="900" dirty="0" smtClean="0">
                  <a:latin typeface="Calibri" pitchFamily="34" charset="0"/>
                  <a:cs typeface="Times New Roman" pitchFamily="18" charset="0"/>
                </a:rPr>
                <a:t>merge</a:t>
              </a:r>
              <a:endParaRPr lang="zh-CN" dirty="0"/>
            </a:p>
          </p:txBody>
        </p:sp>
        <p:sp>
          <p:nvSpPr>
            <p:cNvPr id="14" name="Text Box 20"/>
            <p:cNvSpPr txBox="1">
              <a:spLocks noChangeArrowheads="1"/>
            </p:cNvSpPr>
            <p:nvPr/>
          </p:nvSpPr>
          <p:spPr bwMode="auto">
            <a:xfrm>
              <a:off x="9090" y="9093"/>
              <a:ext cx="840" cy="528"/>
            </a:xfrm>
            <a:prstGeom prst="rect">
              <a:avLst/>
            </a:prstGeom>
            <a:solidFill>
              <a:srgbClr val="FFFFFF"/>
            </a:solidFill>
            <a:ln w="9525">
              <a:noFill/>
              <a:miter lim="800000"/>
              <a:headEnd/>
              <a:tailEnd/>
            </a:ln>
          </p:spPr>
          <p:txBody>
            <a:bodyPr/>
            <a:lstStyle/>
            <a:p>
              <a:pPr algn="ctr" eaLnBrk="0" hangingPunct="0"/>
              <a:r>
                <a:rPr lang="en-US" altLang="zh-CN" sz="900" b="1" dirty="0" smtClean="0">
                  <a:latin typeface="Calibri" pitchFamily="34" charset="0"/>
                  <a:cs typeface="Times New Roman" pitchFamily="18" charset="0"/>
                </a:rPr>
                <a:t>trunk</a:t>
              </a:r>
              <a:endParaRPr lang="zh-CN" dirty="0"/>
            </a:p>
          </p:txBody>
        </p:sp>
        <p:sp>
          <p:nvSpPr>
            <p:cNvPr id="15" name="Text Box 19"/>
            <p:cNvSpPr txBox="1">
              <a:spLocks noChangeArrowheads="1"/>
            </p:cNvSpPr>
            <p:nvPr/>
          </p:nvSpPr>
          <p:spPr bwMode="auto">
            <a:xfrm>
              <a:off x="8145" y="9470"/>
              <a:ext cx="1575" cy="358"/>
            </a:xfrm>
            <a:prstGeom prst="rect">
              <a:avLst/>
            </a:prstGeom>
            <a:solidFill>
              <a:srgbClr val="FFFFFF"/>
            </a:solidFill>
            <a:ln w="9525">
              <a:noFill/>
              <a:miter lim="800000"/>
              <a:headEnd/>
              <a:tailEnd/>
            </a:ln>
          </p:spPr>
          <p:txBody>
            <a:bodyPr/>
            <a:lstStyle/>
            <a:p>
              <a:pPr algn="ctr" eaLnBrk="0" hangingPunct="0"/>
              <a:r>
                <a:rPr lang="en-US" altLang="zh-CN" sz="900" i="1">
                  <a:latin typeface="Calibri" pitchFamily="34" charset="0"/>
                  <a:cs typeface="Times New Roman" pitchFamily="18" charset="0"/>
                </a:rPr>
                <a:t>1.3.0-SNAPSHOT</a:t>
              </a:r>
              <a:endParaRPr lang="en-US" altLang="zh-CN"/>
            </a:p>
          </p:txBody>
        </p:sp>
        <p:sp>
          <p:nvSpPr>
            <p:cNvPr id="16" name="Text Box 18"/>
            <p:cNvSpPr txBox="1">
              <a:spLocks noChangeArrowheads="1"/>
            </p:cNvSpPr>
            <p:nvPr/>
          </p:nvSpPr>
          <p:spPr bwMode="auto">
            <a:xfrm>
              <a:off x="7485" y="7059"/>
              <a:ext cx="750" cy="738"/>
            </a:xfrm>
            <a:prstGeom prst="rect">
              <a:avLst/>
            </a:prstGeom>
            <a:solidFill>
              <a:srgbClr val="FFFFFF"/>
            </a:solidFill>
            <a:ln w="9525">
              <a:noFill/>
              <a:miter lim="800000"/>
              <a:headEnd/>
              <a:tailEnd/>
            </a:ln>
          </p:spPr>
          <p:txBody>
            <a:bodyPr/>
            <a:lstStyle/>
            <a:p>
              <a:pPr algn="ctr" eaLnBrk="0" hangingPunct="0"/>
              <a:r>
                <a:rPr lang="en-US" altLang="zh-CN" sz="900" b="1" dirty="0" smtClean="0">
                  <a:latin typeface="Calibri" pitchFamily="34" charset="0"/>
                  <a:cs typeface="Times New Roman" pitchFamily="18" charset="0"/>
                </a:rPr>
                <a:t>tag</a:t>
              </a:r>
              <a:endParaRPr lang="zh-CN" sz="600" dirty="0"/>
            </a:p>
            <a:p>
              <a:pPr algn="ctr" eaLnBrk="0" hangingPunct="0"/>
              <a:r>
                <a:rPr lang="en-US" altLang="zh-CN" sz="900" i="1" dirty="0">
                  <a:latin typeface="Calibri" pitchFamily="34" charset="0"/>
                  <a:cs typeface="Times New Roman" pitchFamily="18" charset="0"/>
                </a:rPr>
                <a:t>1.1.1</a:t>
              </a:r>
              <a:endParaRPr lang="en-US" altLang="zh-CN" dirty="0"/>
            </a:p>
          </p:txBody>
        </p:sp>
        <p:sp>
          <p:nvSpPr>
            <p:cNvPr id="17" name="Text Box 17"/>
            <p:cNvSpPr txBox="1">
              <a:spLocks noChangeArrowheads="1"/>
            </p:cNvSpPr>
            <p:nvPr/>
          </p:nvSpPr>
          <p:spPr bwMode="auto">
            <a:xfrm>
              <a:off x="5745" y="7362"/>
              <a:ext cx="1800" cy="720"/>
            </a:xfrm>
            <a:prstGeom prst="rect">
              <a:avLst/>
            </a:prstGeom>
            <a:solidFill>
              <a:srgbClr val="FFFFFF"/>
            </a:solidFill>
            <a:ln w="9525">
              <a:noFill/>
              <a:miter lim="800000"/>
              <a:headEnd/>
              <a:tailEnd/>
            </a:ln>
          </p:spPr>
          <p:txBody>
            <a:bodyPr/>
            <a:lstStyle/>
            <a:p>
              <a:pPr algn="ctr" eaLnBrk="0" hangingPunct="0"/>
              <a:r>
                <a:rPr lang="en-US" altLang="zh-CN" sz="900" b="1" dirty="0" smtClean="0">
                  <a:latin typeface="Calibri" pitchFamily="34" charset="0"/>
                  <a:cs typeface="Times New Roman" pitchFamily="18" charset="0"/>
                </a:rPr>
                <a:t>branch</a:t>
              </a:r>
              <a:endParaRPr lang="zh-CN" sz="600" dirty="0"/>
            </a:p>
            <a:p>
              <a:pPr algn="ctr" eaLnBrk="0" hangingPunct="0"/>
              <a:r>
                <a:rPr lang="en-US" altLang="zh-CN" sz="900" i="1" dirty="0">
                  <a:latin typeface="Calibri" pitchFamily="34" charset="0"/>
                  <a:cs typeface="Times New Roman" pitchFamily="18" charset="0"/>
                </a:rPr>
                <a:t>1.1.1-SNAPSHOT</a:t>
              </a:r>
              <a:endParaRPr lang="en-US" altLang="zh-CN" dirty="0"/>
            </a:p>
          </p:txBody>
        </p:sp>
        <p:sp>
          <p:nvSpPr>
            <p:cNvPr id="18" name="Text Box 16"/>
            <p:cNvSpPr txBox="1">
              <a:spLocks noChangeArrowheads="1"/>
            </p:cNvSpPr>
            <p:nvPr/>
          </p:nvSpPr>
          <p:spPr bwMode="auto">
            <a:xfrm>
              <a:off x="4170" y="9494"/>
              <a:ext cx="1575" cy="358"/>
            </a:xfrm>
            <a:prstGeom prst="rect">
              <a:avLst/>
            </a:prstGeom>
            <a:solidFill>
              <a:srgbClr val="FFFFFF"/>
            </a:solidFill>
            <a:ln w="9525">
              <a:noFill/>
              <a:miter lim="800000"/>
              <a:headEnd/>
              <a:tailEnd/>
            </a:ln>
          </p:spPr>
          <p:txBody>
            <a:bodyPr/>
            <a:lstStyle/>
            <a:p>
              <a:pPr algn="ctr" eaLnBrk="0" hangingPunct="0"/>
              <a:r>
                <a:rPr lang="en-US" altLang="zh-CN" sz="900" i="1" dirty="0">
                  <a:latin typeface="Calibri" pitchFamily="34" charset="0"/>
                  <a:cs typeface="Times New Roman" pitchFamily="18" charset="0"/>
                </a:rPr>
                <a:t>1.1.0-SNAPSHOT</a:t>
              </a:r>
              <a:endParaRPr lang="en-US" altLang="zh-CN" dirty="0"/>
            </a:p>
          </p:txBody>
        </p:sp>
        <p:cxnSp>
          <p:nvCxnSpPr>
            <p:cNvPr id="19" name="AutoShape 15"/>
            <p:cNvCxnSpPr>
              <a:cxnSpLocks noChangeShapeType="1"/>
            </p:cNvCxnSpPr>
            <p:nvPr/>
          </p:nvCxnSpPr>
          <p:spPr bwMode="auto">
            <a:xfrm>
              <a:off x="2655" y="9467"/>
              <a:ext cx="6315" cy="1"/>
            </a:xfrm>
            <a:prstGeom prst="straightConnector1">
              <a:avLst/>
            </a:prstGeom>
            <a:noFill/>
            <a:ln w="9525">
              <a:solidFill>
                <a:srgbClr val="000000"/>
              </a:solidFill>
              <a:round/>
              <a:headEnd/>
              <a:tailEnd type="triangle" w="med" len="med"/>
            </a:ln>
          </p:spPr>
        </p:cxnSp>
        <p:sp>
          <p:nvSpPr>
            <p:cNvPr id="20" name="Rectangle 14"/>
            <p:cNvSpPr>
              <a:spLocks noChangeArrowheads="1"/>
            </p:cNvSpPr>
            <p:nvPr/>
          </p:nvSpPr>
          <p:spPr bwMode="auto">
            <a:xfrm>
              <a:off x="4185" y="8559"/>
              <a:ext cx="74" cy="998"/>
            </a:xfrm>
            <a:prstGeom prst="rect">
              <a:avLst/>
            </a:prstGeom>
            <a:gradFill rotWithShape="0">
              <a:gsLst>
                <a:gs pos="0">
                  <a:srgbClr val="FFFFFF"/>
                </a:gs>
                <a:gs pos="100000">
                  <a:srgbClr val="B8CCE4"/>
                </a:gs>
              </a:gsLst>
              <a:lin ang="5400000" scaled="1"/>
            </a:gradFill>
            <a:ln w="12700">
              <a:solidFill>
                <a:srgbClr val="95B3D7"/>
              </a:solidFill>
              <a:miter lim="800000"/>
              <a:headEnd/>
              <a:tailEnd/>
            </a:ln>
            <a:effectLst>
              <a:outerShdw dist="28398" dir="3806097" algn="ctr" rotWithShape="0">
                <a:srgbClr val="243F60">
                  <a:alpha val="50000"/>
                </a:srgbClr>
              </a:outerShdw>
            </a:effectLst>
          </p:spPr>
          <p:txBody>
            <a:bodyPr/>
            <a:lstStyle/>
            <a:p>
              <a:pPr>
                <a:defRPr/>
              </a:pPr>
              <a:endParaRPr lang="zh-CN" altLang="en-US">
                <a:ea typeface="宋体" pitchFamily="2" charset="-122"/>
              </a:endParaRPr>
            </a:p>
          </p:txBody>
        </p:sp>
        <p:sp>
          <p:nvSpPr>
            <p:cNvPr id="21" name="Text Box 13"/>
            <p:cNvSpPr txBox="1">
              <a:spLocks noChangeArrowheads="1"/>
            </p:cNvSpPr>
            <p:nvPr/>
          </p:nvSpPr>
          <p:spPr bwMode="auto">
            <a:xfrm>
              <a:off x="4275" y="8559"/>
              <a:ext cx="750" cy="738"/>
            </a:xfrm>
            <a:prstGeom prst="rect">
              <a:avLst/>
            </a:prstGeom>
            <a:solidFill>
              <a:srgbClr val="FFFFFF"/>
            </a:solidFill>
            <a:ln w="9525">
              <a:noFill/>
              <a:miter lim="800000"/>
              <a:headEnd/>
              <a:tailEnd/>
            </a:ln>
          </p:spPr>
          <p:txBody>
            <a:bodyPr/>
            <a:lstStyle/>
            <a:p>
              <a:pPr algn="ctr" eaLnBrk="0" hangingPunct="0"/>
              <a:r>
                <a:rPr lang="en-US" altLang="zh-CN" sz="900" b="1" dirty="0" smtClean="0">
                  <a:latin typeface="Calibri" pitchFamily="34" charset="0"/>
                  <a:cs typeface="Times New Roman" pitchFamily="18" charset="0"/>
                </a:rPr>
                <a:t>tag</a:t>
              </a:r>
              <a:endParaRPr lang="zh-CN" sz="600" dirty="0"/>
            </a:p>
            <a:p>
              <a:pPr algn="ctr" eaLnBrk="0" hangingPunct="0"/>
              <a:r>
                <a:rPr lang="en-US" altLang="zh-CN" sz="900" i="1" dirty="0">
                  <a:latin typeface="Calibri" pitchFamily="34" charset="0"/>
                  <a:cs typeface="Times New Roman" pitchFamily="18" charset="0"/>
                </a:rPr>
                <a:t>1.0.0</a:t>
              </a:r>
              <a:endParaRPr lang="en-US" altLang="zh-CN" dirty="0"/>
            </a:p>
          </p:txBody>
        </p:sp>
        <p:sp>
          <p:nvSpPr>
            <p:cNvPr id="22" name="Text Box 12"/>
            <p:cNvSpPr txBox="1">
              <a:spLocks noChangeArrowheads="1"/>
            </p:cNvSpPr>
            <p:nvPr/>
          </p:nvSpPr>
          <p:spPr bwMode="auto">
            <a:xfrm>
              <a:off x="2610" y="9498"/>
              <a:ext cx="1530" cy="358"/>
            </a:xfrm>
            <a:prstGeom prst="rect">
              <a:avLst/>
            </a:prstGeom>
            <a:solidFill>
              <a:srgbClr val="FFFFFF"/>
            </a:solidFill>
            <a:ln w="9525">
              <a:noFill/>
              <a:miter lim="800000"/>
              <a:headEnd/>
              <a:tailEnd/>
            </a:ln>
          </p:spPr>
          <p:txBody>
            <a:bodyPr/>
            <a:lstStyle/>
            <a:p>
              <a:pPr algn="ctr" eaLnBrk="0" hangingPunct="0"/>
              <a:r>
                <a:rPr lang="en-US" altLang="zh-CN" sz="900" i="1" dirty="0">
                  <a:latin typeface="Calibri" pitchFamily="34" charset="0"/>
                  <a:cs typeface="Times New Roman" pitchFamily="18" charset="0"/>
                </a:rPr>
                <a:t>1.0.0-SNAPSHOT</a:t>
              </a:r>
              <a:endParaRPr lang="en-US" altLang="zh-CN" dirty="0"/>
            </a:p>
          </p:txBody>
        </p:sp>
        <p:sp>
          <p:nvSpPr>
            <p:cNvPr id="23" name="Rectangle 11"/>
            <p:cNvSpPr>
              <a:spLocks noChangeArrowheads="1"/>
            </p:cNvSpPr>
            <p:nvPr/>
          </p:nvSpPr>
          <p:spPr bwMode="auto">
            <a:xfrm>
              <a:off x="5670" y="8559"/>
              <a:ext cx="74" cy="998"/>
            </a:xfrm>
            <a:prstGeom prst="rect">
              <a:avLst/>
            </a:prstGeom>
            <a:gradFill rotWithShape="0">
              <a:gsLst>
                <a:gs pos="0">
                  <a:srgbClr val="FFFFFF"/>
                </a:gs>
                <a:gs pos="100000">
                  <a:srgbClr val="B8CCE4"/>
                </a:gs>
              </a:gsLst>
              <a:lin ang="5400000" scaled="1"/>
            </a:gradFill>
            <a:ln w="12700">
              <a:solidFill>
                <a:srgbClr val="95B3D7"/>
              </a:solidFill>
              <a:miter lim="800000"/>
              <a:headEnd/>
              <a:tailEnd/>
            </a:ln>
            <a:effectLst>
              <a:outerShdw dist="28398" dir="3806097" algn="ctr" rotWithShape="0">
                <a:srgbClr val="243F60">
                  <a:alpha val="50000"/>
                </a:srgbClr>
              </a:outerShdw>
            </a:effectLst>
          </p:spPr>
          <p:txBody>
            <a:bodyPr/>
            <a:lstStyle/>
            <a:p>
              <a:pPr>
                <a:defRPr/>
              </a:pPr>
              <a:endParaRPr lang="zh-CN" altLang="en-US">
                <a:ea typeface="宋体" pitchFamily="2" charset="-122"/>
              </a:endParaRPr>
            </a:p>
          </p:txBody>
        </p:sp>
        <p:cxnSp>
          <p:nvCxnSpPr>
            <p:cNvPr id="24" name="AutoShape 10"/>
            <p:cNvCxnSpPr>
              <a:cxnSpLocks noChangeShapeType="1"/>
            </p:cNvCxnSpPr>
            <p:nvPr/>
          </p:nvCxnSpPr>
          <p:spPr bwMode="auto">
            <a:xfrm>
              <a:off x="6300" y="8112"/>
              <a:ext cx="1095" cy="1"/>
            </a:xfrm>
            <a:prstGeom prst="straightConnector1">
              <a:avLst/>
            </a:prstGeom>
            <a:noFill/>
            <a:ln w="9525">
              <a:solidFill>
                <a:srgbClr val="000000"/>
              </a:solidFill>
              <a:round/>
              <a:headEnd/>
              <a:tailEnd type="triangle" w="med" len="med"/>
            </a:ln>
          </p:spPr>
        </p:cxnSp>
        <p:cxnSp>
          <p:nvCxnSpPr>
            <p:cNvPr id="25" name="AutoShape 9"/>
            <p:cNvCxnSpPr>
              <a:cxnSpLocks noChangeShapeType="1"/>
            </p:cNvCxnSpPr>
            <p:nvPr/>
          </p:nvCxnSpPr>
          <p:spPr bwMode="auto">
            <a:xfrm flipV="1">
              <a:off x="5670" y="8112"/>
              <a:ext cx="630" cy="285"/>
            </a:xfrm>
            <a:prstGeom prst="straightConnector1">
              <a:avLst/>
            </a:prstGeom>
            <a:noFill/>
            <a:ln w="9525">
              <a:solidFill>
                <a:srgbClr val="000000"/>
              </a:solidFill>
              <a:round/>
              <a:headEnd/>
              <a:tailEnd/>
            </a:ln>
          </p:spPr>
        </p:cxnSp>
        <p:sp>
          <p:nvSpPr>
            <p:cNvPr id="26" name="Rectangle 8"/>
            <p:cNvSpPr>
              <a:spLocks noChangeArrowheads="1"/>
            </p:cNvSpPr>
            <p:nvPr/>
          </p:nvSpPr>
          <p:spPr bwMode="auto">
            <a:xfrm>
              <a:off x="7410" y="7230"/>
              <a:ext cx="76" cy="998"/>
            </a:xfrm>
            <a:prstGeom prst="rect">
              <a:avLst/>
            </a:prstGeom>
            <a:gradFill rotWithShape="0">
              <a:gsLst>
                <a:gs pos="0">
                  <a:srgbClr val="FFFFFF"/>
                </a:gs>
                <a:gs pos="100000">
                  <a:srgbClr val="B8CCE4"/>
                </a:gs>
              </a:gsLst>
              <a:lin ang="5400000" scaled="1"/>
            </a:gradFill>
            <a:ln w="12700">
              <a:solidFill>
                <a:srgbClr val="95B3D7"/>
              </a:solidFill>
              <a:miter lim="800000"/>
              <a:headEnd/>
              <a:tailEnd/>
            </a:ln>
            <a:effectLst>
              <a:outerShdw dist="28398" dir="3806097" algn="ctr" rotWithShape="0">
                <a:srgbClr val="243F60">
                  <a:alpha val="50000"/>
                </a:srgbClr>
              </a:outerShdw>
            </a:effectLst>
          </p:spPr>
          <p:txBody>
            <a:bodyPr/>
            <a:lstStyle/>
            <a:p>
              <a:pPr>
                <a:defRPr/>
              </a:pPr>
              <a:endParaRPr lang="zh-CN" altLang="en-US">
                <a:ea typeface="宋体" pitchFamily="2" charset="-122"/>
              </a:endParaRPr>
            </a:p>
          </p:txBody>
        </p:sp>
        <p:sp>
          <p:nvSpPr>
            <p:cNvPr id="27" name="Rectangle 7"/>
            <p:cNvSpPr>
              <a:spLocks noChangeArrowheads="1"/>
            </p:cNvSpPr>
            <p:nvPr/>
          </p:nvSpPr>
          <p:spPr bwMode="auto">
            <a:xfrm>
              <a:off x="8204" y="8559"/>
              <a:ext cx="76" cy="998"/>
            </a:xfrm>
            <a:prstGeom prst="rect">
              <a:avLst/>
            </a:prstGeom>
            <a:gradFill rotWithShape="0">
              <a:gsLst>
                <a:gs pos="0">
                  <a:srgbClr val="FFFFFF"/>
                </a:gs>
                <a:gs pos="100000">
                  <a:srgbClr val="B8CCE4"/>
                </a:gs>
              </a:gsLst>
              <a:lin ang="5400000" scaled="1"/>
            </a:gradFill>
            <a:ln w="12700">
              <a:solidFill>
                <a:srgbClr val="95B3D7"/>
              </a:solidFill>
              <a:miter lim="800000"/>
              <a:headEnd/>
              <a:tailEnd/>
            </a:ln>
            <a:effectLst>
              <a:outerShdw dist="28398" dir="3806097" algn="ctr" rotWithShape="0">
                <a:srgbClr val="243F60">
                  <a:alpha val="50000"/>
                </a:srgbClr>
              </a:outerShdw>
            </a:effectLst>
          </p:spPr>
          <p:txBody>
            <a:bodyPr/>
            <a:lstStyle/>
            <a:p>
              <a:pPr>
                <a:defRPr/>
              </a:pPr>
              <a:endParaRPr lang="zh-CN" altLang="en-US">
                <a:ea typeface="宋体" pitchFamily="2" charset="-122"/>
              </a:endParaRPr>
            </a:p>
          </p:txBody>
        </p:sp>
        <p:sp>
          <p:nvSpPr>
            <p:cNvPr id="28" name="Text Box 6"/>
            <p:cNvSpPr txBox="1">
              <a:spLocks noChangeArrowheads="1"/>
            </p:cNvSpPr>
            <p:nvPr/>
          </p:nvSpPr>
          <p:spPr bwMode="auto">
            <a:xfrm>
              <a:off x="6150" y="9494"/>
              <a:ext cx="1575" cy="358"/>
            </a:xfrm>
            <a:prstGeom prst="rect">
              <a:avLst/>
            </a:prstGeom>
            <a:solidFill>
              <a:srgbClr val="FFFFFF"/>
            </a:solidFill>
            <a:ln w="9525">
              <a:noFill/>
              <a:miter lim="800000"/>
              <a:headEnd/>
              <a:tailEnd/>
            </a:ln>
          </p:spPr>
          <p:txBody>
            <a:bodyPr/>
            <a:lstStyle/>
            <a:p>
              <a:pPr algn="ctr" eaLnBrk="0" hangingPunct="0"/>
              <a:r>
                <a:rPr lang="en-US" altLang="zh-CN" sz="900" i="1">
                  <a:latin typeface="Calibri" pitchFamily="34" charset="0"/>
                  <a:cs typeface="Times New Roman" pitchFamily="18" charset="0"/>
                </a:rPr>
                <a:t>1.2.0-SNAPSHOT</a:t>
              </a:r>
              <a:endParaRPr lang="en-US" altLang="zh-CN"/>
            </a:p>
          </p:txBody>
        </p:sp>
        <p:cxnSp>
          <p:nvCxnSpPr>
            <p:cNvPr id="29" name="AutoShape 5"/>
            <p:cNvCxnSpPr>
              <a:cxnSpLocks noChangeShapeType="1"/>
            </p:cNvCxnSpPr>
            <p:nvPr/>
          </p:nvCxnSpPr>
          <p:spPr bwMode="auto">
            <a:xfrm>
              <a:off x="7320" y="8301"/>
              <a:ext cx="465" cy="996"/>
            </a:xfrm>
            <a:prstGeom prst="straightConnector1">
              <a:avLst/>
            </a:prstGeom>
            <a:noFill/>
            <a:ln w="9525">
              <a:solidFill>
                <a:srgbClr val="000000"/>
              </a:solidFill>
              <a:round/>
              <a:headEnd/>
              <a:tailEnd type="triangle" w="med" len="med"/>
            </a:ln>
          </p:spPr>
        </p:cxnSp>
      </p:grpSp>
      <p:sp>
        <p:nvSpPr>
          <p:cNvPr id="30" name="Slide Number Placeholder 29"/>
          <p:cNvSpPr>
            <a:spLocks noGrp="1"/>
          </p:cNvSpPr>
          <p:nvPr>
            <p:ph type="sldNum" sz="quarter" idx="12"/>
          </p:nvPr>
        </p:nvSpPr>
        <p:spPr/>
        <p:txBody>
          <a:bodyPr/>
          <a:lstStyle/>
          <a:p>
            <a:pPr>
              <a:defRPr/>
            </a:pPr>
            <a:fld id="{AEB7165C-B5BA-477B-B534-1EDDB2CB9EF1}" type="slidenum">
              <a:rPr lang="zh-CN" altLang="fr-FR" smtClean="0"/>
              <a:pPr>
                <a:defRPr/>
              </a:pPr>
              <a:t>102</a:t>
            </a:fld>
            <a:endParaRPr lang="fr-FR" altLang="zh-CN"/>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内容占位符 2"/>
          <p:cNvSpPr>
            <a:spLocks noGrp="1"/>
          </p:cNvSpPr>
          <p:nvPr>
            <p:ph idx="1"/>
          </p:nvPr>
        </p:nvSpPr>
        <p:spPr>
          <a:xfrm>
            <a:off x="539552" y="1196753"/>
            <a:ext cx="8208912" cy="1728192"/>
          </a:xfrm>
        </p:spPr>
        <p:txBody>
          <a:bodyPr/>
          <a:lstStyle/>
          <a:p>
            <a:pPr eaLnBrk="1" hangingPunct="1">
              <a:buClr>
                <a:schemeClr val="accent6">
                  <a:lumMod val="75000"/>
                </a:schemeClr>
              </a:buClr>
              <a:buSzPct val="80000"/>
              <a:buFont typeface="Wingdings" pitchFamily="2" charset="2"/>
              <a:buChar char="p"/>
            </a:pPr>
            <a:r>
              <a:rPr lang="en-US" altLang="zh-CN" sz="2400" dirty="0" smtClean="0"/>
              <a:t>How to release a version</a:t>
            </a:r>
            <a:r>
              <a:rPr lang="zh-CN" altLang="en-US" sz="2400" dirty="0" smtClean="0"/>
              <a:t>？</a:t>
            </a:r>
            <a:endParaRPr lang="en-US" altLang="zh-CN" sz="2400" dirty="0" smtClean="0"/>
          </a:p>
          <a:p>
            <a:pPr lvl="1" eaLnBrk="1" hangingPunct="1">
              <a:buClr>
                <a:schemeClr val="accent6">
                  <a:lumMod val="75000"/>
                </a:schemeClr>
              </a:buClr>
              <a:buSzPct val="80000"/>
              <a:buFont typeface="Wingdings" pitchFamily="2" charset="2"/>
              <a:buChar char="p"/>
            </a:pPr>
            <a:r>
              <a:rPr lang="en-US" altLang="zh-CN" sz="1600" dirty="0" smtClean="0"/>
              <a:t>(trunk) 1.0-SNAPSHOT -&gt; 1.0</a:t>
            </a:r>
          </a:p>
          <a:p>
            <a:pPr lvl="1" eaLnBrk="1" hangingPunct="1">
              <a:buClr>
                <a:schemeClr val="accent6">
                  <a:lumMod val="75000"/>
                </a:schemeClr>
              </a:buClr>
              <a:buSzPct val="80000"/>
              <a:buFont typeface="Wingdings" pitchFamily="2" charset="2"/>
              <a:buChar char="p"/>
            </a:pPr>
            <a:r>
              <a:rPr lang="en-US" altLang="zh-CN" sz="1600" dirty="0" smtClean="0"/>
              <a:t>tag 1.0</a:t>
            </a:r>
          </a:p>
          <a:p>
            <a:pPr lvl="1" eaLnBrk="1" hangingPunct="1">
              <a:buClr>
                <a:schemeClr val="accent6">
                  <a:lumMod val="75000"/>
                </a:schemeClr>
              </a:buClr>
              <a:buSzPct val="80000"/>
              <a:buFont typeface="Wingdings" pitchFamily="2" charset="2"/>
              <a:buChar char="p"/>
            </a:pPr>
            <a:r>
              <a:rPr lang="en-US" altLang="zh-CN" sz="1600" dirty="0" smtClean="0"/>
              <a:t>(trunk) 1.0 -&gt; 1.1-SNAPSHOT</a:t>
            </a:r>
          </a:p>
          <a:p>
            <a:pPr lvl="1" eaLnBrk="1" hangingPunct="1">
              <a:buClr>
                <a:schemeClr val="accent6">
                  <a:lumMod val="75000"/>
                </a:schemeClr>
              </a:buClr>
              <a:buSzPct val="80000"/>
              <a:buFont typeface="Wingdings" pitchFamily="2" charset="2"/>
              <a:buChar char="p"/>
            </a:pPr>
            <a:r>
              <a:rPr lang="en-US" altLang="zh-CN" sz="1600" dirty="0" smtClean="0"/>
              <a:t>Checkout 1.0, build and deploy it to repository</a:t>
            </a:r>
          </a:p>
          <a:p>
            <a:pPr lvl="1" eaLnBrk="1" hangingPunct="1">
              <a:buFont typeface="Calibri" pitchFamily="34" charset="0"/>
              <a:buChar char="*"/>
            </a:pPr>
            <a:endParaRPr lang="en-US" altLang="zh-CN" sz="2000" dirty="0" smtClean="0"/>
          </a:p>
        </p:txBody>
      </p:sp>
      <p:sp>
        <p:nvSpPr>
          <p:cNvPr id="19" name="Slide Number Placeholder 18"/>
          <p:cNvSpPr>
            <a:spLocks noGrp="1"/>
          </p:cNvSpPr>
          <p:nvPr>
            <p:ph type="sldNum" sz="quarter" idx="12"/>
          </p:nvPr>
        </p:nvSpPr>
        <p:spPr/>
        <p:txBody>
          <a:bodyPr/>
          <a:lstStyle/>
          <a:p>
            <a:pPr>
              <a:defRPr/>
            </a:pPr>
            <a:fld id="{AEB7165C-B5BA-477B-B534-1EDDB2CB9EF1}" type="slidenum">
              <a:rPr lang="zh-CN" altLang="fr-FR" smtClean="0"/>
              <a:pPr>
                <a:defRPr/>
              </a:pPr>
              <a:t>103</a:t>
            </a:fld>
            <a:endParaRPr lang="fr-FR" altLang="zh-CN"/>
          </a:p>
        </p:txBody>
      </p:sp>
      <p:sp>
        <p:nvSpPr>
          <p:cNvPr id="8" name="TextBox 7"/>
          <p:cNvSpPr txBox="1"/>
          <p:nvPr/>
        </p:nvSpPr>
        <p:spPr>
          <a:xfrm>
            <a:off x="897310" y="2943672"/>
            <a:ext cx="5643563" cy="769937"/>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altLang="zh-CN" sz="1100" dirty="0"/>
              <a:t>&lt;</a:t>
            </a:r>
            <a:r>
              <a:rPr lang="en-US" altLang="zh-CN" sz="1100" dirty="0" err="1"/>
              <a:t>scm</a:t>
            </a:r>
            <a:r>
              <a:rPr lang="en-US" altLang="zh-CN" sz="1100" dirty="0"/>
              <a:t>&gt;    </a:t>
            </a:r>
          </a:p>
          <a:p>
            <a:pPr>
              <a:defRPr/>
            </a:pPr>
            <a:r>
              <a:rPr lang="en-US" altLang="zh-CN" sz="1100" dirty="0"/>
              <a:t>  &lt;connection&gt;</a:t>
            </a:r>
            <a:r>
              <a:rPr lang="en-US" altLang="zh-CN" sz="1100" dirty="0" err="1"/>
              <a:t>scm:svn:http</a:t>
            </a:r>
            <a:r>
              <a:rPr lang="en-US" altLang="zh-CN" sz="1100" dirty="0"/>
              <a:t>://</a:t>
            </a:r>
            <a:r>
              <a:rPr lang="en-US" altLang="zh-CN" sz="1100" dirty="0" err="1"/>
              <a:t>localhost</a:t>
            </a:r>
            <a:r>
              <a:rPr lang="en-US" altLang="zh-CN" sz="1100" dirty="0"/>
              <a:t>/</a:t>
            </a:r>
            <a:r>
              <a:rPr lang="en-US" altLang="zh-CN" sz="1100" dirty="0" err="1"/>
              <a:t>svn</a:t>
            </a:r>
            <a:r>
              <a:rPr lang="en-US" altLang="zh-CN" sz="1100" dirty="0"/>
              <a:t>/</a:t>
            </a:r>
            <a:r>
              <a:rPr lang="en-US" altLang="zh-CN" sz="1100" dirty="0" err="1"/>
              <a:t>myapp</a:t>
            </a:r>
            <a:r>
              <a:rPr lang="en-US" altLang="zh-CN" sz="1100" dirty="0"/>
              <a:t>/trunk/&lt;/connection&gt;    </a:t>
            </a:r>
          </a:p>
          <a:p>
            <a:pPr>
              <a:defRPr/>
            </a:pPr>
            <a:r>
              <a:rPr lang="en-US" altLang="zh-CN" sz="1100" dirty="0"/>
              <a:t>  &lt;</a:t>
            </a:r>
            <a:r>
              <a:rPr lang="en-US" altLang="zh-CN" sz="1100" dirty="0" err="1"/>
              <a:t>developerConnection</a:t>
            </a:r>
            <a:r>
              <a:rPr lang="en-US" altLang="zh-CN" sz="1100" dirty="0"/>
              <a:t>&gt;</a:t>
            </a:r>
            <a:r>
              <a:rPr lang="en-US" altLang="zh-CN" sz="1100" dirty="0" err="1"/>
              <a:t>scm:svn:https</a:t>
            </a:r>
            <a:r>
              <a:rPr lang="en-US" altLang="zh-CN" sz="1100" dirty="0"/>
              <a:t>://</a:t>
            </a:r>
            <a:r>
              <a:rPr lang="en-US" altLang="zh-CN" sz="1100" dirty="0" err="1"/>
              <a:t>localhost</a:t>
            </a:r>
            <a:r>
              <a:rPr lang="en-US" altLang="zh-CN" sz="1100" dirty="0"/>
              <a:t>/</a:t>
            </a:r>
            <a:r>
              <a:rPr lang="en-US" altLang="zh-CN" sz="1100" dirty="0" err="1"/>
              <a:t>svn</a:t>
            </a:r>
            <a:r>
              <a:rPr lang="en-US" altLang="zh-CN" sz="1100" dirty="0"/>
              <a:t>/</a:t>
            </a:r>
            <a:r>
              <a:rPr lang="en-US" altLang="zh-CN" sz="1100" dirty="0" err="1"/>
              <a:t>myapp</a:t>
            </a:r>
            <a:r>
              <a:rPr lang="en-US" altLang="zh-CN" sz="1100" dirty="0"/>
              <a:t>/trunk/&lt;/</a:t>
            </a:r>
            <a:r>
              <a:rPr lang="en-US" altLang="zh-CN" sz="1100" dirty="0" err="1"/>
              <a:t>developerConnection</a:t>
            </a:r>
            <a:r>
              <a:rPr lang="en-US" altLang="zh-CN" sz="1100" dirty="0"/>
              <a:t>&gt;  </a:t>
            </a:r>
          </a:p>
          <a:p>
            <a:pPr>
              <a:defRPr/>
            </a:pPr>
            <a:r>
              <a:rPr lang="en-US" altLang="zh-CN" sz="1100" dirty="0"/>
              <a:t>&lt;/</a:t>
            </a:r>
            <a:r>
              <a:rPr lang="en-US" altLang="zh-CN" sz="1100" dirty="0" err="1"/>
              <a:t>scm</a:t>
            </a:r>
            <a:r>
              <a:rPr lang="en-US" altLang="zh-CN" sz="1100" dirty="0"/>
              <a:t>&gt; </a:t>
            </a:r>
            <a:endParaRPr lang="zh-CN" altLang="en-US" sz="1100" dirty="0"/>
          </a:p>
        </p:txBody>
      </p:sp>
      <p:sp>
        <p:nvSpPr>
          <p:cNvPr id="9" name="TextBox 8"/>
          <p:cNvSpPr txBox="1"/>
          <p:nvPr/>
        </p:nvSpPr>
        <p:spPr>
          <a:xfrm>
            <a:off x="897310" y="3923928"/>
            <a:ext cx="5643563" cy="261938"/>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altLang="zh-CN" sz="1100" dirty="0"/>
              <a:t>&lt;</a:t>
            </a:r>
            <a:r>
              <a:rPr lang="en-US" altLang="zh-CN" sz="1100" dirty="0" err="1"/>
              <a:t>distributionManagement</a:t>
            </a:r>
            <a:r>
              <a:rPr lang="en-US" altLang="zh-CN" sz="1100" dirty="0"/>
              <a:t>&gt;… </a:t>
            </a:r>
            <a:endParaRPr lang="zh-CN" altLang="en-US" sz="1100" dirty="0"/>
          </a:p>
        </p:txBody>
      </p:sp>
      <p:sp>
        <p:nvSpPr>
          <p:cNvPr id="10" name="TextBox 9"/>
          <p:cNvSpPr txBox="1"/>
          <p:nvPr/>
        </p:nvSpPr>
        <p:spPr>
          <a:xfrm>
            <a:off x="897310" y="4352553"/>
            <a:ext cx="5643563" cy="144621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altLang="zh-CN" sz="1100" dirty="0"/>
              <a:t>&lt;</a:t>
            </a:r>
            <a:r>
              <a:rPr lang="en-US" altLang="zh-CN" sz="1100" dirty="0" err="1"/>
              <a:t>plugin</a:t>
            </a:r>
            <a:r>
              <a:rPr lang="en-US" altLang="zh-CN" sz="1100" dirty="0"/>
              <a:t>&gt;    </a:t>
            </a:r>
          </a:p>
          <a:p>
            <a:pPr>
              <a:defRPr/>
            </a:pPr>
            <a:r>
              <a:rPr lang="en-US" altLang="zh-CN" sz="1100" dirty="0"/>
              <a:t>   &lt;groupId&gt;</a:t>
            </a:r>
            <a:r>
              <a:rPr lang="en-US" altLang="zh-CN" sz="1100" dirty="0" err="1"/>
              <a:t>org.apache.maven.plugins</a:t>
            </a:r>
            <a:r>
              <a:rPr lang="en-US" altLang="zh-CN" sz="1100" dirty="0"/>
              <a:t>&lt;/groupId&gt;    </a:t>
            </a:r>
          </a:p>
          <a:p>
            <a:pPr>
              <a:defRPr/>
            </a:pPr>
            <a:r>
              <a:rPr lang="en-US" altLang="zh-CN" sz="1100" dirty="0"/>
              <a:t>  &lt;artifactId&gt;maven-release-</a:t>
            </a:r>
            <a:r>
              <a:rPr lang="en-US" altLang="zh-CN" sz="1100" dirty="0" err="1"/>
              <a:t>plugin</a:t>
            </a:r>
            <a:r>
              <a:rPr lang="en-US" altLang="zh-CN" sz="1100" dirty="0"/>
              <a:t>&lt;/artifactId&gt;    </a:t>
            </a:r>
          </a:p>
          <a:p>
            <a:pPr>
              <a:defRPr/>
            </a:pPr>
            <a:r>
              <a:rPr lang="en-US" altLang="zh-CN" sz="1100" dirty="0"/>
              <a:t>  &lt;</a:t>
            </a:r>
            <a:r>
              <a:rPr lang="en-US" altLang="zh-CN" sz="1100" dirty="0" smtClean="0"/>
              <a:t>version&gt;2.0&lt;/</a:t>
            </a:r>
            <a:r>
              <a:rPr lang="en-US" altLang="zh-CN" sz="1100" dirty="0"/>
              <a:t>version&gt;    </a:t>
            </a:r>
          </a:p>
          <a:p>
            <a:pPr>
              <a:defRPr/>
            </a:pPr>
            <a:r>
              <a:rPr lang="en-US" altLang="zh-CN" sz="1100" dirty="0"/>
              <a:t>  &lt;configuration&gt;      </a:t>
            </a:r>
          </a:p>
          <a:p>
            <a:pPr>
              <a:defRPr/>
            </a:pPr>
            <a:r>
              <a:rPr lang="en-US" altLang="zh-CN" sz="1100" dirty="0"/>
              <a:t>    &lt;</a:t>
            </a:r>
            <a:r>
              <a:rPr lang="en-US" altLang="zh-CN" sz="1100" dirty="0" err="1"/>
              <a:t>tagBase</a:t>
            </a:r>
            <a:r>
              <a:rPr lang="en-US" altLang="zh-CN" sz="1100" dirty="0"/>
              <a:t>&gt;https://localhost/svn/myapp/tags/&lt;/tagBase&gt;    </a:t>
            </a:r>
          </a:p>
          <a:p>
            <a:pPr>
              <a:defRPr/>
            </a:pPr>
            <a:r>
              <a:rPr lang="en-US" altLang="zh-CN" sz="1100" dirty="0"/>
              <a:t>  &lt;/configuration&gt;  </a:t>
            </a:r>
          </a:p>
          <a:p>
            <a:pPr>
              <a:defRPr/>
            </a:pPr>
            <a:r>
              <a:rPr lang="en-US" altLang="zh-CN" sz="1100" dirty="0"/>
              <a:t>&lt;/</a:t>
            </a:r>
            <a:r>
              <a:rPr lang="en-US" altLang="zh-CN" sz="1100" dirty="0" err="1"/>
              <a:t>plugin</a:t>
            </a:r>
            <a:r>
              <a:rPr lang="en-US" altLang="zh-CN" sz="1100" dirty="0"/>
              <a:t>&gt; </a:t>
            </a:r>
            <a:endParaRPr lang="zh-CN" altLang="en-US" sz="1100" dirty="0"/>
          </a:p>
        </p:txBody>
      </p:sp>
      <p:sp>
        <p:nvSpPr>
          <p:cNvPr id="11" name="椭圆 10"/>
          <p:cNvSpPr/>
          <p:nvPr/>
        </p:nvSpPr>
        <p:spPr>
          <a:xfrm>
            <a:off x="611560" y="2780928"/>
            <a:ext cx="357188" cy="3571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altLang="zh-CN" dirty="0"/>
              <a:t>1</a:t>
            </a:r>
            <a:endParaRPr lang="zh-CN" altLang="en-US" dirty="0"/>
          </a:p>
        </p:txBody>
      </p:sp>
      <p:sp>
        <p:nvSpPr>
          <p:cNvPr id="13" name="椭圆 12"/>
          <p:cNvSpPr/>
          <p:nvPr/>
        </p:nvSpPr>
        <p:spPr>
          <a:xfrm>
            <a:off x="611560" y="3781053"/>
            <a:ext cx="357188" cy="3571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altLang="zh-CN" dirty="0"/>
              <a:t>2</a:t>
            </a:r>
            <a:endParaRPr lang="zh-CN" altLang="en-US" dirty="0"/>
          </a:p>
        </p:txBody>
      </p:sp>
      <p:sp>
        <p:nvSpPr>
          <p:cNvPr id="14" name="椭圆 13"/>
          <p:cNvSpPr/>
          <p:nvPr/>
        </p:nvSpPr>
        <p:spPr>
          <a:xfrm>
            <a:off x="611560" y="4209678"/>
            <a:ext cx="357188" cy="3571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altLang="zh-CN" dirty="0"/>
              <a:t>3</a:t>
            </a:r>
            <a:endParaRPr lang="zh-CN" altLang="en-US" dirty="0"/>
          </a:p>
        </p:txBody>
      </p:sp>
      <p:sp>
        <p:nvSpPr>
          <p:cNvPr id="15" name="圆角矩形 14"/>
          <p:cNvSpPr/>
          <p:nvPr/>
        </p:nvSpPr>
        <p:spPr>
          <a:xfrm>
            <a:off x="6858000" y="2930078"/>
            <a:ext cx="1857375" cy="428625"/>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sz="1400" dirty="0" err="1"/>
              <a:t>mvn</a:t>
            </a:r>
            <a:r>
              <a:rPr lang="en-US" altLang="zh-CN" sz="1400" dirty="0"/>
              <a:t> </a:t>
            </a:r>
            <a:r>
              <a:rPr lang="en-US" altLang="zh-CN" sz="1400" dirty="0" err="1"/>
              <a:t>release:prepare</a:t>
            </a:r>
            <a:endParaRPr lang="zh-CN" altLang="en-US" sz="1400" dirty="0"/>
          </a:p>
        </p:txBody>
      </p:sp>
      <p:sp>
        <p:nvSpPr>
          <p:cNvPr id="16" name="圆角矩形 15"/>
          <p:cNvSpPr/>
          <p:nvPr/>
        </p:nvSpPr>
        <p:spPr>
          <a:xfrm>
            <a:off x="6858000" y="3787328"/>
            <a:ext cx="1857375" cy="428625"/>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sz="1400" dirty="0" err="1"/>
              <a:t>mvn</a:t>
            </a:r>
            <a:r>
              <a:rPr lang="en-US" altLang="zh-CN" sz="1400" dirty="0"/>
              <a:t> </a:t>
            </a:r>
            <a:r>
              <a:rPr lang="en-US" altLang="zh-CN" sz="1400" dirty="0" err="1"/>
              <a:t>release:perform</a:t>
            </a:r>
            <a:endParaRPr lang="zh-CN" altLang="en-US" sz="1400" dirty="0"/>
          </a:p>
        </p:txBody>
      </p:sp>
      <p:sp>
        <p:nvSpPr>
          <p:cNvPr id="17" name="椭圆 16"/>
          <p:cNvSpPr/>
          <p:nvPr/>
        </p:nvSpPr>
        <p:spPr>
          <a:xfrm>
            <a:off x="6643688" y="2708920"/>
            <a:ext cx="357187" cy="35718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altLang="zh-CN" dirty="0"/>
              <a:t>4</a:t>
            </a:r>
            <a:endParaRPr lang="zh-CN" altLang="en-US" dirty="0"/>
          </a:p>
        </p:txBody>
      </p:sp>
      <p:sp>
        <p:nvSpPr>
          <p:cNvPr id="18" name="椭圆 17"/>
          <p:cNvSpPr/>
          <p:nvPr/>
        </p:nvSpPr>
        <p:spPr>
          <a:xfrm>
            <a:off x="6643688" y="3566170"/>
            <a:ext cx="357187" cy="35718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altLang="zh-CN" dirty="0"/>
              <a:t>5</a:t>
            </a:r>
            <a:endParaRPr lang="zh-CN" altLang="en-US" dirty="0"/>
          </a:p>
        </p:txBody>
      </p:sp>
      <p:sp>
        <p:nvSpPr>
          <p:cNvPr id="20" name="TextBox 19"/>
          <p:cNvSpPr txBox="1"/>
          <p:nvPr/>
        </p:nvSpPr>
        <p:spPr>
          <a:xfrm>
            <a:off x="539552" y="332656"/>
            <a:ext cx="6192688"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maven-release-plugin</a:t>
            </a:r>
            <a:endParaRPr lang="zh-CN" altLang="en-US" sz="4000" dirty="0">
              <a:solidFill>
                <a:schemeClr val="accent6">
                  <a:lumMod val="75000"/>
                </a:schemeClr>
              </a:solidFill>
              <a:latin typeface="华文琥珀" pitchFamily="2" charset="-122"/>
              <a:ea typeface="华文琥珀" pitchFamily="2" charset="-122"/>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内容占位符 2"/>
          <p:cNvSpPr>
            <a:spLocks noGrp="1"/>
          </p:cNvSpPr>
          <p:nvPr>
            <p:ph idx="1"/>
          </p:nvPr>
        </p:nvSpPr>
        <p:spPr>
          <a:xfrm>
            <a:off x="539552" y="1196753"/>
            <a:ext cx="8208912" cy="1728192"/>
          </a:xfrm>
        </p:spPr>
        <p:txBody>
          <a:bodyPr/>
          <a:lstStyle/>
          <a:p>
            <a:pPr eaLnBrk="1" hangingPunct="1">
              <a:buClr>
                <a:schemeClr val="accent6">
                  <a:lumMod val="75000"/>
                </a:schemeClr>
              </a:buClr>
              <a:buSzPct val="80000"/>
              <a:buFont typeface="Wingdings" pitchFamily="2" charset="2"/>
              <a:buChar char="p"/>
            </a:pPr>
            <a:r>
              <a:rPr lang="en-US" altLang="zh-CN" sz="2400" dirty="0" smtClean="0"/>
              <a:t>How to create a branch</a:t>
            </a:r>
          </a:p>
          <a:p>
            <a:pPr lvl="1" eaLnBrk="1" hangingPunct="1">
              <a:buClr>
                <a:schemeClr val="accent6">
                  <a:lumMod val="75000"/>
                </a:schemeClr>
              </a:buClr>
              <a:buSzPct val="80000"/>
              <a:buFont typeface="Wingdings" pitchFamily="2" charset="2"/>
              <a:buChar char="p"/>
            </a:pPr>
            <a:r>
              <a:rPr lang="en-US" altLang="zh-CN" sz="1600" dirty="0" smtClean="0"/>
              <a:t>(trunk) 1.1.0-SNAPSHOT -&gt; 1.1.1-SNAPSHOT</a:t>
            </a:r>
          </a:p>
          <a:p>
            <a:pPr lvl="1" eaLnBrk="1" hangingPunct="1">
              <a:buClr>
                <a:schemeClr val="accent6">
                  <a:lumMod val="75000"/>
                </a:schemeClr>
              </a:buClr>
              <a:buSzPct val="80000"/>
              <a:buFont typeface="Wingdings" pitchFamily="2" charset="2"/>
              <a:buChar char="p"/>
            </a:pPr>
            <a:r>
              <a:rPr lang="en-US" altLang="zh-CN" sz="1600" dirty="0" smtClean="0"/>
              <a:t>branch 1.1.1-SNAPSHOT</a:t>
            </a:r>
          </a:p>
          <a:p>
            <a:pPr lvl="1" eaLnBrk="1" hangingPunct="1">
              <a:buClr>
                <a:schemeClr val="accent6">
                  <a:lumMod val="75000"/>
                </a:schemeClr>
              </a:buClr>
              <a:buSzPct val="80000"/>
              <a:buFont typeface="Wingdings" pitchFamily="2" charset="2"/>
              <a:buChar char="p"/>
            </a:pPr>
            <a:r>
              <a:rPr lang="en-US" altLang="zh-CN" sz="1600" dirty="0" smtClean="0"/>
              <a:t>(trunk) 1.1.1-SNAPSHOT-&gt; 1.1.0-SNAPSHOT</a:t>
            </a:r>
          </a:p>
        </p:txBody>
      </p:sp>
      <p:sp>
        <p:nvSpPr>
          <p:cNvPr id="8" name="Slide Number Placeholder 7"/>
          <p:cNvSpPr>
            <a:spLocks noGrp="1"/>
          </p:cNvSpPr>
          <p:nvPr>
            <p:ph type="sldNum" sz="quarter" idx="12"/>
          </p:nvPr>
        </p:nvSpPr>
        <p:spPr/>
        <p:txBody>
          <a:bodyPr/>
          <a:lstStyle/>
          <a:p>
            <a:pPr>
              <a:defRPr/>
            </a:pPr>
            <a:fld id="{AEB7165C-B5BA-477B-B534-1EDDB2CB9EF1}" type="slidenum">
              <a:rPr lang="zh-CN" altLang="fr-FR" smtClean="0"/>
              <a:pPr>
                <a:defRPr/>
              </a:pPr>
              <a:t>104</a:t>
            </a:fld>
            <a:endParaRPr lang="fr-FR" altLang="zh-CN"/>
          </a:p>
        </p:txBody>
      </p:sp>
      <p:sp>
        <p:nvSpPr>
          <p:cNvPr id="10" name="TextBox 9"/>
          <p:cNvSpPr txBox="1"/>
          <p:nvPr/>
        </p:nvSpPr>
        <p:spPr>
          <a:xfrm>
            <a:off x="897310" y="3067819"/>
            <a:ext cx="5643563" cy="1615827"/>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altLang="zh-CN" sz="1100" dirty="0" smtClean="0"/>
              <a:t>&lt;plugin&gt;</a:t>
            </a:r>
            <a:endParaRPr lang="zh-CN" altLang="zh-CN" sz="1100" dirty="0" smtClean="0"/>
          </a:p>
          <a:p>
            <a:r>
              <a:rPr lang="en-US" altLang="zh-CN" sz="1100" dirty="0" smtClean="0"/>
              <a:t>    &lt;groupId&gt;</a:t>
            </a:r>
            <a:r>
              <a:rPr lang="en-US" altLang="zh-CN" sz="1100" dirty="0" err="1" smtClean="0"/>
              <a:t>org.apache.maven.plugins</a:t>
            </a:r>
            <a:r>
              <a:rPr lang="en-US" altLang="zh-CN" sz="1100" dirty="0" smtClean="0"/>
              <a:t>&lt;/groupId&gt;</a:t>
            </a:r>
            <a:endParaRPr lang="zh-CN" altLang="zh-CN" sz="1100" dirty="0" smtClean="0"/>
          </a:p>
          <a:p>
            <a:r>
              <a:rPr lang="en-US" altLang="zh-CN" sz="1100" dirty="0" smtClean="0"/>
              <a:t>    &lt;artifactId&gt;maven-release-plugin&lt;/artifactId&gt;</a:t>
            </a:r>
            <a:endParaRPr lang="zh-CN" altLang="zh-CN" sz="1100" dirty="0" smtClean="0"/>
          </a:p>
          <a:p>
            <a:r>
              <a:rPr lang="en-US" altLang="zh-CN" sz="1100" dirty="0" smtClean="0"/>
              <a:t>    &lt;version&gt;2.0&lt;/version&gt;</a:t>
            </a:r>
            <a:endParaRPr lang="zh-CN" altLang="zh-CN" sz="1100" dirty="0" smtClean="0"/>
          </a:p>
          <a:p>
            <a:r>
              <a:rPr lang="en-US" altLang="zh-CN" sz="1100" dirty="0" smtClean="0"/>
              <a:t>    &lt;configuration&gt;</a:t>
            </a:r>
            <a:endParaRPr lang="zh-CN" altLang="zh-CN" sz="1100" dirty="0" smtClean="0"/>
          </a:p>
          <a:p>
            <a:r>
              <a:rPr lang="en-US" altLang="zh-CN" sz="1100" dirty="0" smtClean="0"/>
              <a:t>        &lt;</a:t>
            </a:r>
            <a:r>
              <a:rPr lang="en-US" altLang="zh-CN" sz="1100" dirty="0" err="1" smtClean="0"/>
              <a:t>tagBase</a:t>
            </a:r>
            <a:r>
              <a:rPr lang="en-US" altLang="zh-CN" sz="1100" dirty="0" smtClean="0"/>
              <a:t>&gt;https://192.168.1.103/app/tags/&lt;/tagBase&gt;</a:t>
            </a:r>
            <a:endParaRPr lang="zh-CN" altLang="zh-CN" sz="1100" dirty="0" smtClean="0"/>
          </a:p>
          <a:p>
            <a:r>
              <a:rPr lang="en-US" altLang="zh-CN" sz="1100" dirty="0" smtClean="0"/>
              <a:t>        &lt;</a:t>
            </a:r>
            <a:r>
              <a:rPr lang="en-US" altLang="zh-CN" sz="1100" dirty="0" err="1" smtClean="0"/>
              <a:t>branchBase</a:t>
            </a:r>
            <a:r>
              <a:rPr lang="en-US" altLang="zh-CN" sz="1100" dirty="0" smtClean="0"/>
              <a:t>&gt;https://192.168.1.103/app/branches/&lt;/branchBase&gt;</a:t>
            </a:r>
            <a:endParaRPr lang="zh-CN" altLang="zh-CN" sz="1100" dirty="0" smtClean="0"/>
          </a:p>
          <a:p>
            <a:r>
              <a:rPr lang="en-US" altLang="zh-CN" sz="1100" dirty="0" smtClean="0"/>
              <a:t>    &lt;/configuration&gt;</a:t>
            </a:r>
            <a:endParaRPr lang="zh-CN" altLang="zh-CN" sz="1100" dirty="0" smtClean="0"/>
          </a:p>
          <a:p>
            <a:r>
              <a:rPr lang="en-US" altLang="zh-CN" sz="1100" dirty="0" smtClean="0"/>
              <a:t>&lt;/plugin&gt;</a:t>
            </a:r>
            <a:endParaRPr lang="zh-CN" altLang="en-US" sz="1100" dirty="0"/>
          </a:p>
        </p:txBody>
      </p:sp>
      <p:sp>
        <p:nvSpPr>
          <p:cNvPr id="14" name="椭圆 13"/>
          <p:cNvSpPr/>
          <p:nvPr/>
        </p:nvSpPr>
        <p:spPr>
          <a:xfrm>
            <a:off x="611560" y="2924944"/>
            <a:ext cx="357188" cy="3571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altLang="zh-CN" dirty="0"/>
              <a:t>3</a:t>
            </a:r>
            <a:endParaRPr lang="zh-CN" altLang="en-US" dirty="0"/>
          </a:p>
        </p:txBody>
      </p:sp>
      <p:sp>
        <p:nvSpPr>
          <p:cNvPr id="15" name="圆角矩形 14"/>
          <p:cNvSpPr/>
          <p:nvPr/>
        </p:nvSpPr>
        <p:spPr>
          <a:xfrm>
            <a:off x="827584" y="5157192"/>
            <a:ext cx="5688632" cy="428625"/>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1400" dirty="0" smtClean="0"/>
              <a:t>$ mvn </a:t>
            </a:r>
            <a:r>
              <a:rPr lang="en-US" altLang="zh-CN" sz="1400" dirty="0" err="1" smtClean="0"/>
              <a:t>release:branch</a:t>
            </a:r>
            <a:r>
              <a:rPr lang="en-US" altLang="zh-CN" sz="1400" dirty="0" smtClean="0"/>
              <a:t> -</a:t>
            </a:r>
            <a:r>
              <a:rPr lang="en-US" altLang="zh-CN" sz="1400" dirty="0" err="1" smtClean="0"/>
              <a:t>DbranchName</a:t>
            </a:r>
            <a:r>
              <a:rPr lang="en-US" altLang="zh-CN" sz="1400" dirty="0" smtClean="0"/>
              <a:t>=1.1.x \</a:t>
            </a:r>
          </a:p>
          <a:p>
            <a:pPr>
              <a:defRPr/>
            </a:pPr>
            <a:r>
              <a:rPr lang="en-US" altLang="zh-CN" sz="1400" dirty="0" smtClean="0"/>
              <a:t> -</a:t>
            </a:r>
            <a:r>
              <a:rPr lang="en-US" altLang="zh-CN" sz="1400" dirty="0" err="1" smtClean="0"/>
              <a:t>DupdateBranchVersions</a:t>
            </a:r>
            <a:r>
              <a:rPr lang="en-US" altLang="zh-CN" sz="1400" dirty="0" smtClean="0"/>
              <a:t>=true -</a:t>
            </a:r>
            <a:r>
              <a:rPr lang="en-US" altLang="zh-CN" sz="1400" dirty="0" err="1" smtClean="0"/>
              <a:t>DupdateWorkingCopyVersions</a:t>
            </a:r>
            <a:r>
              <a:rPr lang="en-US" altLang="zh-CN" sz="1400" dirty="0" smtClean="0"/>
              <a:t>=false</a:t>
            </a:r>
            <a:endParaRPr lang="zh-CN" altLang="en-US" sz="1400" dirty="0"/>
          </a:p>
        </p:txBody>
      </p:sp>
      <p:sp>
        <p:nvSpPr>
          <p:cNvPr id="17" name="椭圆 16"/>
          <p:cNvSpPr/>
          <p:nvPr/>
        </p:nvSpPr>
        <p:spPr>
          <a:xfrm>
            <a:off x="613272" y="4936034"/>
            <a:ext cx="357187" cy="35718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altLang="zh-CN" dirty="0"/>
              <a:t>4</a:t>
            </a:r>
            <a:endParaRPr lang="zh-CN" altLang="en-US" dirty="0"/>
          </a:p>
        </p:txBody>
      </p:sp>
      <p:sp>
        <p:nvSpPr>
          <p:cNvPr id="20" name="TextBox 19"/>
          <p:cNvSpPr txBox="1"/>
          <p:nvPr/>
        </p:nvSpPr>
        <p:spPr>
          <a:xfrm>
            <a:off x="539552" y="332656"/>
            <a:ext cx="6192688"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maven-release-plugin</a:t>
            </a:r>
            <a:endParaRPr lang="zh-CN" altLang="en-US" sz="4000" dirty="0">
              <a:solidFill>
                <a:schemeClr val="accent6">
                  <a:lumMod val="75000"/>
                </a:schemeClr>
              </a:solidFill>
              <a:latin typeface="华文琥珀" pitchFamily="2" charset="-122"/>
              <a:ea typeface="华文琥珀" pitchFamily="2" charset="-122"/>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K-study.jpg"/>
          <p:cNvPicPr>
            <a:picLocks noChangeAspect="1"/>
          </p:cNvPicPr>
          <p:nvPr/>
        </p:nvPicPr>
        <p:blipFill>
          <a:blip r:embed="rId2" cstate="print"/>
          <a:stretch>
            <a:fillRect/>
          </a:stretch>
        </p:blipFill>
        <p:spPr>
          <a:xfrm>
            <a:off x="251520" y="980728"/>
            <a:ext cx="4666129" cy="4034118"/>
          </a:xfrm>
          <a:prstGeom prst="rect">
            <a:avLst/>
          </a:prstGeom>
        </p:spPr>
      </p:pic>
      <p:sp>
        <p:nvSpPr>
          <p:cNvPr id="7" name="TextBox 6"/>
          <p:cNvSpPr txBox="1"/>
          <p:nvPr/>
        </p:nvSpPr>
        <p:spPr>
          <a:xfrm>
            <a:off x="4355976" y="1484784"/>
            <a:ext cx="4176464" cy="646331"/>
          </a:xfrm>
          <a:prstGeom prst="rect">
            <a:avLst/>
          </a:prstGeom>
          <a:noFill/>
        </p:spPr>
        <p:txBody>
          <a:bodyPr wrap="square" rtlCol="0">
            <a:spAutoFit/>
          </a:bodyPr>
          <a:lstStyle/>
          <a:p>
            <a:pPr marL="342900" indent="-342900">
              <a:buFont typeface="+mj-lt"/>
              <a:buAutoNum type="arabicPeriod"/>
            </a:pPr>
            <a:r>
              <a:rPr lang="en-US" altLang="zh-CN" dirty="0" smtClean="0">
                <a:solidFill>
                  <a:schemeClr val="accent1"/>
                </a:solidFill>
              </a:rPr>
              <a:t>Release your project with maven-release-plugin</a:t>
            </a:r>
          </a:p>
        </p:txBody>
      </p:sp>
      <p:sp>
        <p:nvSpPr>
          <p:cNvPr id="5" name="Slide Number Placeholder 4"/>
          <p:cNvSpPr>
            <a:spLocks noGrp="1"/>
          </p:cNvSpPr>
          <p:nvPr>
            <p:ph type="sldNum" sz="quarter" idx="12"/>
          </p:nvPr>
        </p:nvSpPr>
        <p:spPr/>
        <p:txBody>
          <a:bodyPr/>
          <a:lstStyle/>
          <a:p>
            <a:pPr>
              <a:defRPr/>
            </a:pPr>
            <a:fld id="{AEB7165C-B5BA-477B-B534-1EDDB2CB9EF1}" type="slidenum">
              <a:rPr lang="zh-CN" altLang="fr-FR" smtClean="0"/>
              <a:pPr>
                <a:defRPr/>
              </a:pPr>
              <a:t>105</a:t>
            </a:fld>
            <a:endParaRPr lang="fr-FR" altLang="zh-CN"/>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9552" y="332656"/>
            <a:ext cx="6192688"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versions-maven-plugin</a:t>
            </a:r>
            <a:endParaRPr lang="zh-CN" altLang="en-US" sz="4000" dirty="0">
              <a:solidFill>
                <a:schemeClr val="accent6">
                  <a:lumMod val="75000"/>
                </a:schemeClr>
              </a:solidFill>
              <a:latin typeface="华文琥珀" pitchFamily="2" charset="-122"/>
              <a:ea typeface="华文琥珀" pitchFamily="2" charset="-122"/>
            </a:endParaRPr>
          </a:p>
        </p:txBody>
      </p:sp>
      <p:sp>
        <p:nvSpPr>
          <p:cNvPr id="7" name="矩形 6"/>
          <p:cNvSpPr/>
          <p:nvPr/>
        </p:nvSpPr>
        <p:spPr>
          <a:xfrm>
            <a:off x="4788024" y="5949280"/>
            <a:ext cx="4176464" cy="307777"/>
          </a:xfrm>
          <a:prstGeom prst="rect">
            <a:avLst/>
          </a:prstGeom>
        </p:spPr>
        <p:txBody>
          <a:bodyPr wrap="square">
            <a:spAutoFit/>
          </a:bodyPr>
          <a:lstStyle/>
          <a:p>
            <a:r>
              <a:rPr lang="en-US" altLang="zh-CN" sz="1400" dirty="0" smtClean="0">
                <a:hlinkClick r:id="rId2"/>
              </a:rPr>
              <a:t>http://mojo.codehaus.org/versions-maven-plugin/</a:t>
            </a:r>
            <a:endParaRPr lang="zh-CN" altLang="en-US" sz="1400" dirty="0"/>
          </a:p>
        </p:txBody>
      </p:sp>
      <p:sp>
        <p:nvSpPr>
          <p:cNvPr id="5" name="Slide Number Placeholder 4"/>
          <p:cNvSpPr>
            <a:spLocks noGrp="1"/>
          </p:cNvSpPr>
          <p:nvPr>
            <p:ph type="sldNum" sz="quarter" idx="12"/>
          </p:nvPr>
        </p:nvSpPr>
        <p:spPr/>
        <p:txBody>
          <a:bodyPr/>
          <a:lstStyle/>
          <a:p>
            <a:pPr>
              <a:defRPr/>
            </a:pPr>
            <a:fld id="{AEB7165C-B5BA-477B-B534-1EDDB2CB9EF1}" type="slidenum">
              <a:rPr lang="zh-CN" altLang="fr-FR" smtClean="0"/>
              <a:pPr>
                <a:defRPr/>
              </a:pPr>
              <a:t>106</a:t>
            </a:fld>
            <a:endParaRPr lang="fr-FR" altLang="zh-CN"/>
          </a:p>
        </p:txBody>
      </p:sp>
      <p:sp>
        <p:nvSpPr>
          <p:cNvPr id="9" name="矩形 8"/>
          <p:cNvSpPr/>
          <p:nvPr/>
        </p:nvSpPr>
        <p:spPr>
          <a:xfrm>
            <a:off x="539552" y="1412776"/>
            <a:ext cx="7488832" cy="2739211"/>
          </a:xfrm>
          <a:prstGeom prst="rect">
            <a:avLst/>
          </a:prstGeom>
        </p:spPr>
        <p:txBody>
          <a:bodyPr wrap="square">
            <a:spAutoFit/>
          </a:bodyPr>
          <a:lstStyle/>
          <a:p>
            <a:pPr>
              <a:buClr>
                <a:schemeClr val="accent6">
                  <a:lumMod val="75000"/>
                </a:schemeClr>
              </a:buClr>
              <a:buSzPct val="80000"/>
              <a:buFont typeface="Wingdings" pitchFamily="2" charset="2"/>
              <a:buChar char="p"/>
              <a:defRPr/>
            </a:pPr>
            <a:r>
              <a:rPr lang="zh-CN" altLang="en-US" sz="2000" dirty="0" smtClean="0"/>
              <a:t>  </a:t>
            </a:r>
            <a:r>
              <a:rPr lang="en-US" altLang="zh-CN" sz="2000" dirty="0" smtClean="0"/>
              <a:t>update versions for all modules with one command</a:t>
            </a:r>
          </a:p>
          <a:p>
            <a:pPr lvl="1">
              <a:buClr>
                <a:schemeClr val="accent6">
                  <a:lumMod val="75000"/>
                </a:schemeClr>
              </a:buClr>
              <a:buSzPct val="80000"/>
              <a:defRPr/>
            </a:pPr>
            <a:r>
              <a:rPr lang="en-US" altLang="zh-CN" b="1" dirty="0" smtClean="0">
                <a:latin typeface="+mn-lt"/>
              </a:rPr>
              <a:t>$ mvn </a:t>
            </a:r>
            <a:r>
              <a:rPr lang="en-US" altLang="zh-CN" b="1" dirty="0" err="1" smtClean="0">
                <a:latin typeface="+mn-lt"/>
              </a:rPr>
              <a:t>versions:set</a:t>
            </a:r>
            <a:r>
              <a:rPr lang="en-US" altLang="zh-CN" b="1" dirty="0" smtClean="0">
                <a:latin typeface="+mn-lt"/>
              </a:rPr>
              <a:t> -</a:t>
            </a:r>
            <a:r>
              <a:rPr lang="en-US" altLang="zh-CN" b="1" dirty="0" err="1" smtClean="0">
                <a:latin typeface="+mn-lt"/>
              </a:rPr>
              <a:t>DnewVersion</a:t>
            </a:r>
            <a:r>
              <a:rPr lang="en-US" altLang="zh-CN" b="1" dirty="0" smtClean="0">
                <a:latin typeface="+mn-lt"/>
              </a:rPr>
              <a:t>=1.1-SNAPSHOT</a:t>
            </a:r>
          </a:p>
          <a:p>
            <a:pPr>
              <a:buClr>
                <a:schemeClr val="accent6">
                  <a:lumMod val="75000"/>
                </a:schemeClr>
              </a:buClr>
              <a:buSzPct val="80000"/>
              <a:buFont typeface="Wingdings" pitchFamily="2" charset="2"/>
              <a:buChar char="p"/>
              <a:defRPr/>
            </a:pPr>
            <a:endParaRPr lang="en-US" altLang="zh-CN" sz="2000" dirty="0" smtClean="0"/>
          </a:p>
          <a:p>
            <a:pPr>
              <a:buClr>
                <a:schemeClr val="accent6">
                  <a:lumMod val="75000"/>
                </a:schemeClr>
              </a:buClr>
              <a:buSzPct val="80000"/>
              <a:buFont typeface="Wingdings" pitchFamily="2" charset="2"/>
              <a:buChar char="p"/>
              <a:defRPr/>
            </a:pPr>
            <a:r>
              <a:rPr lang="en-US" altLang="zh-CN" sz="2000" dirty="0" smtClean="0"/>
              <a:t>   list dependency updates</a:t>
            </a:r>
          </a:p>
          <a:p>
            <a:pPr lvl="1">
              <a:buClr>
                <a:schemeClr val="accent6">
                  <a:lumMod val="75000"/>
                </a:schemeClr>
              </a:buClr>
              <a:buSzPct val="80000"/>
              <a:defRPr/>
            </a:pPr>
            <a:r>
              <a:rPr lang="en-US" altLang="zh-CN" b="1" dirty="0" smtClean="0">
                <a:latin typeface="+mn-lt"/>
              </a:rPr>
              <a:t>$ mvn </a:t>
            </a:r>
            <a:r>
              <a:rPr lang="en-US" altLang="zh-CN" b="1" dirty="0" err="1" smtClean="0">
                <a:latin typeface="+mn-lt"/>
              </a:rPr>
              <a:t>versions:display</a:t>
            </a:r>
            <a:r>
              <a:rPr lang="en-US" altLang="zh-CN" b="1" dirty="0" smtClean="0">
                <a:latin typeface="+mn-lt"/>
              </a:rPr>
              <a:t>-dependency-updates</a:t>
            </a:r>
          </a:p>
          <a:p>
            <a:pPr>
              <a:buClr>
                <a:schemeClr val="accent6">
                  <a:lumMod val="75000"/>
                </a:schemeClr>
              </a:buClr>
              <a:buSzPct val="80000"/>
              <a:buFont typeface="Wingdings" pitchFamily="2" charset="2"/>
              <a:buChar char="p"/>
              <a:defRPr/>
            </a:pPr>
            <a:endParaRPr lang="en-US" altLang="zh-CN" sz="2000" dirty="0" smtClean="0"/>
          </a:p>
          <a:p>
            <a:pPr>
              <a:buClr>
                <a:schemeClr val="accent6">
                  <a:lumMod val="75000"/>
                </a:schemeClr>
              </a:buClr>
              <a:buSzPct val="80000"/>
              <a:buFont typeface="Wingdings" pitchFamily="2" charset="2"/>
              <a:buChar char="p"/>
              <a:defRPr/>
            </a:pPr>
            <a:r>
              <a:rPr lang="en-US" altLang="zh-CN" sz="2000" dirty="0" smtClean="0"/>
              <a:t>   commit or revert change</a:t>
            </a:r>
          </a:p>
          <a:p>
            <a:pPr lvl="1">
              <a:buClr>
                <a:schemeClr val="accent6">
                  <a:lumMod val="75000"/>
                </a:schemeClr>
              </a:buClr>
              <a:buSzPct val="80000"/>
              <a:defRPr/>
            </a:pPr>
            <a:r>
              <a:rPr lang="en-US" altLang="zh-CN" b="1" dirty="0" smtClean="0">
                <a:latin typeface="+mn-lt"/>
              </a:rPr>
              <a:t>$ mvn </a:t>
            </a:r>
            <a:r>
              <a:rPr lang="en-US" altLang="zh-CN" b="1" dirty="0" err="1" smtClean="0">
                <a:latin typeface="+mn-lt"/>
              </a:rPr>
              <a:t>versions:commit</a:t>
            </a:r>
            <a:r>
              <a:rPr lang="en-US" altLang="zh-CN" b="1" dirty="0" smtClean="0">
                <a:latin typeface="+mn-lt"/>
              </a:rPr>
              <a:t>  </a:t>
            </a:r>
            <a:r>
              <a:rPr lang="en-US" altLang="zh-CN" sz="1600" dirty="0" smtClean="0"/>
              <a:t/>
            </a:r>
            <a:br>
              <a:rPr lang="en-US" altLang="zh-CN" sz="1600" dirty="0" smtClean="0"/>
            </a:br>
            <a:r>
              <a:rPr lang="en-US" altLang="zh-CN" b="1" dirty="0" smtClean="0">
                <a:latin typeface="+mn-lt"/>
              </a:rPr>
              <a:t>$ mvn </a:t>
            </a:r>
            <a:r>
              <a:rPr lang="en-US" altLang="zh-CN" b="1" dirty="0" err="1" smtClean="0">
                <a:latin typeface="+mn-lt"/>
              </a:rPr>
              <a:t>versions:revert</a:t>
            </a:r>
            <a:endParaRPr lang="en-US" altLang="zh-CN" b="1" dirty="0" smtClean="0">
              <a:latin typeface="+mn-lt"/>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内容占位符 2"/>
          <p:cNvSpPr>
            <a:spLocks noGrp="1"/>
          </p:cNvSpPr>
          <p:nvPr>
            <p:ph idx="1"/>
          </p:nvPr>
        </p:nvSpPr>
        <p:spPr/>
        <p:txBody>
          <a:bodyPr/>
          <a:lstStyle/>
          <a:p>
            <a:pPr>
              <a:buClr>
                <a:schemeClr val="accent6">
                  <a:lumMod val="75000"/>
                </a:schemeClr>
              </a:buClr>
              <a:buSzPct val="80000"/>
              <a:buFont typeface="Wingdings" pitchFamily="2" charset="2"/>
              <a:buChar char="p"/>
            </a:pPr>
            <a:r>
              <a:rPr lang="en-US" altLang="zh-CN" sz="2400" dirty="0" smtClean="0"/>
              <a:t>Internal Properties. </a:t>
            </a:r>
            <a:r>
              <a:rPr lang="en-US" altLang="zh-CN" sz="2400" dirty="0" err="1" smtClean="0"/>
              <a:t>eg</a:t>
            </a:r>
            <a:r>
              <a:rPr lang="en-US" altLang="zh-CN" sz="2400" dirty="0" smtClean="0"/>
              <a:t>: </a:t>
            </a:r>
            <a:r>
              <a:rPr lang="en-US" altLang="zh-CN" sz="2400" i="1" dirty="0" smtClean="0"/>
              <a:t>${</a:t>
            </a:r>
            <a:r>
              <a:rPr lang="en-US" altLang="zh-CN" sz="2400" i="1" dirty="0" err="1" smtClean="0"/>
              <a:t>basedir</a:t>
            </a:r>
            <a:r>
              <a:rPr lang="en-US" altLang="zh-CN" sz="2400" i="1" dirty="0" smtClean="0"/>
              <a:t>}, ${version}</a:t>
            </a:r>
            <a:endParaRPr lang="en-US" altLang="zh-CN" sz="2400" dirty="0" smtClean="0"/>
          </a:p>
          <a:p>
            <a:pPr eaLnBrk="1" hangingPunct="1">
              <a:buClr>
                <a:schemeClr val="accent6">
                  <a:lumMod val="75000"/>
                </a:schemeClr>
              </a:buClr>
              <a:buSzPct val="80000"/>
              <a:buFont typeface="Wingdings" pitchFamily="2" charset="2"/>
              <a:buChar char="p"/>
            </a:pPr>
            <a:r>
              <a:rPr lang="en-US" altLang="zh-CN" sz="2400" dirty="0" smtClean="0"/>
              <a:t>POM.  </a:t>
            </a:r>
            <a:r>
              <a:rPr lang="en-US" altLang="zh-CN" sz="2000" dirty="0" err="1" smtClean="0"/>
              <a:t>eg</a:t>
            </a:r>
            <a:r>
              <a:rPr lang="en-US" altLang="zh-CN" sz="2000" dirty="0" smtClean="0"/>
              <a:t>: </a:t>
            </a:r>
            <a:r>
              <a:rPr lang="en-US" altLang="zh-CN" sz="2000" i="1" dirty="0" smtClean="0"/>
              <a:t>${</a:t>
            </a:r>
            <a:r>
              <a:rPr lang="en-US" altLang="zh-CN" sz="2000" i="1" dirty="0" err="1" smtClean="0"/>
              <a:t>project.version</a:t>
            </a:r>
            <a:r>
              <a:rPr lang="en-US" altLang="zh-CN" sz="2000" i="1" dirty="0" smtClean="0"/>
              <a:t>}</a:t>
            </a:r>
          </a:p>
          <a:p>
            <a:pPr eaLnBrk="1" hangingPunct="1">
              <a:buClr>
                <a:schemeClr val="accent6">
                  <a:lumMod val="75000"/>
                </a:schemeClr>
              </a:buClr>
              <a:buSzPct val="80000"/>
              <a:buFont typeface="Wingdings" pitchFamily="2" charset="2"/>
              <a:buChar char="p"/>
            </a:pPr>
            <a:r>
              <a:rPr lang="en-US" altLang="zh-CN" sz="2400" dirty="0" smtClean="0"/>
              <a:t>Settings.  </a:t>
            </a:r>
            <a:r>
              <a:rPr lang="en-US" altLang="zh-CN" sz="2000" dirty="0" err="1" smtClean="0"/>
              <a:t>eg</a:t>
            </a:r>
            <a:r>
              <a:rPr lang="en-US" altLang="zh-CN" sz="2000" i="1" dirty="0" smtClean="0"/>
              <a:t>:  ${settings. </a:t>
            </a:r>
            <a:r>
              <a:rPr lang="en-US" altLang="zh-CN" sz="2000" i="1" dirty="0" err="1" smtClean="0"/>
              <a:t>localRepository</a:t>
            </a:r>
            <a:r>
              <a:rPr lang="en-US" altLang="zh-CN" sz="2000" i="1" dirty="0" smtClean="0"/>
              <a:t>}</a:t>
            </a:r>
          </a:p>
          <a:p>
            <a:pPr eaLnBrk="1" hangingPunct="1">
              <a:buClr>
                <a:schemeClr val="accent6">
                  <a:lumMod val="75000"/>
                </a:schemeClr>
              </a:buClr>
              <a:buSzPct val="80000"/>
              <a:buFont typeface="Wingdings" pitchFamily="2" charset="2"/>
              <a:buChar char="p"/>
            </a:pPr>
            <a:r>
              <a:rPr lang="en-US" altLang="zh-CN" sz="2400" dirty="0" smtClean="0"/>
              <a:t>System Properties.  </a:t>
            </a:r>
          </a:p>
          <a:p>
            <a:pPr lvl="1" eaLnBrk="1" hangingPunct="1">
              <a:buClr>
                <a:schemeClr val="accent6">
                  <a:lumMod val="75000"/>
                </a:schemeClr>
              </a:buClr>
              <a:buSzPct val="80000"/>
              <a:buFont typeface="Wingdings" pitchFamily="2" charset="2"/>
              <a:buChar char="p"/>
            </a:pPr>
            <a:r>
              <a:rPr lang="en-US" altLang="zh-CN" sz="1800" dirty="0" smtClean="0"/>
              <a:t>Java</a:t>
            </a:r>
            <a:r>
              <a:rPr lang="zh-CN" altLang="en-US" sz="1800" dirty="0"/>
              <a:t> </a:t>
            </a:r>
            <a:r>
              <a:rPr lang="en-US" altLang="zh-CN" sz="1800" dirty="0" smtClean="0"/>
              <a:t>Internal:  </a:t>
            </a:r>
            <a:r>
              <a:rPr lang="en-US" altLang="zh-CN" sz="1800" i="1" dirty="0" smtClean="0"/>
              <a:t>${</a:t>
            </a:r>
            <a:r>
              <a:rPr lang="en-US" altLang="zh-CN" sz="1800" i="1" dirty="0" err="1" smtClean="0"/>
              <a:t>user.home</a:t>
            </a:r>
            <a:r>
              <a:rPr lang="en-US" altLang="zh-CN" sz="1800" i="1" dirty="0" smtClean="0"/>
              <a:t>}  </a:t>
            </a:r>
          </a:p>
          <a:p>
            <a:pPr lvl="1" eaLnBrk="1" hangingPunct="1">
              <a:buClr>
                <a:schemeClr val="accent6">
                  <a:lumMod val="75000"/>
                </a:schemeClr>
              </a:buClr>
              <a:buSzPct val="80000"/>
              <a:buFont typeface="Wingdings" pitchFamily="2" charset="2"/>
              <a:buChar char="p"/>
            </a:pPr>
            <a:r>
              <a:rPr lang="en-US" altLang="zh-CN" sz="1800" dirty="0" smtClean="0"/>
              <a:t>Pass in from mvn </a:t>
            </a:r>
            <a:r>
              <a:rPr lang="en-US" altLang="zh-CN" sz="1800" dirty="0" err="1" smtClean="0"/>
              <a:t>cmd</a:t>
            </a:r>
            <a:r>
              <a:rPr lang="zh-CN" altLang="en-US" sz="1800" dirty="0" smtClean="0"/>
              <a:t>：</a:t>
            </a:r>
            <a:r>
              <a:rPr lang="en-US" altLang="zh-CN" sz="1800" i="1" dirty="0" smtClean="0"/>
              <a:t>mvn test -</a:t>
            </a:r>
            <a:r>
              <a:rPr lang="en-US" altLang="zh-CN" sz="1800" i="1" dirty="0" err="1" smtClean="0"/>
              <a:t>Dmaven.test.skip</a:t>
            </a:r>
            <a:r>
              <a:rPr lang="en-US" altLang="zh-CN" sz="1800" i="1" dirty="0" smtClean="0"/>
              <a:t>=true  ${</a:t>
            </a:r>
            <a:r>
              <a:rPr lang="en-US" altLang="zh-CN" sz="1800" i="1" dirty="0" err="1" smtClean="0"/>
              <a:t>maven.test.skip</a:t>
            </a:r>
            <a:r>
              <a:rPr lang="en-US" altLang="zh-CN" sz="1800" i="1" dirty="0" smtClean="0"/>
              <a:t>}</a:t>
            </a:r>
            <a:endParaRPr lang="en-US" altLang="zh-CN" sz="2000" i="1" dirty="0" smtClean="0"/>
          </a:p>
          <a:p>
            <a:pPr eaLnBrk="1" hangingPunct="1">
              <a:buClr>
                <a:schemeClr val="accent6">
                  <a:lumMod val="75000"/>
                </a:schemeClr>
              </a:buClr>
              <a:buSzPct val="80000"/>
              <a:buFont typeface="Wingdings" pitchFamily="2" charset="2"/>
              <a:buChar char="p"/>
            </a:pPr>
            <a:r>
              <a:rPr lang="en-US" altLang="zh-CN" sz="2400" dirty="0" smtClean="0"/>
              <a:t>Environment Variable.  </a:t>
            </a:r>
            <a:r>
              <a:rPr lang="en-US" altLang="zh-CN" sz="2000" dirty="0" err="1" smtClean="0"/>
              <a:t>eg</a:t>
            </a:r>
            <a:r>
              <a:rPr lang="en-US" altLang="zh-CN" sz="2000" dirty="0" smtClean="0"/>
              <a:t>: </a:t>
            </a:r>
            <a:r>
              <a:rPr lang="en-US" altLang="zh-CN" sz="2000" i="1" dirty="0" smtClean="0"/>
              <a:t>${env.M2_HOME}</a:t>
            </a:r>
          </a:p>
          <a:p>
            <a:pPr eaLnBrk="1" hangingPunct="1">
              <a:buClr>
                <a:schemeClr val="accent6">
                  <a:lumMod val="75000"/>
                </a:schemeClr>
              </a:buClr>
              <a:buSzPct val="80000"/>
              <a:buFont typeface="Wingdings" pitchFamily="2" charset="2"/>
              <a:buChar char="p"/>
            </a:pPr>
            <a:r>
              <a:rPr lang="en-US" altLang="zh-CN" sz="2000" dirty="0" smtClean="0"/>
              <a:t>User Defined</a:t>
            </a:r>
            <a:r>
              <a:rPr lang="zh-CN" altLang="en-US" sz="2000" dirty="0" smtClean="0"/>
              <a:t>：</a:t>
            </a:r>
            <a:endParaRPr lang="en-US" altLang="zh-CN" sz="2000" dirty="0" smtClean="0"/>
          </a:p>
          <a:p>
            <a:pPr lvl="1" eaLnBrk="1" hangingPunct="1">
              <a:buClr>
                <a:schemeClr val="accent6">
                  <a:lumMod val="75000"/>
                </a:schemeClr>
              </a:buClr>
              <a:buSzPct val="80000"/>
              <a:buFont typeface="Wingdings" pitchFamily="2" charset="2"/>
              <a:buChar char="p"/>
            </a:pPr>
            <a:endParaRPr lang="en-US" altLang="zh-CN" sz="1800" i="1" dirty="0" smtClean="0"/>
          </a:p>
        </p:txBody>
      </p:sp>
      <p:sp>
        <p:nvSpPr>
          <p:cNvPr id="5" name="Slide Number Placeholder 4"/>
          <p:cNvSpPr>
            <a:spLocks noGrp="1"/>
          </p:cNvSpPr>
          <p:nvPr>
            <p:ph type="sldNum" sz="quarter" idx="12"/>
          </p:nvPr>
        </p:nvSpPr>
        <p:spPr/>
        <p:txBody>
          <a:bodyPr/>
          <a:lstStyle/>
          <a:p>
            <a:pPr>
              <a:defRPr/>
            </a:pPr>
            <a:fld id="{AEB7165C-B5BA-477B-B534-1EDDB2CB9EF1}" type="slidenum">
              <a:rPr lang="zh-CN" altLang="fr-FR" smtClean="0"/>
              <a:pPr>
                <a:defRPr/>
              </a:pPr>
              <a:t>107</a:t>
            </a:fld>
            <a:endParaRPr lang="fr-FR" altLang="zh-CN"/>
          </a:p>
        </p:txBody>
      </p:sp>
      <p:sp>
        <p:nvSpPr>
          <p:cNvPr id="8" name="TextBox 7"/>
          <p:cNvSpPr txBox="1"/>
          <p:nvPr/>
        </p:nvSpPr>
        <p:spPr>
          <a:xfrm>
            <a:off x="2432869" y="4575076"/>
            <a:ext cx="3363267" cy="144621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altLang="zh-CN" sz="1100" dirty="0"/>
              <a:t>&lt;properties&gt;</a:t>
            </a:r>
          </a:p>
          <a:p>
            <a:pPr>
              <a:defRPr/>
            </a:pPr>
            <a:r>
              <a:rPr lang="en-US" altLang="zh-CN" sz="1100" dirty="0"/>
              <a:t>  &lt;</a:t>
            </a:r>
            <a:r>
              <a:rPr lang="en-US" altLang="zh-CN" sz="1100" dirty="0" err="1"/>
              <a:t>spring.version</a:t>
            </a:r>
            <a:r>
              <a:rPr lang="en-US" altLang="zh-CN" sz="1100" dirty="0"/>
              <a:t>&gt;2.5&lt;/</a:t>
            </a:r>
            <a:r>
              <a:rPr lang="en-US" altLang="zh-CN" sz="1100" dirty="0" err="1"/>
              <a:t>spring.version</a:t>
            </a:r>
            <a:r>
              <a:rPr lang="en-US" altLang="zh-CN" sz="1100" dirty="0"/>
              <a:t>&gt;</a:t>
            </a:r>
          </a:p>
          <a:p>
            <a:pPr>
              <a:defRPr/>
            </a:pPr>
            <a:r>
              <a:rPr lang="en-US" altLang="zh-CN" sz="1100" dirty="0"/>
              <a:t>  &lt;</a:t>
            </a:r>
            <a:r>
              <a:rPr lang="en-US" altLang="zh-CN" sz="1100" dirty="0" err="1"/>
              <a:t>struts.version</a:t>
            </a:r>
            <a:r>
              <a:rPr lang="en-US" altLang="zh-CN" sz="1100" dirty="0"/>
              <a:t>&gt;2.0&lt;/</a:t>
            </a:r>
            <a:r>
              <a:rPr lang="en-US" altLang="zh-CN" sz="1100" dirty="0" err="1"/>
              <a:t>struts.version</a:t>
            </a:r>
            <a:r>
              <a:rPr lang="en-US" altLang="zh-CN" sz="1100" dirty="0"/>
              <a:t>&gt;</a:t>
            </a:r>
          </a:p>
          <a:p>
            <a:pPr>
              <a:defRPr/>
            </a:pPr>
            <a:r>
              <a:rPr lang="en-US" altLang="zh-CN" sz="1100" dirty="0"/>
              <a:t>&lt;/properties&gt;</a:t>
            </a:r>
          </a:p>
          <a:p>
            <a:pPr>
              <a:defRPr/>
            </a:pPr>
            <a:r>
              <a:rPr lang="en-US" altLang="zh-CN" sz="1100" dirty="0"/>
              <a:t>…</a:t>
            </a:r>
          </a:p>
          <a:p>
            <a:pPr>
              <a:defRPr/>
            </a:pPr>
            <a:r>
              <a:rPr lang="en-US" altLang="zh-CN" sz="1100" dirty="0"/>
              <a:t>  ${</a:t>
            </a:r>
            <a:r>
              <a:rPr lang="en-US" altLang="zh-CN" sz="1100" dirty="0" err="1"/>
              <a:t>spring.version</a:t>
            </a:r>
            <a:r>
              <a:rPr lang="en-US" altLang="zh-CN" sz="1100" dirty="0"/>
              <a:t>}</a:t>
            </a:r>
          </a:p>
          <a:p>
            <a:pPr>
              <a:defRPr/>
            </a:pPr>
            <a:r>
              <a:rPr lang="en-US" altLang="zh-CN" sz="1100" dirty="0"/>
              <a:t>….</a:t>
            </a:r>
          </a:p>
          <a:p>
            <a:pPr>
              <a:defRPr/>
            </a:pPr>
            <a:endParaRPr lang="zh-CN" altLang="en-US" sz="1100" dirty="0"/>
          </a:p>
        </p:txBody>
      </p:sp>
      <p:sp>
        <p:nvSpPr>
          <p:cNvPr id="6" name="TextBox 5"/>
          <p:cNvSpPr txBox="1"/>
          <p:nvPr/>
        </p:nvSpPr>
        <p:spPr>
          <a:xfrm>
            <a:off x="539552" y="332656"/>
            <a:ext cx="4675390"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Maven</a:t>
            </a:r>
            <a:r>
              <a:rPr lang="zh-CN" altLang="en-US" sz="4000" dirty="0">
                <a:solidFill>
                  <a:schemeClr val="accent6">
                    <a:lumMod val="75000"/>
                  </a:schemeClr>
                </a:solidFill>
                <a:latin typeface="华文琥珀" pitchFamily="2" charset="-122"/>
                <a:ea typeface="华文琥珀" pitchFamily="2" charset="-122"/>
              </a:rPr>
              <a:t> </a:t>
            </a:r>
            <a:r>
              <a:rPr lang="en-US" altLang="zh-CN" sz="4000" dirty="0" smtClean="0">
                <a:solidFill>
                  <a:schemeClr val="accent6">
                    <a:lumMod val="75000"/>
                  </a:schemeClr>
                </a:solidFill>
                <a:latin typeface="华文琥珀" pitchFamily="2" charset="-122"/>
                <a:ea typeface="华文琥珀" pitchFamily="2" charset="-122"/>
              </a:rPr>
              <a:t>Properties</a:t>
            </a:r>
            <a:endParaRPr lang="zh-CN" altLang="en-US" sz="4000" dirty="0">
              <a:solidFill>
                <a:schemeClr val="accent6">
                  <a:lumMod val="75000"/>
                </a:schemeClr>
              </a:solidFill>
              <a:latin typeface="华文琥珀" pitchFamily="2" charset="-122"/>
              <a:ea typeface="华文琥珀" pitchFamily="2" charset="-122"/>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11560" y="1268760"/>
            <a:ext cx="4032448" cy="415498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altLang="zh-CN" sz="1100" dirty="0" smtClean="0"/>
              <a:t>&lt;project&gt;</a:t>
            </a:r>
          </a:p>
          <a:p>
            <a:pPr>
              <a:defRPr/>
            </a:pPr>
            <a:r>
              <a:rPr lang="en-US" altLang="zh-CN" sz="1100" dirty="0" smtClean="0"/>
              <a:t>  &lt;build&gt;</a:t>
            </a:r>
          </a:p>
          <a:p>
            <a:pPr>
              <a:defRPr/>
            </a:pPr>
            <a:r>
              <a:rPr lang="en-US" altLang="zh-CN" sz="1100" dirty="0" smtClean="0"/>
              <a:t>    &lt;</a:t>
            </a:r>
            <a:r>
              <a:rPr lang="en-US" altLang="zh-CN" sz="1100" dirty="0" err="1" smtClean="0"/>
              <a:t>plugins</a:t>
            </a:r>
            <a:r>
              <a:rPr lang="en-US" altLang="zh-CN" sz="1100" dirty="0" smtClean="0"/>
              <a:t>&gt;</a:t>
            </a:r>
          </a:p>
          <a:p>
            <a:pPr>
              <a:defRPr/>
            </a:pPr>
            <a:r>
              <a:rPr lang="en-US" altLang="zh-CN" sz="1100" dirty="0" smtClean="0"/>
              <a:t>      &lt;plugin&gt;</a:t>
            </a:r>
          </a:p>
          <a:p>
            <a:pPr>
              <a:defRPr/>
            </a:pPr>
            <a:r>
              <a:rPr lang="en-US" altLang="zh-CN" sz="1100" dirty="0" smtClean="0"/>
              <a:t>        &lt;groupId&gt;</a:t>
            </a:r>
            <a:r>
              <a:rPr lang="en-US" altLang="zh-CN" sz="1100" dirty="0" err="1" smtClean="0"/>
              <a:t>org.codehaus.mojo</a:t>
            </a:r>
            <a:r>
              <a:rPr lang="en-US" altLang="zh-CN" sz="1100" dirty="0" smtClean="0"/>
              <a:t>&lt;/groupId&gt;</a:t>
            </a:r>
          </a:p>
          <a:p>
            <a:pPr>
              <a:defRPr/>
            </a:pPr>
            <a:r>
              <a:rPr lang="en-US" altLang="zh-CN" sz="1100" dirty="0" smtClean="0"/>
              <a:t>        &lt;artifactId&gt;maven-properties-plugin&lt;/artifactId&gt;</a:t>
            </a:r>
          </a:p>
          <a:p>
            <a:pPr>
              <a:defRPr/>
            </a:pPr>
            <a:r>
              <a:rPr lang="en-US" altLang="zh-CN" sz="1100" dirty="0" smtClean="0"/>
              <a:t>        &lt;version&gt;1.0-alpha-2&lt;/version&gt;</a:t>
            </a:r>
          </a:p>
          <a:p>
            <a:pPr>
              <a:defRPr/>
            </a:pPr>
            <a:r>
              <a:rPr lang="en-US" altLang="zh-CN" sz="1100" dirty="0" smtClean="0"/>
              <a:t>        &lt;executions&gt;</a:t>
            </a:r>
          </a:p>
          <a:p>
            <a:pPr>
              <a:defRPr/>
            </a:pPr>
            <a:r>
              <a:rPr lang="en-US" altLang="zh-CN" sz="1100" dirty="0" smtClean="0"/>
              <a:t>          &lt;execution&gt;</a:t>
            </a:r>
          </a:p>
          <a:p>
            <a:pPr>
              <a:defRPr/>
            </a:pPr>
            <a:r>
              <a:rPr lang="en-US" altLang="zh-CN" sz="1100" dirty="0" smtClean="0"/>
              <a:t>            &lt;phase&gt;initialize&lt;/phase&gt;</a:t>
            </a:r>
          </a:p>
          <a:p>
            <a:pPr>
              <a:defRPr/>
            </a:pPr>
            <a:r>
              <a:rPr lang="en-US" altLang="zh-CN" sz="1100" dirty="0" smtClean="0"/>
              <a:t>            &lt;goals&gt;</a:t>
            </a:r>
          </a:p>
          <a:p>
            <a:pPr>
              <a:defRPr/>
            </a:pPr>
            <a:r>
              <a:rPr lang="en-US" altLang="zh-CN" sz="1100" dirty="0" smtClean="0"/>
              <a:t>              &lt;goal&gt;read-project-properties&lt;/goal&gt;</a:t>
            </a:r>
          </a:p>
          <a:p>
            <a:pPr>
              <a:defRPr/>
            </a:pPr>
            <a:r>
              <a:rPr lang="en-US" altLang="zh-CN" sz="1100" dirty="0" smtClean="0"/>
              <a:t>            &lt;/goals&gt;</a:t>
            </a:r>
          </a:p>
          <a:p>
            <a:pPr>
              <a:defRPr/>
            </a:pPr>
            <a:r>
              <a:rPr lang="en-US" altLang="zh-CN" sz="1100" dirty="0" smtClean="0"/>
              <a:t>            &lt;configuration&gt;</a:t>
            </a:r>
          </a:p>
          <a:p>
            <a:pPr>
              <a:defRPr/>
            </a:pPr>
            <a:r>
              <a:rPr lang="en-US" altLang="zh-CN" sz="1100" dirty="0" smtClean="0"/>
              <a:t>              &lt;files&gt;</a:t>
            </a:r>
          </a:p>
          <a:p>
            <a:pPr>
              <a:defRPr/>
            </a:pPr>
            <a:r>
              <a:rPr lang="en-US" altLang="zh-CN" sz="1100" dirty="0" smtClean="0"/>
              <a:t>                &lt;file&gt;etc/</a:t>
            </a:r>
            <a:r>
              <a:rPr lang="en-US" altLang="zh-CN" sz="1100" dirty="0" err="1" smtClean="0"/>
              <a:t>config</a:t>
            </a:r>
            <a:r>
              <a:rPr lang="en-US" altLang="zh-CN" sz="1100" dirty="0" smtClean="0"/>
              <a:t>/</a:t>
            </a:r>
            <a:r>
              <a:rPr lang="en-US" altLang="zh-CN" sz="1100" dirty="0" err="1" smtClean="0"/>
              <a:t>dev.properties</a:t>
            </a:r>
            <a:r>
              <a:rPr lang="en-US" altLang="zh-CN" sz="1100" dirty="0" smtClean="0"/>
              <a:t>&lt;/file&gt;</a:t>
            </a:r>
          </a:p>
          <a:p>
            <a:pPr>
              <a:defRPr/>
            </a:pPr>
            <a:r>
              <a:rPr lang="en-US" altLang="zh-CN" sz="1100" dirty="0" smtClean="0"/>
              <a:t>              &lt;/files&gt;</a:t>
            </a:r>
          </a:p>
          <a:p>
            <a:pPr>
              <a:defRPr/>
            </a:pPr>
            <a:r>
              <a:rPr lang="en-US" altLang="zh-CN" sz="1100" dirty="0" smtClean="0"/>
              <a:t>            &lt;/configuration&gt;</a:t>
            </a:r>
          </a:p>
          <a:p>
            <a:pPr>
              <a:defRPr/>
            </a:pPr>
            <a:r>
              <a:rPr lang="en-US" altLang="zh-CN" sz="1100" dirty="0" smtClean="0"/>
              <a:t>          &lt;/execution&gt;</a:t>
            </a:r>
          </a:p>
          <a:p>
            <a:pPr>
              <a:defRPr/>
            </a:pPr>
            <a:r>
              <a:rPr lang="en-US" altLang="zh-CN" sz="1100" dirty="0" smtClean="0"/>
              <a:t>        &lt;/executions&gt;</a:t>
            </a:r>
          </a:p>
          <a:p>
            <a:pPr>
              <a:defRPr/>
            </a:pPr>
            <a:r>
              <a:rPr lang="en-US" altLang="zh-CN" sz="1100" dirty="0" smtClean="0"/>
              <a:t>      &lt;/plugin&gt;</a:t>
            </a:r>
          </a:p>
          <a:p>
            <a:pPr>
              <a:defRPr/>
            </a:pPr>
            <a:r>
              <a:rPr lang="en-US" altLang="zh-CN" sz="1100" dirty="0" smtClean="0"/>
              <a:t>    &lt;/</a:t>
            </a:r>
            <a:r>
              <a:rPr lang="en-US" altLang="zh-CN" sz="1100" dirty="0" err="1" smtClean="0"/>
              <a:t>plugins</a:t>
            </a:r>
            <a:r>
              <a:rPr lang="en-US" altLang="zh-CN" sz="1100" dirty="0" smtClean="0"/>
              <a:t>&gt;</a:t>
            </a:r>
          </a:p>
          <a:p>
            <a:pPr>
              <a:defRPr/>
            </a:pPr>
            <a:r>
              <a:rPr lang="en-US" altLang="zh-CN" sz="1100" dirty="0" smtClean="0"/>
              <a:t>  &lt;/build&gt;</a:t>
            </a:r>
          </a:p>
          <a:p>
            <a:pPr>
              <a:defRPr/>
            </a:pPr>
            <a:r>
              <a:rPr lang="en-US" altLang="zh-CN" sz="1100" dirty="0" smtClean="0"/>
              <a:t>&lt;/project&gt;</a:t>
            </a:r>
          </a:p>
        </p:txBody>
      </p:sp>
      <p:sp>
        <p:nvSpPr>
          <p:cNvPr id="6" name="TextBox 5"/>
          <p:cNvSpPr txBox="1"/>
          <p:nvPr/>
        </p:nvSpPr>
        <p:spPr>
          <a:xfrm>
            <a:off x="539552" y="332656"/>
            <a:ext cx="6192688"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properties-maven-plugin</a:t>
            </a:r>
            <a:endParaRPr lang="zh-CN" altLang="en-US" sz="4000" dirty="0">
              <a:solidFill>
                <a:schemeClr val="accent6">
                  <a:lumMod val="75000"/>
                </a:schemeClr>
              </a:solidFill>
              <a:latin typeface="华文琥珀" pitchFamily="2" charset="-122"/>
              <a:ea typeface="华文琥珀" pitchFamily="2" charset="-122"/>
            </a:endParaRPr>
          </a:p>
        </p:txBody>
      </p:sp>
      <p:sp>
        <p:nvSpPr>
          <p:cNvPr id="7" name="矩形 6"/>
          <p:cNvSpPr/>
          <p:nvPr/>
        </p:nvSpPr>
        <p:spPr>
          <a:xfrm>
            <a:off x="3203848" y="5857527"/>
            <a:ext cx="5760640" cy="307777"/>
          </a:xfrm>
          <a:prstGeom prst="rect">
            <a:avLst/>
          </a:prstGeom>
        </p:spPr>
        <p:txBody>
          <a:bodyPr wrap="square">
            <a:spAutoFit/>
          </a:bodyPr>
          <a:lstStyle/>
          <a:p>
            <a:r>
              <a:rPr lang="en-US" altLang="zh-CN" sz="1400" dirty="0" smtClean="0">
                <a:hlinkClick r:id="rId2"/>
              </a:rPr>
              <a:t>http://haroon.sis.utoronto.ca/zarar/properties-maven-plugin/index.html</a:t>
            </a:r>
            <a:endParaRPr lang="zh-CN" altLang="en-US" sz="1400" dirty="0"/>
          </a:p>
        </p:txBody>
      </p:sp>
      <p:sp>
        <p:nvSpPr>
          <p:cNvPr id="5" name="Slide Number Placeholder 4"/>
          <p:cNvSpPr>
            <a:spLocks noGrp="1"/>
          </p:cNvSpPr>
          <p:nvPr>
            <p:ph type="sldNum" sz="quarter" idx="12"/>
          </p:nvPr>
        </p:nvSpPr>
        <p:spPr/>
        <p:txBody>
          <a:bodyPr/>
          <a:lstStyle/>
          <a:p>
            <a:pPr>
              <a:defRPr/>
            </a:pPr>
            <a:fld id="{AEB7165C-B5BA-477B-B534-1EDDB2CB9EF1}" type="slidenum">
              <a:rPr lang="zh-CN" altLang="fr-FR" smtClean="0"/>
              <a:pPr>
                <a:defRPr/>
              </a:pPr>
              <a:t>108</a:t>
            </a:fld>
            <a:endParaRPr lang="fr-FR" altLang="zh-CN"/>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内容占位符 2"/>
          <p:cNvSpPr>
            <a:spLocks noGrp="1"/>
          </p:cNvSpPr>
          <p:nvPr>
            <p:ph idx="1"/>
          </p:nvPr>
        </p:nvSpPr>
        <p:spPr/>
        <p:txBody>
          <a:bodyPr/>
          <a:lstStyle/>
          <a:p>
            <a:pPr eaLnBrk="1" hangingPunct="1">
              <a:buClr>
                <a:schemeClr val="accent6">
                  <a:lumMod val="75000"/>
                </a:schemeClr>
              </a:buClr>
              <a:buSzPct val="80000"/>
              <a:buFont typeface="Wingdings" pitchFamily="2" charset="2"/>
              <a:buChar char="p"/>
            </a:pPr>
            <a:r>
              <a:rPr lang="en-US" altLang="zh-CN" sz="2400" dirty="0" smtClean="0"/>
              <a:t>Default resource directory defined in Super POM</a:t>
            </a:r>
          </a:p>
          <a:p>
            <a:pPr lvl="1" eaLnBrk="1" hangingPunct="1">
              <a:buClr>
                <a:schemeClr val="accent6">
                  <a:lumMod val="75000"/>
                </a:schemeClr>
              </a:buClr>
              <a:buSzPct val="80000"/>
              <a:buFont typeface="Wingdings" pitchFamily="2" charset="2"/>
              <a:buChar char="p"/>
            </a:pPr>
            <a:r>
              <a:rPr lang="en-US" altLang="zh-CN" sz="1400" i="1" dirty="0" smtClean="0"/>
              <a:t>${</a:t>
            </a:r>
            <a:r>
              <a:rPr lang="en-US" altLang="zh-CN" sz="1400" i="1" dirty="0" err="1" smtClean="0"/>
              <a:t>project.basedir</a:t>
            </a:r>
            <a:r>
              <a:rPr lang="en-US" altLang="zh-CN" sz="1400" i="1" dirty="0" smtClean="0"/>
              <a:t>}/src/main/resources</a:t>
            </a:r>
          </a:p>
          <a:p>
            <a:pPr lvl="1" eaLnBrk="1" hangingPunct="1">
              <a:buClr>
                <a:schemeClr val="accent6">
                  <a:lumMod val="75000"/>
                </a:schemeClr>
              </a:buClr>
              <a:buSzPct val="80000"/>
              <a:buFont typeface="Wingdings" pitchFamily="2" charset="2"/>
              <a:buChar char="p"/>
            </a:pPr>
            <a:r>
              <a:rPr lang="en-US" altLang="zh-CN" sz="1400" i="1" dirty="0" smtClean="0"/>
              <a:t>${</a:t>
            </a:r>
            <a:r>
              <a:rPr lang="en-US" altLang="zh-CN" sz="1400" i="1" dirty="0" err="1" smtClean="0"/>
              <a:t>project.basedir</a:t>
            </a:r>
            <a:r>
              <a:rPr lang="en-US" altLang="zh-CN" sz="1400" i="1" dirty="0" smtClean="0"/>
              <a:t>}src/test/resources</a:t>
            </a:r>
            <a:endParaRPr lang="en-US" altLang="zh-CN" sz="2400" dirty="0" smtClean="0"/>
          </a:p>
          <a:p>
            <a:pPr eaLnBrk="1" hangingPunct="1">
              <a:buClr>
                <a:schemeClr val="accent6">
                  <a:lumMod val="75000"/>
                </a:schemeClr>
              </a:buClr>
              <a:buSzPct val="80000"/>
              <a:buFont typeface="Wingdings" pitchFamily="2" charset="2"/>
              <a:buChar char="p"/>
            </a:pPr>
            <a:endParaRPr lang="en-US" altLang="zh-CN" sz="2400" dirty="0" smtClean="0"/>
          </a:p>
          <a:p>
            <a:pPr eaLnBrk="1" hangingPunct="1">
              <a:buClr>
                <a:schemeClr val="accent6">
                  <a:lumMod val="75000"/>
                </a:schemeClr>
              </a:buClr>
              <a:buSzPct val="80000"/>
              <a:buFont typeface="Wingdings" pitchFamily="2" charset="2"/>
              <a:buChar char="p"/>
            </a:pPr>
            <a:r>
              <a:rPr lang="en-US" altLang="zh-CN" sz="2400" dirty="0" smtClean="0"/>
              <a:t>Customized resource directory</a:t>
            </a:r>
            <a:br>
              <a:rPr lang="en-US" altLang="zh-CN" sz="2400" dirty="0" smtClean="0"/>
            </a:br>
            <a:r>
              <a:rPr lang="en-US" altLang="zh-CN" sz="2400" dirty="0" smtClean="0"/>
              <a:t>(not recommended)</a:t>
            </a:r>
          </a:p>
        </p:txBody>
      </p:sp>
      <p:sp>
        <p:nvSpPr>
          <p:cNvPr id="7" name="Slide Number Placeholder 6"/>
          <p:cNvSpPr>
            <a:spLocks noGrp="1"/>
          </p:cNvSpPr>
          <p:nvPr>
            <p:ph type="sldNum" sz="quarter" idx="12"/>
          </p:nvPr>
        </p:nvSpPr>
        <p:spPr/>
        <p:txBody>
          <a:bodyPr/>
          <a:lstStyle/>
          <a:p>
            <a:pPr>
              <a:defRPr/>
            </a:pPr>
            <a:fld id="{AEB7165C-B5BA-477B-B534-1EDDB2CB9EF1}" type="slidenum">
              <a:rPr lang="zh-CN" altLang="fr-FR" smtClean="0"/>
              <a:pPr>
                <a:defRPr/>
              </a:pPr>
              <a:t>109</a:t>
            </a:fld>
            <a:endParaRPr lang="fr-FR" altLang="zh-CN"/>
          </a:p>
        </p:txBody>
      </p:sp>
      <p:sp>
        <p:nvSpPr>
          <p:cNvPr id="5" name="TextBox 4"/>
          <p:cNvSpPr txBox="1"/>
          <p:nvPr/>
        </p:nvSpPr>
        <p:spPr>
          <a:xfrm>
            <a:off x="5292080" y="2708920"/>
            <a:ext cx="2786062" cy="229235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altLang="zh-CN" sz="1100" dirty="0"/>
              <a:t> ...</a:t>
            </a:r>
          </a:p>
          <a:p>
            <a:pPr>
              <a:defRPr/>
            </a:pPr>
            <a:r>
              <a:rPr lang="en-US" altLang="zh-CN" sz="1100" dirty="0"/>
              <a:t>   &lt;resources&gt;</a:t>
            </a:r>
          </a:p>
          <a:p>
            <a:pPr>
              <a:defRPr/>
            </a:pPr>
            <a:r>
              <a:rPr lang="en-US" altLang="zh-CN" sz="1100" dirty="0"/>
              <a:t>     &lt;resource&gt;</a:t>
            </a:r>
          </a:p>
          <a:p>
            <a:pPr>
              <a:defRPr/>
            </a:pPr>
            <a:r>
              <a:rPr lang="en-US" altLang="zh-CN" sz="1100" dirty="0"/>
              <a:t>       &lt;directory&gt;</a:t>
            </a:r>
            <a:r>
              <a:rPr lang="en-US" altLang="zh-CN" sz="1100" dirty="0" err="1"/>
              <a:t>src</a:t>
            </a:r>
            <a:r>
              <a:rPr lang="en-US" altLang="zh-CN" sz="1100" dirty="0"/>
              <a:t>/resource1&lt;/directory&gt;</a:t>
            </a:r>
          </a:p>
          <a:p>
            <a:pPr>
              <a:defRPr/>
            </a:pPr>
            <a:r>
              <a:rPr lang="en-US" altLang="zh-CN" sz="1100" dirty="0"/>
              <a:t>     &lt;/resource&gt;</a:t>
            </a:r>
          </a:p>
          <a:p>
            <a:pPr>
              <a:defRPr/>
            </a:pPr>
            <a:r>
              <a:rPr lang="en-US" altLang="zh-CN" sz="1100" dirty="0"/>
              <a:t>     &lt;resource&gt;</a:t>
            </a:r>
          </a:p>
          <a:p>
            <a:pPr>
              <a:defRPr/>
            </a:pPr>
            <a:r>
              <a:rPr lang="en-US" altLang="zh-CN" sz="1100" dirty="0"/>
              <a:t>       &lt;directory&gt;</a:t>
            </a:r>
            <a:r>
              <a:rPr lang="en-US" altLang="zh-CN" sz="1100" dirty="0" err="1"/>
              <a:t>src</a:t>
            </a:r>
            <a:r>
              <a:rPr lang="en-US" altLang="zh-CN" sz="1100" dirty="0"/>
              <a:t>/resource2&lt;/directory&gt;</a:t>
            </a:r>
          </a:p>
          <a:p>
            <a:pPr>
              <a:defRPr/>
            </a:pPr>
            <a:r>
              <a:rPr lang="en-US" altLang="zh-CN" sz="1100" dirty="0"/>
              <a:t>     &lt;/resource&gt;</a:t>
            </a:r>
          </a:p>
          <a:p>
            <a:pPr>
              <a:defRPr/>
            </a:pPr>
            <a:r>
              <a:rPr lang="en-US" altLang="zh-CN" sz="1100" dirty="0"/>
              <a:t>     &lt;resource&gt;</a:t>
            </a:r>
          </a:p>
          <a:p>
            <a:pPr>
              <a:defRPr/>
            </a:pPr>
            <a:r>
              <a:rPr lang="en-US" altLang="zh-CN" sz="1100" dirty="0"/>
              <a:t>       &lt;directory&gt;</a:t>
            </a:r>
            <a:r>
              <a:rPr lang="en-US" altLang="zh-CN" sz="1100" dirty="0" err="1"/>
              <a:t>src</a:t>
            </a:r>
            <a:r>
              <a:rPr lang="en-US" altLang="zh-CN" sz="1100" dirty="0"/>
              <a:t>/resource3&lt;/directory&gt;</a:t>
            </a:r>
          </a:p>
          <a:p>
            <a:pPr>
              <a:defRPr/>
            </a:pPr>
            <a:r>
              <a:rPr lang="en-US" altLang="zh-CN" sz="1100" dirty="0"/>
              <a:t>     &lt;/resource&gt;</a:t>
            </a:r>
          </a:p>
          <a:p>
            <a:pPr>
              <a:defRPr/>
            </a:pPr>
            <a:r>
              <a:rPr lang="en-US" altLang="zh-CN" sz="1100" dirty="0"/>
              <a:t>   &lt;/resources&gt;</a:t>
            </a:r>
          </a:p>
          <a:p>
            <a:pPr>
              <a:defRPr/>
            </a:pPr>
            <a:r>
              <a:rPr lang="en-US" altLang="zh-CN" sz="1100" dirty="0"/>
              <a:t>   ...</a:t>
            </a:r>
            <a:endParaRPr lang="zh-CN" altLang="en-US" sz="1100" dirty="0"/>
          </a:p>
        </p:txBody>
      </p:sp>
      <p:cxnSp>
        <p:nvCxnSpPr>
          <p:cNvPr id="6" name="直接箭头连接符 5"/>
          <p:cNvCxnSpPr/>
          <p:nvPr/>
        </p:nvCxnSpPr>
        <p:spPr>
          <a:xfrm>
            <a:off x="4427984" y="3284984"/>
            <a:ext cx="828675" cy="3571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539552" y="332656"/>
            <a:ext cx="6192688"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Resource Directory</a:t>
            </a:r>
            <a:endParaRPr lang="zh-CN" altLang="en-US" sz="4000" dirty="0">
              <a:solidFill>
                <a:schemeClr val="accent6">
                  <a:lumMod val="75000"/>
                </a:schemeClr>
              </a:solidFill>
              <a:latin typeface="华文琥珀" pitchFamily="2" charset="-122"/>
              <a:ea typeface="华文琥珀"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332656"/>
            <a:ext cx="3672408"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What is Maven?</a:t>
            </a:r>
            <a:endParaRPr lang="zh-CN" altLang="en-US" sz="4000" dirty="0">
              <a:solidFill>
                <a:schemeClr val="accent6">
                  <a:lumMod val="75000"/>
                </a:schemeClr>
              </a:solidFill>
              <a:latin typeface="华文琥珀" pitchFamily="2" charset="-122"/>
              <a:ea typeface="华文琥珀" pitchFamily="2" charset="-122"/>
            </a:endParaRPr>
          </a:p>
        </p:txBody>
      </p:sp>
      <p:sp>
        <p:nvSpPr>
          <p:cNvPr id="5" name="内容占位符 2"/>
          <p:cNvSpPr>
            <a:spLocks noGrp="1"/>
          </p:cNvSpPr>
          <p:nvPr>
            <p:ph idx="1"/>
          </p:nvPr>
        </p:nvSpPr>
        <p:spPr>
          <a:xfrm>
            <a:off x="467544" y="1268761"/>
            <a:ext cx="5688632" cy="792088"/>
          </a:xfrm>
        </p:spPr>
        <p:txBody>
          <a:bodyPr rtlCol="0">
            <a:normAutofit/>
          </a:bodyPr>
          <a:lstStyle/>
          <a:p>
            <a:pPr eaLnBrk="1" fontAlgn="auto" hangingPunct="1">
              <a:spcAft>
                <a:spcPts val="0"/>
              </a:spcAft>
              <a:buFont typeface="Calibri" pitchFamily="34" charset="0"/>
              <a:buChar char="*"/>
              <a:defRPr/>
            </a:pPr>
            <a:r>
              <a:rPr lang="en-US" altLang="zh-CN" dirty="0" smtClean="0"/>
              <a:t>Answer </a:t>
            </a:r>
            <a:r>
              <a:rPr lang="en-US" altLang="zh-CN" sz="3600" b="1" i="1" dirty="0" smtClean="0">
                <a:solidFill>
                  <a:schemeClr val="accent6">
                    <a:lumMod val="75000"/>
                  </a:schemeClr>
                </a:solidFill>
              </a:rPr>
              <a:t>5</a:t>
            </a:r>
            <a:r>
              <a:rPr lang="zh-CN" altLang="en-US" sz="2400" dirty="0" smtClean="0"/>
              <a:t>：</a:t>
            </a:r>
            <a:r>
              <a:rPr lang="en-US" altLang="zh-CN" sz="2400" dirty="0" smtClean="0"/>
              <a:t>repository</a:t>
            </a:r>
          </a:p>
        </p:txBody>
      </p:sp>
      <p:sp>
        <p:nvSpPr>
          <p:cNvPr id="11" name="Slide Number Placeholder 10"/>
          <p:cNvSpPr>
            <a:spLocks noGrp="1"/>
          </p:cNvSpPr>
          <p:nvPr>
            <p:ph type="sldNum" sz="quarter" idx="12"/>
          </p:nvPr>
        </p:nvSpPr>
        <p:spPr/>
        <p:txBody>
          <a:bodyPr/>
          <a:lstStyle/>
          <a:p>
            <a:pPr>
              <a:defRPr/>
            </a:pPr>
            <a:fld id="{AEB7165C-B5BA-477B-B534-1EDDB2CB9EF1}" type="slidenum">
              <a:rPr lang="zh-CN" altLang="fr-FR" smtClean="0"/>
              <a:pPr>
                <a:defRPr/>
              </a:pPr>
              <a:t>11</a:t>
            </a:fld>
            <a:endParaRPr lang="fr-FR" altLang="zh-CN"/>
          </a:p>
        </p:txBody>
      </p:sp>
      <p:sp>
        <p:nvSpPr>
          <p:cNvPr id="6" name="云形 5"/>
          <p:cNvSpPr/>
          <p:nvPr/>
        </p:nvSpPr>
        <p:spPr>
          <a:xfrm>
            <a:off x="1763688" y="2276872"/>
            <a:ext cx="3714750" cy="3071813"/>
          </a:xfrm>
          <a:prstGeom prst="cloud">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zh-CN" altLang="en-US" dirty="0"/>
          </a:p>
        </p:txBody>
      </p:sp>
      <p:sp>
        <p:nvSpPr>
          <p:cNvPr id="7" name="圆角矩形 6"/>
          <p:cNvSpPr/>
          <p:nvPr/>
        </p:nvSpPr>
        <p:spPr>
          <a:xfrm>
            <a:off x="2335188" y="2705497"/>
            <a:ext cx="3143250" cy="357188"/>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en-US" altLang="zh-CN" sz="1400" dirty="0"/>
              <a:t>log4j:log4j:1.2.15</a:t>
            </a:r>
            <a:endParaRPr lang="zh-CN" altLang="en-US" sz="1400" dirty="0"/>
          </a:p>
        </p:txBody>
      </p:sp>
      <p:sp>
        <p:nvSpPr>
          <p:cNvPr id="8" name="圆角矩形 7"/>
          <p:cNvSpPr/>
          <p:nvPr/>
        </p:nvSpPr>
        <p:spPr>
          <a:xfrm>
            <a:off x="2335188" y="3205560"/>
            <a:ext cx="3143250" cy="357187"/>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en-US" altLang="zh-CN" sz="1400" dirty="0"/>
              <a:t>org.springframework:spring-core:2.5</a:t>
            </a:r>
            <a:endParaRPr lang="zh-CN" altLang="en-US" sz="1400" dirty="0"/>
          </a:p>
        </p:txBody>
      </p:sp>
      <p:sp>
        <p:nvSpPr>
          <p:cNvPr id="9" name="圆角矩形 8"/>
          <p:cNvSpPr/>
          <p:nvPr/>
        </p:nvSpPr>
        <p:spPr>
          <a:xfrm>
            <a:off x="2335188" y="3705622"/>
            <a:ext cx="3143250" cy="357188"/>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en-US" altLang="zh-CN" sz="1400" dirty="0"/>
              <a:t>org.apache.struts:struts-core:2.1.0</a:t>
            </a:r>
            <a:endParaRPr lang="zh-CN" altLang="en-US" sz="1400" dirty="0"/>
          </a:p>
        </p:txBody>
      </p:sp>
      <p:sp>
        <p:nvSpPr>
          <p:cNvPr id="10" name="圆角矩形 9"/>
          <p:cNvSpPr/>
          <p:nvPr/>
        </p:nvSpPr>
        <p:spPr>
          <a:xfrm>
            <a:off x="2335188" y="4205685"/>
            <a:ext cx="3143250" cy="357187"/>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en-US" altLang="zh-CN" sz="1400" dirty="0"/>
              <a:t>…   :   …  :   …</a:t>
            </a:r>
            <a:endParaRPr lang="zh-CN" altLang="en-US" sz="1400"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539552" y="332656"/>
            <a:ext cx="6192688"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Resource Filtering</a:t>
            </a:r>
            <a:endParaRPr lang="zh-CN" altLang="en-US" sz="4000" dirty="0">
              <a:solidFill>
                <a:schemeClr val="accent6">
                  <a:lumMod val="75000"/>
                </a:schemeClr>
              </a:solidFill>
              <a:latin typeface="华文琥珀" pitchFamily="2" charset="-122"/>
              <a:ea typeface="华文琥珀" pitchFamily="2" charset="-122"/>
            </a:endParaRPr>
          </a:p>
        </p:txBody>
      </p:sp>
      <p:sp>
        <p:nvSpPr>
          <p:cNvPr id="8" name="TextBox 7"/>
          <p:cNvSpPr txBox="1"/>
          <p:nvPr/>
        </p:nvSpPr>
        <p:spPr>
          <a:xfrm>
            <a:off x="2915816" y="1628800"/>
            <a:ext cx="3384375" cy="110799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defRPr/>
            </a:pPr>
            <a:r>
              <a:rPr lang="en-US" altLang="zh-CN" sz="1100" dirty="0"/>
              <a:t>       ...</a:t>
            </a:r>
          </a:p>
          <a:p>
            <a:pPr>
              <a:defRPr/>
            </a:pPr>
            <a:r>
              <a:rPr lang="en-US" altLang="zh-CN" sz="1100" dirty="0"/>
              <a:t>      &lt;resource&gt;</a:t>
            </a:r>
          </a:p>
          <a:p>
            <a:pPr>
              <a:defRPr/>
            </a:pPr>
            <a:r>
              <a:rPr lang="en-US" altLang="zh-CN" sz="1100" dirty="0"/>
              <a:t>        &lt;directory&gt;</a:t>
            </a:r>
            <a:r>
              <a:rPr lang="en-US" altLang="zh-CN" sz="1100" dirty="0" err="1"/>
              <a:t>src</a:t>
            </a:r>
            <a:r>
              <a:rPr lang="en-US" altLang="zh-CN" sz="1100" dirty="0"/>
              <a:t>/main/resources&lt;/directory&gt;</a:t>
            </a:r>
          </a:p>
          <a:p>
            <a:pPr>
              <a:defRPr/>
            </a:pPr>
            <a:r>
              <a:rPr lang="en-US" altLang="zh-CN" sz="1100" dirty="0"/>
              <a:t>        &lt;filtering&gt;true&lt;/filtering&gt;</a:t>
            </a:r>
          </a:p>
          <a:p>
            <a:pPr>
              <a:defRPr/>
            </a:pPr>
            <a:r>
              <a:rPr lang="en-US" altLang="zh-CN" sz="1100" dirty="0"/>
              <a:t>      &lt;/resource&gt;</a:t>
            </a:r>
          </a:p>
          <a:p>
            <a:pPr>
              <a:defRPr/>
            </a:pPr>
            <a:r>
              <a:rPr lang="en-US" altLang="zh-CN" sz="1100" dirty="0"/>
              <a:t>      ...</a:t>
            </a:r>
            <a:endParaRPr lang="zh-CN" altLang="en-US" sz="1100" dirty="0"/>
          </a:p>
        </p:txBody>
      </p:sp>
      <p:sp>
        <p:nvSpPr>
          <p:cNvPr id="10" name="TextBox 9"/>
          <p:cNvSpPr txBox="1"/>
          <p:nvPr/>
        </p:nvSpPr>
        <p:spPr>
          <a:xfrm>
            <a:off x="632668" y="3284984"/>
            <a:ext cx="2643188" cy="769937"/>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altLang="zh-CN" sz="1100" i="1" dirty="0">
                <a:solidFill>
                  <a:schemeClr val="accent1"/>
                </a:solidFill>
              </a:rPr>
              <a:t>/</a:t>
            </a:r>
            <a:r>
              <a:rPr lang="en-US" altLang="zh-CN" sz="1100" i="1" dirty="0" err="1">
                <a:solidFill>
                  <a:schemeClr val="accent1"/>
                </a:solidFill>
              </a:rPr>
              <a:t>src</a:t>
            </a:r>
            <a:r>
              <a:rPr lang="en-US" altLang="zh-CN" sz="1100" i="1" dirty="0">
                <a:solidFill>
                  <a:schemeClr val="accent1"/>
                </a:solidFill>
              </a:rPr>
              <a:t>/main/resources/</a:t>
            </a:r>
            <a:r>
              <a:rPr lang="en-US" altLang="zh-CN" sz="1100" i="1" dirty="0" err="1">
                <a:solidFill>
                  <a:schemeClr val="accent1"/>
                </a:solidFill>
              </a:rPr>
              <a:t>database.properties</a:t>
            </a:r>
            <a:endParaRPr lang="en-US" altLang="zh-CN" sz="1100" i="1" dirty="0">
              <a:solidFill>
                <a:schemeClr val="accent1"/>
              </a:solidFill>
            </a:endParaRPr>
          </a:p>
          <a:p>
            <a:pPr>
              <a:defRPr/>
            </a:pPr>
            <a:endParaRPr lang="en-US" altLang="zh-CN" sz="1100" i="1" dirty="0">
              <a:solidFill>
                <a:schemeClr val="tx2"/>
              </a:solidFill>
            </a:endParaRPr>
          </a:p>
          <a:p>
            <a:pPr>
              <a:defRPr/>
            </a:pPr>
            <a:r>
              <a:rPr lang="en-US" altLang="zh-CN" sz="1100" dirty="0" err="1"/>
              <a:t>mysql.username</a:t>
            </a:r>
            <a:r>
              <a:rPr lang="en-US" altLang="zh-CN" sz="1100" dirty="0"/>
              <a:t>=${</a:t>
            </a:r>
            <a:r>
              <a:rPr lang="en-US" altLang="zh-CN" sz="1100" dirty="0" err="1"/>
              <a:t>mysql.username</a:t>
            </a:r>
            <a:r>
              <a:rPr lang="en-US" altLang="zh-CN" sz="1100" dirty="0"/>
              <a:t>}</a:t>
            </a:r>
          </a:p>
          <a:p>
            <a:pPr>
              <a:defRPr/>
            </a:pPr>
            <a:r>
              <a:rPr lang="en-US" altLang="zh-CN" sz="1100" dirty="0" err="1"/>
              <a:t>mysql.password</a:t>
            </a:r>
            <a:r>
              <a:rPr lang="en-US" altLang="zh-CN" sz="1100" dirty="0"/>
              <a:t>=${</a:t>
            </a:r>
            <a:r>
              <a:rPr lang="en-US" altLang="zh-CN" sz="1100" dirty="0" err="1"/>
              <a:t>mysql.password</a:t>
            </a:r>
            <a:r>
              <a:rPr lang="en-US" altLang="zh-CN" sz="1100" dirty="0"/>
              <a:t>}</a:t>
            </a:r>
            <a:endParaRPr lang="zh-CN" altLang="en-US" sz="1100" dirty="0"/>
          </a:p>
        </p:txBody>
      </p:sp>
      <p:sp>
        <p:nvSpPr>
          <p:cNvPr id="11" name="TextBox 10"/>
          <p:cNvSpPr txBox="1"/>
          <p:nvPr/>
        </p:nvSpPr>
        <p:spPr>
          <a:xfrm>
            <a:off x="611560" y="4077072"/>
            <a:ext cx="3231803" cy="110799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altLang="zh-CN" sz="1100" i="1" dirty="0">
                <a:solidFill>
                  <a:schemeClr val="accent1"/>
                </a:solidFill>
              </a:rPr>
              <a:t>/pom.xml</a:t>
            </a:r>
          </a:p>
          <a:p>
            <a:pPr>
              <a:defRPr/>
            </a:pPr>
            <a:endParaRPr lang="en-US" altLang="zh-CN" sz="1100" i="1" dirty="0">
              <a:solidFill>
                <a:schemeClr val="tx2"/>
              </a:solidFill>
            </a:endParaRPr>
          </a:p>
          <a:p>
            <a:pPr>
              <a:defRPr/>
            </a:pPr>
            <a:r>
              <a:rPr lang="en-US" altLang="zh-CN" sz="1100" dirty="0"/>
              <a:t>&lt;properties&gt;</a:t>
            </a:r>
          </a:p>
          <a:p>
            <a:pPr>
              <a:defRPr/>
            </a:pPr>
            <a:r>
              <a:rPr lang="en-US" altLang="zh-CN" sz="1100" dirty="0"/>
              <a:t>   &lt;</a:t>
            </a:r>
            <a:r>
              <a:rPr lang="en-US" altLang="zh-CN" sz="1100" dirty="0" err="1"/>
              <a:t>mysql.username</a:t>
            </a:r>
            <a:r>
              <a:rPr lang="en-US" altLang="zh-CN" sz="1100" dirty="0"/>
              <a:t>&gt;</a:t>
            </a:r>
            <a:r>
              <a:rPr lang="en-US" altLang="zh-CN" sz="1100" dirty="0" err="1"/>
              <a:t>mysql</a:t>
            </a:r>
            <a:r>
              <a:rPr lang="en-US" altLang="zh-CN" sz="1100" dirty="0"/>
              <a:t>-admin&lt;/</a:t>
            </a:r>
            <a:r>
              <a:rPr lang="en-US" altLang="zh-CN" sz="1100" dirty="0" err="1"/>
              <a:t>mysql.username</a:t>
            </a:r>
            <a:r>
              <a:rPr lang="en-US" altLang="zh-CN" sz="1100" dirty="0"/>
              <a:t>&gt;</a:t>
            </a:r>
          </a:p>
          <a:p>
            <a:pPr>
              <a:defRPr/>
            </a:pPr>
            <a:r>
              <a:rPr lang="en-US" altLang="zh-CN" sz="1100" dirty="0"/>
              <a:t>   &lt;</a:t>
            </a:r>
            <a:r>
              <a:rPr lang="en-US" altLang="zh-CN" sz="1100" dirty="0" err="1"/>
              <a:t>mysql.password</a:t>
            </a:r>
            <a:r>
              <a:rPr lang="en-US" altLang="zh-CN" sz="1100" dirty="0"/>
              <a:t>&gt;</a:t>
            </a:r>
            <a:r>
              <a:rPr lang="en-US" altLang="zh-CN" sz="1100" dirty="0" err="1"/>
              <a:t>mysql-pwd</a:t>
            </a:r>
            <a:r>
              <a:rPr lang="en-US" altLang="zh-CN" sz="1100" dirty="0"/>
              <a:t>&lt;/</a:t>
            </a:r>
            <a:r>
              <a:rPr lang="en-US" altLang="zh-CN" sz="1100" dirty="0" err="1"/>
              <a:t>mysql.password</a:t>
            </a:r>
            <a:r>
              <a:rPr lang="en-US" altLang="zh-CN" sz="1100" dirty="0" smtClean="0"/>
              <a:t>&gt;</a:t>
            </a:r>
          </a:p>
          <a:p>
            <a:pPr>
              <a:defRPr/>
            </a:pPr>
            <a:r>
              <a:rPr lang="en-US" altLang="zh-CN" sz="1100" dirty="0" smtClean="0"/>
              <a:t>&lt;properties&gt;</a:t>
            </a:r>
            <a:endParaRPr lang="en-US" altLang="zh-CN" sz="1100" dirty="0"/>
          </a:p>
        </p:txBody>
      </p:sp>
      <p:sp>
        <p:nvSpPr>
          <p:cNvPr id="12" name="右箭头 11"/>
          <p:cNvSpPr/>
          <p:nvPr/>
        </p:nvSpPr>
        <p:spPr>
          <a:xfrm>
            <a:off x="4098156" y="3376861"/>
            <a:ext cx="977900" cy="4841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TextBox 12"/>
          <p:cNvSpPr txBox="1"/>
          <p:nvPr/>
        </p:nvSpPr>
        <p:spPr>
          <a:xfrm>
            <a:off x="5652120" y="3284984"/>
            <a:ext cx="2643188" cy="769937"/>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altLang="zh-CN" sz="1100" i="1" dirty="0">
                <a:solidFill>
                  <a:schemeClr val="accent1"/>
                </a:solidFill>
              </a:rPr>
              <a:t>/target/classes/</a:t>
            </a:r>
            <a:r>
              <a:rPr lang="en-US" altLang="zh-CN" sz="1100" i="1" dirty="0" err="1">
                <a:solidFill>
                  <a:schemeClr val="accent1"/>
                </a:solidFill>
              </a:rPr>
              <a:t>database.properties</a:t>
            </a:r>
            <a:endParaRPr lang="en-US" altLang="zh-CN" sz="1100" i="1" dirty="0">
              <a:solidFill>
                <a:schemeClr val="accent1"/>
              </a:solidFill>
            </a:endParaRPr>
          </a:p>
          <a:p>
            <a:pPr>
              <a:defRPr/>
            </a:pPr>
            <a:endParaRPr lang="en-US" altLang="zh-CN" sz="1100" i="1" dirty="0">
              <a:solidFill>
                <a:schemeClr val="tx2"/>
              </a:solidFill>
            </a:endParaRPr>
          </a:p>
          <a:p>
            <a:pPr>
              <a:defRPr/>
            </a:pPr>
            <a:r>
              <a:rPr lang="en-US" altLang="zh-CN" sz="1100" dirty="0" err="1"/>
              <a:t>mysql.username</a:t>
            </a:r>
            <a:r>
              <a:rPr lang="en-US" altLang="zh-CN" sz="1100" dirty="0"/>
              <a:t>=</a:t>
            </a:r>
            <a:r>
              <a:rPr lang="en-US" altLang="zh-CN" sz="1100" dirty="0" err="1"/>
              <a:t>mysql</a:t>
            </a:r>
            <a:r>
              <a:rPr lang="en-US" altLang="zh-CN" sz="1100" dirty="0"/>
              <a:t>-admin</a:t>
            </a:r>
          </a:p>
          <a:p>
            <a:pPr>
              <a:defRPr/>
            </a:pPr>
            <a:r>
              <a:rPr lang="en-US" altLang="zh-CN" sz="1100" dirty="0" err="1"/>
              <a:t>mysql.password</a:t>
            </a:r>
            <a:r>
              <a:rPr lang="en-US" altLang="zh-CN" sz="1100" dirty="0"/>
              <a:t>=</a:t>
            </a:r>
            <a:r>
              <a:rPr lang="en-US" altLang="zh-CN" sz="1100" dirty="0" err="1"/>
              <a:t>mysql-pwd</a:t>
            </a:r>
            <a:endParaRPr lang="zh-CN" altLang="en-US" sz="1100" dirty="0"/>
          </a:p>
        </p:txBody>
      </p:sp>
      <p:sp>
        <p:nvSpPr>
          <p:cNvPr id="9" name="Slide Number Placeholder 8"/>
          <p:cNvSpPr>
            <a:spLocks noGrp="1"/>
          </p:cNvSpPr>
          <p:nvPr>
            <p:ph type="sldNum" sz="quarter" idx="12"/>
          </p:nvPr>
        </p:nvSpPr>
        <p:spPr/>
        <p:txBody>
          <a:bodyPr/>
          <a:lstStyle/>
          <a:p>
            <a:pPr>
              <a:defRPr/>
            </a:pPr>
            <a:fld id="{AEB7165C-B5BA-477B-B534-1EDDB2CB9EF1}" type="slidenum">
              <a:rPr lang="zh-CN" altLang="fr-FR" smtClean="0"/>
              <a:pPr>
                <a:defRPr/>
              </a:pPr>
              <a:t>110</a:t>
            </a:fld>
            <a:endParaRPr lang="fr-FR" altLang="zh-CN"/>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539552" y="332656"/>
            <a:ext cx="6192688"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Web</a:t>
            </a:r>
            <a:r>
              <a:rPr lang="zh-CN" altLang="en-US" sz="4000" dirty="0" smtClean="0">
                <a:solidFill>
                  <a:schemeClr val="accent6">
                    <a:lumMod val="75000"/>
                  </a:schemeClr>
                </a:solidFill>
                <a:latin typeface="华文琥珀" pitchFamily="2" charset="-122"/>
                <a:ea typeface="华文琥珀" pitchFamily="2" charset="-122"/>
              </a:rPr>
              <a:t> </a:t>
            </a:r>
            <a:r>
              <a:rPr lang="en-US" altLang="zh-CN" sz="4000" dirty="0" smtClean="0">
                <a:solidFill>
                  <a:schemeClr val="accent6">
                    <a:lumMod val="75000"/>
                  </a:schemeClr>
                </a:solidFill>
                <a:latin typeface="华文琥珀" pitchFamily="2" charset="-122"/>
                <a:ea typeface="华文琥珀" pitchFamily="2" charset="-122"/>
              </a:rPr>
              <a:t>Resource Filtering</a:t>
            </a:r>
            <a:endParaRPr lang="zh-CN" altLang="en-US" sz="4000" dirty="0">
              <a:solidFill>
                <a:schemeClr val="accent6">
                  <a:lumMod val="75000"/>
                </a:schemeClr>
              </a:solidFill>
              <a:latin typeface="华文琥珀" pitchFamily="2" charset="-122"/>
              <a:ea typeface="华文琥珀" pitchFamily="2" charset="-122"/>
            </a:endParaRPr>
          </a:p>
        </p:txBody>
      </p:sp>
      <p:sp>
        <p:nvSpPr>
          <p:cNvPr id="8" name="TextBox 7"/>
          <p:cNvSpPr txBox="1"/>
          <p:nvPr/>
        </p:nvSpPr>
        <p:spPr>
          <a:xfrm>
            <a:off x="611560" y="1412776"/>
            <a:ext cx="4536504" cy="330859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defRPr/>
            </a:pPr>
            <a:r>
              <a:rPr lang="en-US" altLang="zh-CN" sz="1100" dirty="0" smtClean="0"/>
              <a:t>...</a:t>
            </a:r>
            <a:endParaRPr lang="en-US" altLang="zh-CN" sz="1100" dirty="0"/>
          </a:p>
          <a:p>
            <a:r>
              <a:rPr lang="en-US" altLang="zh-CN" sz="1100" dirty="0" smtClean="0"/>
              <a:t> &lt;plugin&gt;</a:t>
            </a:r>
            <a:endParaRPr lang="zh-CN" altLang="zh-CN" sz="1100" dirty="0" smtClean="0"/>
          </a:p>
          <a:p>
            <a:r>
              <a:rPr lang="en-US" altLang="zh-CN" sz="1100" dirty="0" smtClean="0"/>
              <a:t>        &lt;groupId&gt;</a:t>
            </a:r>
            <a:r>
              <a:rPr lang="en-US" altLang="zh-CN" sz="1100" dirty="0" err="1" smtClean="0"/>
              <a:t>org.apache.maven.plugins</a:t>
            </a:r>
            <a:r>
              <a:rPr lang="en-US" altLang="zh-CN" sz="1100" dirty="0" smtClean="0"/>
              <a:t>&lt;/groupId&gt;</a:t>
            </a:r>
            <a:endParaRPr lang="zh-CN" altLang="zh-CN" sz="1100" dirty="0" smtClean="0"/>
          </a:p>
          <a:p>
            <a:r>
              <a:rPr lang="en-US" altLang="zh-CN" sz="1100" dirty="0" smtClean="0"/>
              <a:t>        &lt;artifactId&gt;maven-war-plugin&lt;/artifactId&gt;</a:t>
            </a:r>
            <a:endParaRPr lang="zh-CN" altLang="zh-CN" sz="1100" dirty="0" smtClean="0"/>
          </a:p>
          <a:p>
            <a:r>
              <a:rPr lang="en-US" altLang="zh-CN" sz="1100" dirty="0" smtClean="0"/>
              <a:t>        &lt;version&gt;2.1-beta-1&lt;/version&gt;</a:t>
            </a:r>
            <a:endParaRPr lang="zh-CN" altLang="zh-CN" sz="1100" dirty="0" smtClean="0"/>
          </a:p>
          <a:p>
            <a:r>
              <a:rPr lang="en-US" altLang="zh-CN" sz="1100" dirty="0" smtClean="0"/>
              <a:t>        &lt;configuration&gt;</a:t>
            </a:r>
            <a:endParaRPr lang="zh-CN" altLang="zh-CN" sz="1100" dirty="0" smtClean="0"/>
          </a:p>
          <a:p>
            <a:r>
              <a:rPr lang="en-US" altLang="zh-CN" sz="1100" dirty="0" smtClean="0"/>
              <a:t>          &lt;</a:t>
            </a:r>
            <a:r>
              <a:rPr lang="en-US" altLang="zh-CN" sz="1100" dirty="0" err="1" smtClean="0"/>
              <a:t>webResources</a:t>
            </a:r>
            <a:r>
              <a:rPr lang="en-US" altLang="zh-CN" sz="1100" dirty="0" smtClean="0"/>
              <a:t>&gt;</a:t>
            </a:r>
            <a:endParaRPr lang="zh-CN" altLang="zh-CN" sz="1100" dirty="0" smtClean="0"/>
          </a:p>
          <a:p>
            <a:r>
              <a:rPr lang="en-US" altLang="zh-CN" sz="1100" dirty="0" smtClean="0"/>
              <a:t>            &lt;resource&gt;</a:t>
            </a:r>
            <a:endParaRPr lang="zh-CN" altLang="zh-CN" sz="1100" dirty="0" smtClean="0"/>
          </a:p>
          <a:p>
            <a:r>
              <a:rPr lang="en-US" altLang="zh-CN" sz="1100" dirty="0" smtClean="0"/>
              <a:t>              &lt;filtering&gt;true&lt;/filtering&gt;</a:t>
            </a:r>
            <a:endParaRPr lang="zh-CN" altLang="zh-CN" sz="1100" dirty="0" smtClean="0"/>
          </a:p>
          <a:p>
            <a:r>
              <a:rPr lang="en-US" altLang="zh-CN" sz="1100" dirty="0" smtClean="0"/>
              <a:t>              &lt;directory&gt;src/main/</a:t>
            </a:r>
            <a:r>
              <a:rPr lang="en-US" altLang="zh-CN" sz="1100" dirty="0" err="1" smtClean="0"/>
              <a:t>webapp</a:t>
            </a:r>
            <a:r>
              <a:rPr lang="en-US" altLang="zh-CN" sz="1100" dirty="0" smtClean="0"/>
              <a:t>&lt;/directory&gt;</a:t>
            </a:r>
            <a:endParaRPr lang="zh-CN" altLang="zh-CN" sz="1100" dirty="0" smtClean="0"/>
          </a:p>
          <a:p>
            <a:r>
              <a:rPr lang="en-US" altLang="zh-CN" sz="1100" dirty="0" smtClean="0"/>
              <a:t>              &lt;includes&gt;</a:t>
            </a:r>
            <a:endParaRPr lang="zh-CN" altLang="zh-CN" sz="1100" dirty="0" smtClean="0"/>
          </a:p>
          <a:p>
            <a:r>
              <a:rPr lang="en-US" altLang="zh-CN" sz="1100" dirty="0" smtClean="0"/>
              <a:t>                &lt;include&gt;**/*.css&lt;/include&gt;</a:t>
            </a:r>
            <a:endParaRPr lang="zh-CN" altLang="zh-CN" sz="1100" dirty="0" smtClean="0"/>
          </a:p>
          <a:p>
            <a:r>
              <a:rPr lang="en-US" altLang="zh-CN" sz="1100" dirty="0" smtClean="0"/>
              <a:t>                &lt;include&gt;**/*.js&lt;/include&gt;</a:t>
            </a:r>
            <a:endParaRPr lang="zh-CN" altLang="zh-CN" sz="1100" dirty="0" smtClean="0"/>
          </a:p>
          <a:p>
            <a:r>
              <a:rPr lang="en-US" altLang="zh-CN" sz="1100" dirty="0" smtClean="0"/>
              <a:t>              &lt;/includes&gt;</a:t>
            </a:r>
            <a:endParaRPr lang="zh-CN" altLang="zh-CN" sz="1100" dirty="0" smtClean="0"/>
          </a:p>
          <a:p>
            <a:r>
              <a:rPr lang="en-US" altLang="zh-CN" sz="1100" dirty="0" smtClean="0"/>
              <a:t>            &lt;/resource&gt;</a:t>
            </a:r>
            <a:endParaRPr lang="zh-CN" altLang="zh-CN" sz="1100" dirty="0" smtClean="0"/>
          </a:p>
          <a:p>
            <a:r>
              <a:rPr lang="en-US" altLang="zh-CN" sz="1100" dirty="0" smtClean="0"/>
              <a:t>          &lt;/</a:t>
            </a:r>
            <a:r>
              <a:rPr lang="en-US" altLang="zh-CN" sz="1100" dirty="0" err="1" smtClean="0"/>
              <a:t>webResources</a:t>
            </a:r>
            <a:r>
              <a:rPr lang="en-US" altLang="zh-CN" sz="1100" dirty="0" smtClean="0"/>
              <a:t>&gt;</a:t>
            </a:r>
            <a:endParaRPr lang="zh-CN" altLang="zh-CN" sz="1100" dirty="0" smtClean="0"/>
          </a:p>
          <a:p>
            <a:r>
              <a:rPr lang="en-US" altLang="zh-CN" sz="1100" dirty="0" smtClean="0"/>
              <a:t>        &lt;/configuration&gt;</a:t>
            </a:r>
            <a:endParaRPr lang="zh-CN" altLang="zh-CN" sz="1100" dirty="0" smtClean="0"/>
          </a:p>
          <a:p>
            <a:r>
              <a:rPr lang="en-US" altLang="zh-CN" sz="1100" dirty="0" smtClean="0"/>
              <a:t>      &lt;/plugin&gt;      </a:t>
            </a:r>
          </a:p>
          <a:p>
            <a:r>
              <a:rPr lang="en-US" altLang="zh-CN" sz="1100" dirty="0" smtClean="0"/>
              <a:t>...</a:t>
            </a:r>
            <a:endParaRPr lang="zh-CN" altLang="en-US" sz="1100" dirty="0"/>
          </a:p>
        </p:txBody>
      </p:sp>
      <p:sp>
        <p:nvSpPr>
          <p:cNvPr id="4" name="Slide Number Placeholder 3"/>
          <p:cNvSpPr>
            <a:spLocks noGrp="1"/>
          </p:cNvSpPr>
          <p:nvPr>
            <p:ph type="sldNum" sz="quarter" idx="12"/>
          </p:nvPr>
        </p:nvSpPr>
        <p:spPr/>
        <p:txBody>
          <a:bodyPr/>
          <a:lstStyle/>
          <a:p>
            <a:pPr>
              <a:defRPr/>
            </a:pPr>
            <a:fld id="{AEB7165C-B5BA-477B-B534-1EDDB2CB9EF1}" type="slidenum">
              <a:rPr lang="zh-CN" altLang="fr-FR" smtClean="0"/>
              <a:pPr>
                <a:defRPr/>
              </a:pPr>
              <a:t>111</a:t>
            </a:fld>
            <a:endParaRPr lang="fr-FR" altLang="zh-CN"/>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9" name="图片 4" descr="tiny-man-2.png"/>
          <p:cNvPicPr>
            <a:picLocks noChangeAspect="1"/>
          </p:cNvPicPr>
          <p:nvPr/>
        </p:nvPicPr>
        <p:blipFill>
          <a:blip r:embed="rId2" cstate="print"/>
          <a:srcRect/>
          <a:stretch>
            <a:fillRect/>
          </a:stretch>
        </p:blipFill>
        <p:spPr bwMode="auto">
          <a:xfrm>
            <a:off x="1500188" y="3000375"/>
            <a:ext cx="714375" cy="1443038"/>
          </a:xfrm>
          <a:prstGeom prst="rect">
            <a:avLst/>
          </a:prstGeom>
          <a:noFill/>
          <a:ln w="9525">
            <a:noFill/>
            <a:miter lim="800000"/>
            <a:headEnd/>
            <a:tailEnd/>
          </a:ln>
        </p:spPr>
      </p:pic>
      <p:sp>
        <p:nvSpPr>
          <p:cNvPr id="6" name="云形 5"/>
          <p:cNvSpPr/>
          <p:nvPr/>
        </p:nvSpPr>
        <p:spPr>
          <a:xfrm>
            <a:off x="1500188" y="1928813"/>
            <a:ext cx="1071562" cy="1071562"/>
          </a:xfrm>
          <a:prstGeom prst="cloud">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dirty="0" smtClean="0"/>
              <a:t>Dev </a:t>
            </a:r>
            <a:r>
              <a:rPr lang="en-US" altLang="zh-CN" dirty="0" err="1" smtClean="0"/>
              <a:t>env</a:t>
            </a:r>
            <a:endParaRPr lang="zh-CN" altLang="en-US" dirty="0"/>
          </a:p>
        </p:txBody>
      </p:sp>
      <p:sp>
        <p:nvSpPr>
          <p:cNvPr id="7" name="云形 6"/>
          <p:cNvSpPr/>
          <p:nvPr/>
        </p:nvSpPr>
        <p:spPr>
          <a:xfrm>
            <a:off x="571500" y="2428875"/>
            <a:ext cx="1071563" cy="1071563"/>
          </a:xfrm>
          <a:prstGeom prst="cloud">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dirty="0" smtClean="0"/>
              <a:t>Test </a:t>
            </a:r>
            <a:r>
              <a:rPr lang="en-US" altLang="zh-CN" dirty="0" err="1" smtClean="0"/>
              <a:t>env</a:t>
            </a:r>
            <a:endParaRPr lang="zh-CN" altLang="en-US" dirty="0"/>
          </a:p>
        </p:txBody>
      </p:sp>
      <p:sp>
        <p:nvSpPr>
          <p:cNvPr id="9" name="云形 8"/>
          <p:cNvSpPr/>
          <p:nvPr/>
        </p:nvSpPr>
        <p:spPr>
          <a:xfrm>
            <a:off x="2143125" y="2428875"/>
            <a:ext cx="1420763" cy="1071563"/>
          </a:xfrm>
          <a:prstGeom prst="cloud">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dirty="0" smtClean="0"/>
              <a:t>Product </a:t>
            </a:r>
            <a:r>
              <a:rPr lang="en-US" altLang="zh-CN" dirty="0" err="1" smtClean="0"/>
              <a:t>env</a:t>
            </a:r>
            <a:endParaRPr lang="zh-CN" altLang="en-US" dirty="0"/>
          </a:p>
        </p:txBody>
      </p:sp>
      <p:sp>
        <p:nvSpPr>
          <p:cNvPr id="11" name="云形 10"/>
          <p:cNvSpPr/>
          <p:nvPr/>
        </p:nvSpPr>
        <p:spPr>
          <a:xfrm>
            <a:off x="4572000" y="1714500"/>
            <a:ext cx="1071563" cy="1071563"/>
          </a:xfrm>
          <a:prstGeom prst="cloud">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dirty="0"/>
              <a:t>Dev </a:t>
            </a:r>
            <a:r>
              <a:rPr lang="en-US" altLang="zh-CN" dirty="0" err="1"/>
              <a:t>env</a:t>
            </a:r>
            <a:endParaRPr lang="zh-CN" altLang="en-US" dirty="0"/>
          </a:p>
        </p:txBody>
      </p:sp>
      <p:sp>
        <p:nvSpPr>
          <p:cNvPr id="12" name="云形 11"/>
          <p:cNvSpPr/>
          <p:nvPr/>
        </p:nvSpPr>
        <p:spPr>
          <a:xfrm>
            <a:off x="4572000" y="2857500"/>
            <a:ext cx="1071563" cy="1071563"/>
          </a:xfrm>
          <a:prstGeom prst="cloud">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dirty="0"/>
              <a:t>Test </a:t>
            </a:r>
            <a:r>
              <a:rPr lang="en-US" altLang="zh-CN" dirty="0" err="1"/>
              <a:t>env</a:t>
            </a:r>
            <a:endParaRPr lang="zh-CN" altLang="en-US" dirty="0"/>
          </a:p>
        </p:txBody>
      </p:sp>
      <p:sp>
        <p:nvSpPr>
          <p:cNvPr id="13" name="云形 12"/>
          <p:cNvSpPr/>
          <p:nvPr/>
        </p:nvSpPr>
        <p:spPr>
          <a:xfrm>
            <a:off x="4572000" y="3929063"/>
            <a:ext cx="1071563" cy="1071562"/>
          </a:xfrm>
          <a:prstGeom prst="cloud">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dirty="0"/>
              <a:t>Product </a:t>
            </a:r>
            <a:r>
              <a:rPr lang="en-US" altLang="zh-CN" dirty="0" err="1"/>
              <a:t>env</a:t>
            </a:r>
            <a:endParaRPr lang="zh-CN" altLang="en-US" dirty="0"/>
          </a:p>
        </p:txBody>
      </p:sp>
      <p:sp>
        <p:nvSpPr>
          <p:cNvPr id="14" name="流程图: 可选过程 13"/>
          <p:cNvSpPr/>
          <p:nvPr/>
        </p:nvSpPr>
        <p:spPr>
          <a:xfrm>
            <a:off x="5500688" y="2143125"/>
            <a:ext cx="857250" cy="285750"/>
          </a:xfrm>
          <a:prstGeom prst="flowChartAlternateProcess">
            <a:avLst/>
          </a:prstGeom>
        </p:spPr>
        <p:style>
          <a:lnRef idx="3">
            <a:schemeClr val="lt1"/>
          </a:lnRef>
          <a:fillRef idx="1">
            <a:schemeClr val="accent6"/>
          </a:fillRef>
          <a:effectRef idx="1">
            <a:schemeClr val="accent6"/>
          </a:effectRef>
          <a:fontRef idx="minor">
            <a:schemeClr val="lt1"/>
          </a:fontRef>
        </p:style>
        <p:txBody>
          <a:bodyPr anchor="ctr"/>
          <a:lstStyle/>
          <a:p>
            <a:pPr algn="ctr">
              <a:defRPr/>
            </a:pPr>
            <a:r>
              <a:rPr lang="en-US" altLang="zh-CN" sz="1200" dirty="0"/>
              <a:t>-</a:t>
            </a:r>
            <a:r>
              <a:rPr lang="en-US" altLang="zh-CN" sz="1200" dirty="0" err="1"/>
              <a:t>Pdev</a:t>
            </a:r>
            <a:endParaRPr lang="zh-CN" altLang="en-US" sz="1200" dirty="0"/>
          </a:p>
        </p:txBody>
      </p:sp>
      <p:sp>
        <p:nvSpPr>
          <p:cNvPr id="15" name="流程图: 可选过程 14"/>
          <p:cNvSpPr/>
          <p:nvPr/>
        </p:nvSpPr>
        <p:spPr>
          <a:xfrm>
            <a:off x="5500688" y="3143250"/>
            <a:ext cx="857250" cy="285750"/>
          </a:xfrm>
          <a:prstGeom prst="flowChartAlternateProcess">
            <a:avLst/>
          </a:prstGeom>
        </p:spPr>
        <p:style>
          <a:lnRef idx="3">
            <a:schemeClr val="lt1"/>
          </a:lnRef>
          <a:fillRef idx="1">
            <a:schemeClr val="accent6"/>
          </a:fillRef>
          <a:effectRef idx="1">
            <a:schemeClr val="accent6"/>
          </a:effectRef>
          <a:fontRef idx="minor">
            <a:schemeClr val="lt1"/>
          </a:fontRef>
        </p:style>
        <p:txBody>
          <a:bodyPr anchor="ctr"/>
          <a:lstStyle/>
          <a:p>
            <a:pPr algn="ctr">
              <a:defRPr/>
            </a:pPr>
            <a:r>
              <a:rPr lang="en-US" altLang="zh-CN" sz="1200" dirty="0"/>
              <a:t>-</a:t>
            </a:r>
            <a:r>
              <a:rPr lang="en-US" altLang="zh-CN" sz="1200" dirty="0" err="1"/>
              <a:t>Ptest</a:t>
            </a:r>
            <a:endParaRPr lang="zh-CN" altLang="en-US" sz="1200" dirty="0"/>
          </a:p>
        </p:txBody>
      </p:sp>
      <p:sp>
        <p:nvSpPr>
          <p:cNvPr id="16" name="流程图: 可选过程 15"/>
          <p:cNvSpPr/>
          <p:nvPr/>
        </p:nvSpPr>
        <p:spPr>
          <a:xfrm>
            <a:off x="5357813" y="4214813"/>
            <a:ext cx="1071562" cy="285750"/>
          </a:xfrm>
          <a:prstGeom prst="flowChartAlternateProcess">
            <a:avLst/>
          </a:prstGeom>
        </p:spPr>
        <p:style>
          <a:lnRef idx="3">
            <a:schemeClr val="lt1"/>
          </a:lnRef>
          <a:fillRef idx="1">
            <a:schemeClr val="accent6"/>
          </a:fillRef>
          <a:effectRef idx="1">
            <a:schemeClr val="accent6"/>
          </a:effectRef>
          <a:fontRef idx="minor">
            <a:schemeClr val="lt1"/>
          </a:fontRef>
        </p:style>
        <p:txBody>
          <a:bodyPr anchor="ctr"/>
          <a:lstStyle/>
          <a:p>
            <a:pPr algn="ctr">
              <a:defRPr/>
            </a:pPr>
            <a:r>
              <a:rPr lang="en-US" altLang="zh-CN" sz="1200" dirty="0"/>
              <a:t>-</a:t>
            </a:r>
            <a:r>
              <a:rPr lang="en-US" altLang="zh-CN" sz="1200" dirty="0" err="1"/>
              <a:t>Pproduction</a:t>
            </a:r>
            <a:endParaRPr lang="zh-CN" altLang="en-US" sz="1200" dirty="0"/>
          </a:p>
        </p:txBody>
      </p:sp>
      <p:sp>
        <p:nvSpPr>
          <p:cNvPr id="17" name="流程图: 可选过程 16"/>
          <p:cNvSpPr/>
          <p:nvPr/>
        </p:nvSpPr>
        <p:spPr>
          <a:xfrm>
            <a:off x="7000875" y="3143250"/>
            <a:ext cx="1000125" cy="428625"/>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sz="1200" dirty="0" smtClean="0"/>
              <a:t>build</a:t>
            </a:r>
            <a:endParaRPr lang="zh-CN" altLang="en-US" sz="1200" dirty="0"/>
          </a:p>
        </p:txBody>
      </p:sp>
      <p:cxnSp>
        <p:nvCxnSpPr>
          <p:cNvPr id="18" name="直接箭头连接符 17"/>
          <p:cNvCxnSpPr>
            <a:endCxn id="14" idx="3"/>
          </p:cNvCxnSpPr>
          <p:nvPr/>
        </p:nvCxnSpPr>
        <p:spPr>
          <a:xfrm rot="16200000" flipV="1">
            <a:off x="6143625" y="2500313"/>
            <a:ext cx="1071563" cy="642937"/>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0" name="直接箭头连接符 19"/>
          <p:cNvCxnSpPr>
            <a:stCxn id="17" idx="1"/>
            <a:endCxn id="15" idx="3"/>
          </p:cNvCxnSpPr>
          <p:nvPr/>
        </p:nvCxnSpPr>
        <p:spPr>
          <a:xfrm rot="10800000">
            <a:off x="6357938" y="3286125"/>
            <a:ext cx="642937" cy="7143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3" name="直接箭头连接符 22"/>
          <p:cNvCxnSpPr>
            <a:stCxn id="17" idx="1"/>
            <a:endCxn id="16" idx="3"/>
          </p:cNvCxnSpPr>
          <p:nvPr/>
        </p:nvCxnSpPr>
        <p:spPr>
          <a:xfrm rot="10800000" flipV="1">
            <a:off x="6429375" y="3357563"/>
            <a:ext cx="571500" cy="1000125"/>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pic>
        <p:nvPicPr>
          <p:cNvPr id="52243" name="图片 25" descr="tiny-man-3.png"/>
          <p:cNvPicPr>
            <a:picLocks noChangeAspect="1"/>
          </p:cNvPicPr>
          <p:nvPr/>
        </p:nvPicPr>
        <p:blipFill>
          <a:blip r:embed="rId3" cstate="print"/>
          <a:srcRect/>
          <a:stretch>
            <a:fillRect/>
          </a:stretch>
        </p:blipFill>
        <p:spPr bwMode="auto">
          <a:xfrm>
            <a:off x="6643688" y="4143375"/>
            <a:ext cx="714375" cy="1389063"/>
          </a:xfrm>
          <a:prstGeom prst="rect">
            <a:avLst/>
          </a:prstGeom>
          <a:noFill/>
          <a:ln w="9525">
            <a:noFill/>
            <a:miter lim="800000"/>
            <a:headEnd/>
            <a:tailEnd/>
          </a:ln>
        </p:spPr>
      </p:pic>
      <p:sp>
        <p:nvSpPr>
          <p:cNvPr id="21" name="TextBox 20"/>
          <p:cNvSpPr txBox="1"/>
          <p:nvPr/>
        </p:nvSpPr>
        <p:spPr>
          <a:xfrm>
            <a:off x="539552" y="332656"/>
            <a:ext cx="6192688"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Profile</a:t>
            </a:r>
            <a:endParaRPr lang="zh-CN" altLang="en-US" sz="4000" dirty="0">
              <a:solidFill>
                <a:schemeClr val="accent6">
                  <a:lumMod val="75000"/>
                </a:schemeClr>
              </a:solidFill>
              <a:latin typeface="华文琥珀" pitchFamily="2" charset="-122"/>
              <a:ea typeface="华文琥珀" pitchFamily="2" charset="-122"/>
            </a:endParaRPr>
          </a:p>
        </p:txBody>
      </p:sp>
      <p:sp>
        <p:nvSpPr>
          <p:cNvPr id="19" name="Slide Number Placeholder 18"/>
          <p:cNvSpPr>
            <a:spLocks noGrp="1"/>
          </p:cNvSpPr>
          <p:nvPr>
            <p:ph type="sldNum" sz="quarter" idx="12"/>
          </p:nvPr>
        </p:nvSpPr>
        <p:spPr/>
        <p:txBody>
          <a:bodyPr/>
          <a:lstStyle/>
          <a:p>
            <a:pPr>
              <a:defRPr/>
            </a:pPr>
            <a:fld id="{AEB7165C-B5BA-477B-B534-1EDDB2CB9EF1}" type="slidenum">
              <a:rPr lang="zh-CN" altLang="fr-FR" smtClean="0"/>
              <a:pPr>
                <a:defRPr/>
              </a:pPr>
              <a:t>112</a:t>
            </a:fld>
            <a:endParaRPr lang="fr-FR" altLang="zh-CN"/>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332656"/>
            <a:ext cx="6192688"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Profile</a:t>
            </a:r>
            <a:endParaRPr lang="zh-CN" altLang="en-US" sz="4000" dirty="0">
              <a:solidFill>
                <a:schemeClr val="accent6">
                  <a:lumMod val="75000"/>
                </a:schemeClr>
              </a:solidFill>
              <a:latin typeface="华文琥珀" pitchFamily="2" charset="-122"/>
              <a:ea typeface="华文琥珀" pitchFamily="2" charset="-122"/>
            </a:endParaRPr>
          </a:p>
        </p:txBody>
      </p:sp>
      <p:sp>
        <p:nvSpPr>
          <p:cNvPr id="5" name="矩形 4"/>
          <p:cNvSpPr/>
          <p:nvPr/>
        </p:nvSpPr>
        <p:spPr>
          <a:xfrm>
            <a:off x="611560" y="1268760"/>
            <a:ext cx="3744416" cy="397031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1200" dirty="0" smtClean="0"/>
              <a:t>&lt;profiles&gt;</a:t>
            </a:r>
            <a:endParaRPr lang="zh-CN" altLang="zh-CN" sz="1200" dirty="0" smtClean="0"/>
          </a:p>
          <a:p>
            <a:r>
              <a:rPr lang="en-US" altLang="zh-CN" sz="1200" dirty="0" smtClean="0"/>
              <a:t>  &lt;profile&gt;</a:t>
            </a:r>
            <a:endParaRPr lang="zh-CN" altLang="zh-CN" sz="1200" dirty="0" smtClean="0"/>
          </a:p>
          <a:p>
            <a:r>
              <a:rPr lang="en-US" altLang="zh-CN" sz="1200" dirty="0" smtClean="0"/>
              <a:t>    &lt;id&gt;dev&lt;/id&gt;</a:t>
            </a:r>
            <a:endParaRPr lang="zh-CN" altLang="zh-CN" sz="1200" dirty="0" smtClean="0"/>
          </a:p>
          <a:p>
            <a:r>
              <a:rPr lang="en-US" altLang="zh-CN" sz="1200" dirty="0" smtClean="0"/>
              <a:t>    &lt;properties&gt;</a:t>
            </a:r>
            <a:endParaRPr lang="zh-CN" altLang="zh-CN" sz="1200" dirty="0" smtClean="0"/>
          </a:p>
          <a:p>
            <a:r>
              <a:rPr lang="en-US" altLang="zh-CN" sz="1200" dirty="0" smtClean="0"/>
              <a:t>      &lt;</a:t>
            </a:r>
            <a:r>
              <a:rPr lang="en-US" altLang="zh-CN" sz="1200" dirty="0" err="1" smtClean="0"/>
              <a:t>db.driver</a:t>
            </a:r>
            <a:r>
              <a:rPr lang="en-US" altLang="zh-CN" sz="1200" dirty="0" smtClean="0"/>
              <a:t>&gt;</a:t>
            </a:r>
            <a:r>
              <a:rPr lang="en-US" altLang="zh-CN" sz="1200" dirty="0" err="1" smtClean="0"/>
              <a:t>com.mysql.jdbc.Driver</a:t>
            </a:r>
            <a:r>
              <a:rPr lang="en-US" altLang="zh-CN" sz="1200" dirty="0" smtClean="0"/>
              <a:t>&lt;/</a:t>
            </a:r>
            <a:r>
              <a:rPr lang="en-US" altLang="zh-CN" sz="1200" dirty="0" err="1" smtClean="0"/>
              <a:t>db.driver</a:t>
            </a:r>
            <a:r>
              <a:rPr lang="en-US" altLang="zh-CN" sz="1200" dirty="0" smtClean="0"/>
              <a:t>&gt;</a:t>
            </a:r>
            <a:endParaRPr lang="zh-CN" altLang="zh-CN" sz="1200" dirty="0" smtClean="0"/>
          </a:p>
          <a:p>
            <a:r>
              <a:rPr lang="en-US" altLang="zh-CN" sz="1200" dirty="0" smtClean="0"/>
              <a:t>      &lt;db.url&gt;</a:t>
            </a:r>
            <a:r>
              <a:rPr lang="en-US" altLang="zh-CN" sz="1200" dirty="0" err="1" smtClean="0"/>
              <a:t>jdbc:mysql</a:t>
            </a:r>
            <a:r>
              <a:rPr lang="en-US" altLang="zh-CN" sz="1200" dirty="0" smtClean="0"/>
              <a:t>://localhost:3306/test&lt;/</a:t>
            </a:r>
            <a:r>
              <a:rPr lang="en-US" altLang="zh-CN" sz="1200" dirty="0" err="1" smtClean="0"/>
              <a:t>db.url</a:t>
            </a:r>
            <a:r>
              <a:rPr lang="en-US" altLang="zh-CN" sz="1200" dirty="0" smtClean="0"/>
              <a:t>&gt;</a:t>
            </a:r>
            <a:endParaRPr lang="zh-CN" altLang="zh-CN" sz="1200" dirty="0" smtClean="0"/>
          </a:p>
          <a:p>
            <a:r>
              <a:rPr lang="en-US" altLang="zh-CN" sz="1200" dirty="0" smtClean="0"/>
              <a:t>      &lt;</a:t>
            </a:r>
            <a:r>
              <a:rPr lang="en-US" altLang="zh-CN" sz="1200" dirty="0" err="1" smtClean="0"/>
              <a:t>db.username</a:t>
            </a:r>
            <a:r>
              <a:rPr lang="en-US" altLang="zh-CN" sz="1200" dirty="0" smtClean="0"/>
              <a:t>&gt;dev&lt;/</a:t>
            </a:r>
            <a:r>
              <a:rPr lang="en-US" altLang="zh-CN" sz="1200" dirty="0" err="1" smtClean="0"/>
              <a:t>db.username</a:t>
            </a:r>
            <a:r>
              <a:rPr lang="en-US" altLang="zh-CN" sz="1200" dirty="0" smtClean="0"/>
              <a:t>&gt;</a:t>
            </a:r>
            <a:endParaRPr lang="zh-CN" altLang="zh-CN" sz="1200" dirty="0" smtClean="0"/>
          </a:p>
          <a:p>
            <a:r>
              <a:rPr lang="en-US" altLang="zh-CN" sz="1200" dirty="0" smtClean="0"/>
              <a:t>      &lt;</a:t>
            </a:r>
            <a:r>
              <a:rPr lang="en-US" altLang="zh-CN" sz="1200" dirty="0" err="1" smtClean="0"/>
              <a:t>db.password</a:t>
            </a:r>
            <a:r>
              <a:rPr lang="en-US" altLang="zh-CN" sz="1200" dirty="0" smtClean="0"/>
              <a:t>&gt;dev-</a:t>
            </a:r>
            <a:r>
              <a:rPr lang="en-US" altLang="zh-CN" sz="1200" dirty="0" err="1" smtClean="0"/>
              <a:t>pwd</a:t>
            </a:r>
            <a:r>
              <a:rPr lang="en-US" altLang="zh-CN" sz="1200" dirty="0" smtClean="0"/>
              <a:t>&lt;/</a:t>
            </a:r>
            <a:r>
              <a:rPr lang="en-US" altLang="zh-CN" sz="1200" dirty="0" err="1" smtClean="0"/>
              <a:t>db.password</a:t>
            </a:r>
            <a:r>
              <a:rPr lang="en-US" altLang="zh-CN" sz="1200" dirty="0" smtClean="0"/>
              <a:t>&gt;</a:t>
            </a:r>
            <a:endParaRPr lang="zh-CN" altLang="zh-CN" sz="1200" dirty="0" smtClean="0"/>
          </a:p>
          <a:p>
            <a:r>
              <a:rPr lang="en-US" altLang="zh-CN" sz="1200" dirty="0" smtClean="0"/>
              <a:t>    &lt;/properties&gt;</a:t>
            </a:r>
            <a:endParaRPr lang="zh-CN" altLang="zh-CN" sz="1200" dirty="0" smtClean="0"/>
          </a:p>
          <a:p>
            <a:r>
              <a:rPr lang="en-US" altLang="zh-CN" sz="1200" dirty="0" smtClean="0"/>
              <a:t>  &lt;/profile&gt;</a:t>
            </a:r>
            <a:endParaRPr lang="zh-CN" altLang="zh-CN" sz="1200" dirty="0" smtClean="0"/>
          </a:p>
          <a:p>
            <a:r>
              <a:rPr lang="en-US" altLang="zh-CN" sz="1200" dirty="0" smtClean="0"/>
              <a:t>  &lt;profile&gt;</a:t>
            </a:r>
            <a:endParaRPr lang="zh-CN" altLang="zh-CN" sz="1200" dirty="0" smtClean="0"/>
          </a:p>
          <a:p>
            <a:r>
              <a:rPr lang="en-US" altLang="zh-CN" sz="1200" dirty="0" smtClean="0"/>
              <a:t>    &lt;id&gt;test&lt;/id&gt;</a:t>
            </a:r>
            <a:endParaRPr lang="zh-CN" altLang="zh-CN" sz="1200" dirty="0" smtClean="0"/>
          </a:p>
          <a:p>
            <a:r>
              <a:rPr lang="en-US" altLang="zh-CN" sz="1200" dirty="0" smtClean="0"/>
              <a:t>    &lt;properties&gt;</a:t>
            </a:r>
            <a:endParaRPr lang="zh-CN" altLang="zh-CN" sz="1200" dirty="0" smtClean="0"/>
          </a:p>
          <a:p>
            <a:r>
              <a:rPr lang="en-US" altLang="zh-CN" sz="1200" dirty="0" smtClean="0"/>
              <a:t>      &lt;</a:t>
            </a:r>
            <a:r>
              <a:rPr lang="en-US" altLang="zh-CN" sz="1200" dirty="0" err="1" smtClean="0"/>
              <a:t>db.driver</a:t>
            </a:r>
            <a:r>
              <a:rPr lang="en-US" altLang="zh-CN" sz="1200" dirty="0" smtClean="0"/>
              <a:t>&gt;</a:t>
            </a:r>
            <a:r>
              <a:rPr lang="en-US" altLang="zh-CN" sz="1200" dirty="0" err="1" smtClean="0"/>
              <a:t>com.mysql.jdbc.Driver</a:t>
            </a:r>
            <a:r>
              <a:rPr lang="en-US" altLang="zh-CN" sz="1200" dirty="0" smtClean="0"/>
              <a:t>&lt;/</a:t>
            </a:r>
            <a:r>
              <a:rPr lang="en-US" altLang="zh-CN" sz="1200" dirty="0" err="1" smtClean="0"/>
              <a:t>db.driver</a:t>
            </a:r>
            <a:r>
              <a:rPr lang="en-US" altLang="zh-CN" sz="1200" dirty="0" smtClean="0"/>
              <a:t>&gt;</a:t>
            </a:r>
            <a:endParaRPr lang="zh-CN" altLang="zh-CN" sz="1200" dirty="0" smtClean="0"/>
          </a:p>
          <a:p>
            <a:r>
              <a:rPr lang="en-US" altLang="zh-CN" sz="1200" dirty="0" smtClean="0"/>
              <a:t>      &lt;db.url&gt;</a:t>
            </a:r>
            <a:r>
              <a:rPr lang="en-US" altLang="zh-CN" sz="1200" dirty="0" err="1" smtClean="0"/>
              <a:t>jdbc:mysql</a:t>
            </a:r>
            <a:r>
              <a:rPr lang="en-US" altLang="zh-CN" sz="1200" dirty="0" smtClean="0"/>
              <a:t>://192.168.1.100:3306/test&lt;/</a:t>
            </a:r>
            <a:r>
              <a:rPr lang="en-US" altLang="zh-CN" sz="1200" dirty="0" err="1" smtClean="0"/>
              <a:t>db.url</a:t>
            </a:r>
            <a:r>
              <a:rPr lang="en-US" altLang="zh-CN" sz="1200" dirty="0" smtClean="0"/>
              <a:t>&gt;</a:t>
            </a:r>
            <a:endParaRPr lang="zh-CN" altLang="zh-CN" sz="1200" dirty="0" smtClean="0"/>
          </a:p>
          <a:p>
            <a:r>
              <a:rPr lang="en-US" altLang="zh-CN" sz="1200" dirty="0" smtClean="0"/>
              <a:t>      &lt;</a:t>
            </a:r>
            <a:r>
              <a:rPr lang="en-US" altLang="zh-CN" sz="1200" dirty="0" err="1" smtClean="0"/>
              <a:t>db.username</a:t>
            </a:r>
            <a:r>
              <a:rPr lang="en-US" altLang="zh-CN" sz="1200" dirty="0" smtClean="0"/>
              <a:t>&gt;test&lt;/</a:t>
            </a:r>
            <a:r>
              <a:rPr lang="en-US" altLang="zh-CN" sz="1200" dirty="0" err="1" smtClean="0"/>
              <a:t>db.username</a:t>
            </a:r>
            <a:r>
              <a:rPr lang="en-US" altLang="zh-CN" sz="1200" dirty="0" smtClean="0"/>
              <a:t>&gt;</a:t>
            </a:r>
            <a:endParaRPr lang="zh-CN" altLang="zh-CN" sz="1200" dirty="0" smtClean="0"/>
          </a:p>
          <a:p>
            <a:r>
              <a:rPr lang="en-US" altLang="zh-CN" sz="1200" dirty="0" smtClean="0"/>
              <a:t>      &lt;</a:t>
            </a:r>
            <a:r>
              <a:rPr lang="en-US" altLang="zh-CN" sz="1200" dirty="0" err="1" smtClean="0"/>
              <a:t>db.password</a:t>
            </a:r>
            <a:r>
              <a:rPr lang="en-US" altLang="zh-CN" sz="1200" dirty="0" smtClean="0"/>
              <a:t>&gt;test-</a:t>
            </a:r>
            <a:r>
              <a:rPr lang="en-US" altLang="zh-CN" sz="1200" dirty="0" err="1" smtClean="0"/>
              <a:t>pwd</a:t>
            </a:r>
            <a:r>
              <a:rPr lang="en-US" altLang="zh-CN" sz="1200" dirty="0" smtClean="0"/>
              <a:t>&lt;/</a:t>
            </a:r>
            <a:r>
              <a:rPr lang="en-US" altLang="zh-CN" sz="1200" dirty="0" err="1" smtClean="0"/>
              <a:t>db.password</a:t>
            </a:r>
            <a:r>
              <a:rPr lang="en-US" altLang="zh-CN" sz="1200" dirty="0" smtClean="0"/>
              <a:t>&gt;</a:t>
            </a:r>
            <a:endParaRPr lang="zh-CN" altLang="zh-CN" sz="1200" dirty="0" smtClean="0"/>
          </a:p>
          <a:p>
            <a:r>
              <a:rPr lang="en-US" altLang="zh-CN" sz="1200" dirty="0" smtClean="0"/>
              <a:t>    &lt;/properties&gt;</a:t>
            </a:r>
            <a:endParaRPr lang="zh-CN" altLang="zh-CN" sz="1200" dirty="0" smtClean="0"/>
          </a:p>
          <a:p>
            <a:r>
              <a:rPr lang="en-US" altLang="zh-CN" sz="1200" dirty="0" smtClean="0"/>
              <a:t>  &lt;/profile&gt;</a:t>
            </a:r>
            <a:endParaRPr lang="zh-CN" altLang="zh-CN" sz="1200" dirty="0" smtClean="0"/>
          </a:p>
          <a:p>
            <a:r>
              <a:rPr lang="en-US" altLang="zh-CN" sz="1200" dirty="0" smtClean="0"/>
              <a:t>&lt;/profiles&gt;</a:t>
            </a:r>
            <a:endParaRPr lang="zh-CN" altLang="zh-CN" sz="1200" dirty="0"/>
          </a:p>
        </p:txBody>
      </p:sp>
      <p:sp>
        <p:nvSpPr>
          <p:cNvPr id="6" name="矩形 5"/>
          <p:cNvSpPr/>
          <p:nvPr/>
        </p:nvSpPr>
        <p:spPr>
          <a:xfrm>
            <a:off x="4860032" y="1268760"/>
            <a:ext cx="3888432" cy="323165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1200" dirty="0" smtClean="0"/>
              <a:t>&lt;project&gt;</a:t>
            </a:r>
            <a:endParaRPr lang="zh-CN" altLang="zh-CN" sz="1200" dirty="0" smtClean="0"/>
          </a:p>
          <a:p>
            <a:r>
              <a:rPr lang="en-US" altLang="zh-CN" sz="1200" dirty="0" smtClean="0"/>
              <a:t>  &lt;repositories&gt;&lt;/repositories&gt;</a:t>
            </a:r>
            <a:endParaRPr lang="zh-CN" altLang="zh-CN" sz="1200" dirty="0" smtClean="0"/>
          </a:p>
          <a:p>
            <a:r>
              <a:rPr lang="en-US" altLang="zh-CN" sz="1200" dirty="0" smtClean="0"/>
              <a:t>  &lt;pluginRepositories&gt;&lt;/pluginRepositories&gt;</a:t>
            </a:r>
            <a:endParaRPr lang="zh-CN" altLang="zh-CN" sz="1200" dirty="0" smtClean="0"/>
          </a:p>
          <a:p>
            <a:r>
              <a:rPr lang="en-US" altLang="zh-CN" sz="1200" dirty="0" smtClean="0"/>
              <a:t>  &lt;distributionManagement&gt;&lt;/distributionManagement&gt;</a:t>
            </a:r>
            <a:endParaRPr lang="zh-CN" altLang="zh-CN" sz="1200" dirty="0" smtClean="0"/>
          </a:p>
          <a:p>
            <a:r>
              <a:rPr lang="en-US" altLang="zh-CN" sz="1200" dirty="0" smtClean="0"/>
              <a:t>  &lt;dependencies&gt;&lt;/dependencies&gt;</a:t>
            </a:r>
            <a:endParaRPr lang="zh-CN" altLang="zh-CN" sz="1200" dirty="0" smtClean="0"/>
          </a:p>
          <a:p>
            <a:r>
              <a:rPr lang="en-US" altLang="zh-CN" sz="1200" dirty="0" smtClean="0"/>
              <a:t>  &lt;dependencyManagement&gt;&lt;/dependencyManagement&gt;</a:t>
            </a:r>
            <a:endParaRPr lang="zh-CN" altLang="zh-CN" sz="1200" dirty="0" smtClean="0"/>
          </a:p>
          <a:p>
            <a:r>
              <a:rPr lang="en-US" altLang="zh-CN" sz="1200" dirty="0" smtClean="0"/>
              <a:t>  &lt;modules&gt;&lt;/modules&gt;</a:t>
            </a:r>
            <a:endParaRPr lang="zh-CN" altLang="zh-CN" sz="1200" dirty="0" smtClean="0"/>
          </a:p>
          <a:p>
            <a:r>
              <a:rPr lang="en-US" altLang="zh-CN" sz="1200" dirty="0" smtClean="0"/>
              <a:t>  &lt;properties&gt;&lt;/properties&gt;</a:t>
            </a:r>
            <a:endParaRPr lang="zh-CN" altLang="zh-CN" sz="1200" dirty="0" smtClean="0"/>
          </a:p>
          <a:p>
            <a:r>
              <a:rPr lang="en-US" altLang="zh-CN" sz="1200" dirty="0" smtClean="0"/>
              <a:t>  &lt;reporting&gt;&lt;/reporting&gt;</a:t>
            </a:r>
            <a:endParaRPr lang="zh-CN" altLang="zh-CN" sz="1200" dirty="0" smtClean="0"/>
          </a:p>
          <a:p>
            <a:r>
              <a:rPr lang="en-US" altLang="zh-CN" sz="1200" dirty="0" smtClean="0"/>
              <a:t>  &lt;build&gt;</a:t>
            </a:r>
            <a:endParaRPr lang="zh-CN" altLang="zh-CN" sz="1200" dirty="0" smtClean="0"/>
          </a:p>
          <a:p>
            <a:r>
              <a:rPr lang="en-US" altLang="zh-CN" sz="1200" dirty="0" smtClean="0"/>
              <a:t>    &lt;</a:t>
            </a:r>
            <a:r>
              <a:rPr lang="en-US" altLang="zh-CN" sz="1200" dirty="0" err="1" smtClean="0"/>
              <a:t>plugins</a:t>
            </a:r>
            <a:r>
              <a:rPr lang="en-US" altLang="zh-CN" sz="1200" dirty="0" smtClean="0"/>
              <a:t>&gt;&lt;/</a:t>
            </a:r>
            <a:r>
              <a:rPr lang="en-US" altLang="zh-CN" sz="1200" dirty="0" err="1" smtClean="0"/>
              <a:t>plugins</a:t>
            </a:r>
            <a:r>
              <a:rPr lang="en-US" altLang="zh-CN" sz="1200" dirty="0" smtClean="0"/>
              <a:t>&gt;</a:t>
            </a:r>
            <a:endParaRPr lang="zh-CN" altLang="zh-CN" sz="1200" dirty="0" smtClean="0"/>
          </a:p>
          <a:p>
            <a:r>
              <a:rPr lang="en-US" altLang="zh-CN" sz="1200" dirty="0" smtClean="0"/>
              <a:t>    &lt;</a:t>
            </a:r>
            <a:r>
              <a:rPr lang="en-US" altLang="zh-CN" sz="1200" dirty="0" err="1" smtClean="0"/>
              <a:t>defaultGoal</a:t>
            </a:r>
            <a:r>
              <a:rPr lang="en-US" altLang="zh-CN" sz="1200" dirty="0" smtClean="0"/>
              <a:t>&gt;&lt;/</a:t>
            </a:r>
            <a:r>
              <a:rPr lang="en-US" altLang="zh-CN" sz="1200" dirty="0" err="1" smtClean="0"/>
              <a:t>defaultGoal</a:t>
            </a:r>
            <a:r>
              <a:rPr lang="en-US" altLang="zh-CN" sz="1200" dirty="0" smtClean="0"/>
              <a:t>&gt;</a:t>
            </a:r>
            <a:endParaRPr lang="zh-CN" altLang="zh-CN" sz="1200" dirty="0" smtClean="0"/>
          </a:p>
          <a:p>
            <a:r>
              <a:rPr lang="en-US" altLang="zh-CN" sz="1200" dirty="0" smtClean="0"/>
              <a:t>    &lt;resources&gt;&lt;/resources&gt;</a:t>
            </a:r>
            <a:endParaRPr lang="zh-CN" altLang="zh-CN" sz="1200" dirty="0" smtClean="0"/>
          </a:p>
          <a:p>
            <a:r>
              <a:rPr lang="en-US" altLang="zh-CN" sz="1200" dirty="0" smtClean="0"/>
              <a:t>    &lt;</a:t>
            </a:r>
            <a:r>
              <a:rPr lang="en-US" altLang="zh-CN" sz="1200" dirty="0" err="1" smtClean="0"/>
              <a:t>testResources</a:t>
            </a:r>
            <a:r>
              <a:rPr lang="en-US" altLang="zh-CN" sz="1200" dirty="0" smtClean="0"/>
              <a:t>&gt;&lt;/</a:t>
            </a:r>
            <a:r>
              <a:rPr lang="en-US" altLang="zh-CN" sz="1200" dirty="0" err="1" smtClean="0"/>
              <a:t>testResources</a:t>
            </a:r>
            <a:r>
              <a:rPr lang="en-US" altLang="zh-CN" sz="1200" dirty="0" smtClean="0"/>
              <a:t>&gt;</a:t>
            </a:r>
            <a:endParaRPr lang="zh-CN" altLang="zh-CN" sz="1200" dirty="0" smtClean="0"/>
          </a:p>
          <a:p>
            <a:r>
              <a:rPr lang="en-US" altLang="zh-CN" sz="1200" dirty="0" smtClean="0"/>
              <a:t>    &lt;</a:t>
            </a:r>
            <a:r>
              <a:rPr lang="en-US" altLang="zh-CN" sz="1200" dirty="0" err="1" smtClean="0"/>
              <a:t>finalName</a:t>
            </a:r>
            <a:r>
              <a:rPr lang="en-US" altLang="zh-CN" sz="1200" dirty="0" smtClean="0"/>
              <a:t>&gt;&lt;/</a:t>
            </a:r>
            <a:r>
              <a:rPr lang="en-US" altLang="zh-CN" sz="1200" dirty="0" err="1" smtClean="0"/>
              <a:t>finalName</a:t>
            </a:r>
            <a:r>
              <a:rPr lang="en-US" altLang="zh-CN" sz="1200" dirty="0" smtClean="0"/>
              <a:t>&gt;</a:t>
            </a:r>
            <a:endParaRPr lang="zh-CN" altLang="zh-CN" sz="1200" dirty="0" smtClean="0"/>
          </a:p>
          <a:p>
            <a:r>
              <a:rPr lang="en-US" altLang="zh-CN" sz="1200" dirty="0" smtClean="0"/>
              <a:t>  &lt;/build&gt;</a:t>
            </a:r>
            <a:endParaRPr lang="zh-CN" altLang="zh-CN" sz="1200" dirty="0" smtClean="0"/>
          </a:p>
          <a:p>
            <a:r>
              <a:rPr lang="en-US" altLang="zh-CN" sz="1200" dirty="0" smtClean="0"/>
              <a:t>&lt;/project&gt;</a:t>
            </a:r>
            <a:endParaRPr lang="zh-CN" altLang="zh-CN" sz="1200" dirty="0"/>
          </a:p>
        </p:txBody>
      </p:sp>
      <p:sp>
        <p:nvSpPr>
          <p:cNvPr id="7" name="矩形 6"/>
          <p:cNvSpPr/>
          <p:nvPr/>
        </p:nvSpPr>
        <p:spPr>
          <a:xfrm>
            <a:off x="4860032" y="5085184"/>
            <a:ext cx="3096344" cy="10156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1200" dirty="0" smtClean="0"/>
              <a:t>&lt;project&gt;</a:t>
            </a:r>
            <a:endParaRPr lang="zh-CN" altLang="zh-CN" sz="1200" dirty="0" smtClean="0"/>
          </a:p>
          <a:p>
            <a:r>
              <a:rPr lang="en-US" altLang="zh-CN" sz="1200" dirty="0" smtClean="0"/>
              <a:t>  &lt;repositories&gt;&lt;/repositories&gt;</a:t>
            </a:r>
            <a:endParaRPr lang="zh-CN" altLang="zh-CN" sz="1200" dirty="0" smtClean="0"/>
          </a:p>
          <a:p>
            <a:r>
              <a:rPr lang="en-US" altLang="zh-CN" sz="1200" dirty="0" smtClean="0"/>
              <a:t>  &lt;pluginRepositories&gt;&lt;/pluginRepositories&gt;</a:t>
            </a:r>
            <a:endParaRPr lang="zh-CN" altLang="zh-CN" sz="1200" dirty="0" smtClean="0"/>
          </a:p>
          <a:p>
            <a:r>
              <a:rPr lang="en-US" altLang="zh-CN" sz="1200" dirty="0" smtClean="0"/>
              <a:t>  &lt;properties&gt;&lt;/properties&gt;</a:t>
            </a:r>
            <a:endParaRPr lang="zh-CN" altLang="zh-CN" sz="1200" dirty="0" smtClean="0"/>
          </a:p>
          <a:p>
            <a:r>
              <a:rPr lang="en-US" altLang="zh-CN" sz="1200" dirty="0" smtClean="0"/>
              <a:t>&lt;/project&gt;</a:t>
            </a:r>
            <a:endParaRPr lang="zh-CN" altLang="zh-CN" sz="1200" dirty="0"/>
          </a:p>
        </p:txBody>
      </p:sp>
      <p:sp>
        <p:nvSpPr>
          <p:cNvPr id="8" name="矩形 7"/>
          <p:cNvSpPr/>
          <p:nvPr/>
        </p:nvSpPr>
        <p:spPr>
          <a:xfrm>
            <a:off x="5364088" y="1052736"/>
            <a:ext cx="3384376"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dirty="0" smtClean="0"/>
              <a:t>Available elements in POM Profile</a:t>
            </a:r>
            <a:endParaRPr lang="zh-CN" altLang="en-US" dirty="0"/>
          </a:p>
        </p:txBody>
      </p:sp>
      <p:sp>
        <p:nvSpPr>
          <p:cNvPr id="9" name="矩形 8"/>
          <p:cNvSpPr/>
          <p:nvPr/>
        </p:nvSpPr>
        <p:spPr>
          <a:xfrm>
            <a:off x="5220072" y="4797152"/>
            <a:ext cx="3672408"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dirty="0" smtClean="0"/>
              <a:t>Available elements in Settings Profile</a:t>
            </a:r>
            <a:endParaRPr lang="zh-CN" altLang="en-US" dirty="0"/>
          </a:p>
        </p:txBody>
      </p:sp>
      <p:sp>
        <p:nvSpPr>
          <p:cNvPr id="10" name="Slide Number Placeholder 9"/>
          <p:cNvSpPr>
            <a:spLocks noGrp="1"/>
          </p:cNvSpPr>
          <p:nvPr>
            <p:ph type="sldNum" sz="quarter" idx="12"/>
          </p:nvPr>
        </p:nvSpPr>
        <p:spPr/>
        <p:txBody>
          <a:bodyPr/>
          <a:lstStyle/>
          <a:p>
            <a:pPr>
              <a:defRPr/>
            </a:pPr>
            <a:fld id="{AEB7165C-B5BA-477B-B534-1EDDB2CB9EF1}" type="slidenum">
              <a:rPr lang="zh-CN" altLang="fr-FR" smtClean="0"/>
              <a:pPr>
                <a:defRPr/>
              </a:pPr>
              <a:t>113</a:t>
            </a:fld>
            <a:endParaRPr lang="fr-FR" altLang="zh-CN"/>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539552" y="332656"/>
            <a:ext cx="6192688"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Activate Profile</a:t>
            </a:r>
            <a:endParaRPr lang="zh-CN" altLang="en-US" sz="4000" dirty="0">
              <a:solidFill>
                <a:schemeClr val="accent6">
                  <a:lumMod val="75000"/>
                </a:schemeClr>
              </a:solidFill>
              <a:latin typeface="华文琥珀" pitchFamily="2" charset="-122"/>
              <a:ea typeface="华文琥珀" pitchFamily="2" charset="-122"/>
            </a:endParaRPr>
          </a:p>
        </p:txBody>
      </p:sp>
      <p:sp>
        <p:nvSpPr>
          <p:cNvPr id="19" name="内容占位符 2"/>
          <p:cNvSpPr>
            <a:spLocks noGrp="1"/>
          </p:cNvSpPr>
          <p:nvPr>
            <p:ph idx="1"/>
          </p:nvPr>
        </p:nvSpPr>
        <p:spPr>
          <a:xfrm>
            <a:off x="539552" y="1484784"/>
            <a:ext cx="7416824" cy="4824536"/>
          </a:xfrm>
        </p:spPr>
        <p:txBody>
          <a:bodyPr>
            <a:normAutofit/>
          </a:bodyPr>
          <a:lstStyle/>
          <a:p>
            <a:pPr>
              <a:buClr>
                <a:schemeClr val="accent6">
                  <a:lumMod val="75000"/>
                </a:schemeClr>
              </a:buClr>
              <a:buSzPct val="80000"/>
              <a:buFont typeface="Wingdings" pitchFamily="2" charset="2"/>
              <a:buChar char="p"/>
            </a:pPr>
            <a:r>
              <a:rPr lang="en-US" altLang="zh-CN" sz="2000" dirty="0" smtClean="0"/>
              <a:t>Command line:</a:t>
            </a:r>
            <a:r>
              <a:rPr lang="zh-CN" altLang="en-US" sz="2000" dirty="0" smtClean="0"/>
              <a:t>  </a:t>
            </a:r>
            <a:r>
              <a:rPr lang="en-US" altLang="zh-CN" sz="2000" dirty="0" smtClean="0"/>
              <a:t>$ mvn clean install -</a:t>
            </a:r>
            <a:r>
              <a:rPr lang="en-US" altLang="zh-CN" sz="2000" dirty="0" err="1" smtClean="0"/>
              <a:t>Pdev</a:t>
            </a:r>
            <a:r>
              <a:rPr lang="en-US" altLang="zh-CN" sz="2000" dirty="0" smtClean="0"/>
              <a:t>-</a:t>
            </a:r>
            <a:r>
              <a:rPr lang="en-US" altLang="zh-CN" sz="2000" dirty="0" err="1" smtClean="0"/>
              <a:t>x,dev</a:t>
            </a:r>
            <a:r>
              <a:rPr lang="en-US" altLang="zh-CN" sz="2000" dirty="0" smtClean="0"/>
              <a:t>-y</a:t>
            </a:r>
          </a:p>
          <a:p>
            <a:pPr>
              <a:buClr>
                <a:schemeClr val="accent6">
                  <a:lumMod val="75000"/>
                </a:schemeClr>
              </a:buClr>
              <a:buSzPct val="80000"/>
              <a:buFont typeface="Wingdings" pitchFamily="2" charset="2"/>
              <a:buChar char="p"/>
            </a:pPr>
            <a:r>
              <a:rPr lang="en-US" altLang="zh-CN" sz="2000" dirty="0" smtClean="0"/>
              <a:t>Settings:</a:t>
            </a:r>
          </a:p>
          <a:p>
            <a:pPr>
              <a:buClr>
                <a:schemeClr val="accent6">
                  <a:lumMod val="75000"/>
                </a:schemeClr>
              </a:buClr>
              <a:buSzPct val="80000"/>
              <a:buFont typeface="Wingdings" pitchFamily="2" charset="2"/>
              <a:buChar char="p"/>
            </a:pPr>
            <a:endParaRPr lang="en-US" altLang="zh-CN" sz="2000" dirty="0" smtClean="0"/>
          </a:p>
          <a:p>
            <a:pPr>
              <a:buClr>
                <a:schemeClr val="accent6">
                  <a:lumMod val="75000"/>
                </a:schemeClr>
              </a:buClr>
              <a:buSzPct val="80000"/>
              <a:buFont typeface="Wingdings" pitchFamily="2" charset="2"/>
              <a:buChar char="p"/>
            </a:pPr>
            <a:endParaRPr lang="en-US" altLang="zh-CN" sz="2000" dirty="0" smtClean="0"/>
          </a:p>
          <a:p>
            <a:pPr>
              <a:buClr>
                <a:schemeClr val="accent6">
                  <a:lumMod val="75000"/>
                </a:schemeClr>
              </a:buClr>
              <a:buSzPct val="80000"/>
              <a:buFont typeface="Wingdings" pitchFamily="2" charset="2"/>
              <a:buChar char="p"/>
            </a:pPr>
            <a:endParaRPr lang="en-US" altLang="zh-CN" sz="2000" dirty="0" smtClean="0"/>
          </a:p>
          <a:p>
            <a:pPr>
              <a:buClr>
                <a:schemeClr val="accent6">
                  <a:lumMod val="75000"/>
                </a:schemeClr>
              </a:buClr>
              <a:buSzPct val="80000"/>
              <a:buFont typeface="Wingdings" pitchFamily="2" charset="2"/>
              <a:buChar char="p"/>
            </a:pPr>
            <a:r>
              <a:rPr lang="en-US" altLang="zh-CN" sz="2000" dirty="0" smtClean="0"/>
              <a:t>System Property:</a:t>
            </a:r>
          </a:p>
          <a:p>
            <a:pPr>
              <a:buClr>
                <a:schemeClr val="accent6">
                  <a:lumMod val="75000"/>
                </a:schemeClr>
              </a:buClr>
              <a:buSzPct val="80000"/>
              <a:buFont typeface="Wingdings" pitchFamily="2" charset="2"/>
              <a:buChar char="p"/>
            </a:pPr>
            <a:endParaRPr lang="en-US" altLang="zh-CN" sz="2000" dirty="0" smtClean="0"/>
          </a:p>
          <a:p>
            <a:pPr>
              <a:buClr>
                <a:schemeClr val="accent6">
                  <a:lumMod val="75000"/>
                </a:schemeClr>
              </a:buClr>
              <a:buSzPct val="80000"/>
              <a:buFont typeface="Wingdings" pitchFamily="2" charset="2"/>
              <a:buChar char="p"/>
            </a:pPr>
            <a:endParaRPr lang="en-US" altLang="zh-CN" sz="2000" dirty="0" smtClean="0"/>
          </a:p>
          <a:p>
            <a:pPr>
              <a:buClr>
                <a:schemeClr val="accent6">
                  <a:lumMod val="75000"/>
                </a:schemeClr>
              </a:buClr>
              <a:buSzPct val="80000"/>
              <a:buFont typeface="Wingdings" pitchFamily="2" charset="2"/>
              <a:buChar char="p"/>
            </a:pPr>
            <a:endParaRPr lang="en-US" altLang="zh-CN" sz="2000" dirty="0" smtClean="0"/>
          </a:p>
          <a:p>
            <a:pPr>
              <a:buClr>
                <a:schemeClr val="accent6">
                  <a:lumMod val="75000"/>
                </a:schemeClr>
              </a:buClr>
              <a:buSzPct val="80000"/>
              <a:buFont typeface="Wingdings" pitchFamily="2" charset="2"/>
              <a:buChar char="p"/>
            </a:pPr>
            <a:endParaRPr lang="en-US" altLang="zh-CN" sz="2000" dirty="0" smtClean="0"/>
          </a:p>
        </p:txBody>
      </p:sp>
      <p:sp>
        <p:nvSpPr>
          <p:cNvPr id="6" name="Slide Number Placeholder 5"/>
          <p:cNvSpPr>
            <a:spLocks noGrp="1"/>
          </p:cNvSpPr>
          <p:nvPr>
            <p:ph type="sldNum" sz="quarter" idx="12"/>
          </p:nvPr>
        </p:nvSpPr>
        <p:spPr/>
        <p:txBody>
          <a:bodyPr/>
          <a:lstStyle/>
          <a:p>
            <a:pPr>
              <a:defRPr/>
            </a:pPr>
            <a:fld id="{AEB7165C-B5BA-477B-B534-1EDDB2CB9EF1}" type="slidenum">
              <a:rPr lang="zh-CN" altLang="fr-FR" smtClean="0"/>
              <a:pPr>
                <a:defRPr/>
              </a:pPr>
              <a:t>114</a:t>
            </a:fld>
            <a:endParaRPr lang="fr-FR" altLang="zh-CN"/>
          </a:p>
        </p:txBody>
      </p:sp>
      <p:sp>
        <p:nvSpPr>
          <p:cNvPr id="22" name="矩形 21"/>
          <p:cNvSpPr/>
          <p:nvPr/>
        </p:nvSpPr>
        <p:spPr>
          <a:xfrm>
            <a:off x="2051720" y="1916832"/>
            <a:ext cx="2646040" cy="138499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1200" dirty="0" smtClean="0"/>
              <a:t>&lt;settings&gt;</a:t>
            </a:r>
            <a:endParaRPr lang="zh-CN" altLang="zh-CN" sz="1200" dirty="0" smtClean="0"/>
          </a:p>
          <a:p>
            <a:r>
              <a:rPr lang="en-US" altLang="zh-CN" sz="1200" dirty="0" smtClean="0"/>
              <a:t>  ...</a:t>
            </a:r>
            <a:endParaRPr lang="zh-CN" altLang="zh-CN" sz="1200" dirty="0" smtClean="0"/>
          </a:p>
          <a:p>
            <a:r>
              <a:rPr lang="en-US" altLang="zh-CN" sz="1200" dirty="0" smtClean="0"/>
              <a:t>  &lt;</a:t>
            </a:r>
            <a:r>
              <a:rPr lang="en-US" altLang="zh-CN" sz="1200" dirty="0" err="1" smtClean="0"/>
              <a:t>activeProfiles</a:t>
            </a:r>
            <a:r>
              <a:rPr lang="en-US" altLang="zh-CN" sz="1200" dirty="0" smtClean="0"/>
              <a:t>&gt;</a:t>
            </a:r>
            <a:endParaRPr lang="zh-CN" altLang="zh-CN" sz="1200" dirty="0" smtClean="0"/>
          </a:p>
          <a:p>
            <a:r>
              <a:rPr lang="en-US" altLang="zh-CN" sz="1200" dirty="0" smtClean="0"/>
              <a:t>    &lt;</a:t>
            </a:r>
            <a:r>
              <a:rPr lang="en-US" altLang="zh-CN" sz="1200" dirty="0" err="1" smtClean="0"/>
              <a:t>activeProfile</a:t>
            </a:r>
            <a:r>
              <a:rPr lang="en-US" altLang="zh-CN" sz="1200" dirty="0" smtClean="0"/>
              <a:t>&gt;dev-x&lt;/</a:t>
            </a:r>
            <a:r>
              <a:rPr lang="en-US" altLang="zh-CN" sz="1200" dirty="0" err="1" smtClean="0"/>
              <a:t>activeProfile</a:t>
            </a:r>
            <a:r>
              <a:rPr lang="en-US" altLang="zh-CN" sz="1200" dirty="0" smtClean="0"/>
              <a:t>&gt;</a:t>
            </a:r>
            <a:endParaRPr lang="zh-CN" altLang="zh-CN" sz="1200" dirty="0" smtClean="0"/>
          </a:p>
          <a:p>
            <a:r>
              <a:rPr lang="en-US" altLang="zh-CN" sz="1200" dirty="0" smtClean="0"/>
              <a:t>  &lt;/</a:t>
            </a:r>
            <a:r>
              <a:rPr lang="en-US" altLang="zh-CN" sz="1200" dirty="0" err="1" smtClean="0"/>
              <a:t>activeProfiles</a:t>
            </a:r>
            <a:r>
              <a:rPr lang="en-US" altLang="zh-CN" sz="1200" dirty="0" smtClean="0"/>
              <a:t>&gt;</a:t>
            </a:r>
            <a:endParaRPr lang="zh-CN" altLang="zh-CN" sz="1200" dirty="0" smtClean="0"/>
          </a:p>
          <a:p>
            <a:r>
              <a:rPr lang="en-US" altLang="zh-CN" sz="1200" dirty="0" smtClean="0"/>
              <a:t>  ...</a:t>
            </a:r>
            <a:endParaRPr lang="zh-CN" altLang="zh-CN" sz="1200" dirty="0" smtClean="0"/>
          </a:p>
          <a:p>
            <a:r>
              <a:rPr lang="en-US" altLang="zh-CN" sz="1200" dirty="0" smtClean="0"/>
              <a:t>&lt;/settings&gt;</a:t>
            </a:r>
            <a:endParaRPr lang="zh-CN" altLang="zh-CN" sz="1200" dirty="0"/>
          </a:p>
        </p:txBody>
      </p:sp>
      <p:sp>
        <p:nvSpPr>
          <p:cNvPr id="24" name="矩形 23"/>
          <p:cNvSpPr/>
          <p:nvPr/>
        </p:nvSpPr>
        <p:spPr>
          <a:xfrm>
            <a:off x="971600" y="3789040"/>
            <a:ext cx="3024336" cy="175432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1200" dirty="0" smtClean="0"/>
              <a:t> &lt;profile&gt;</a:t>
            </a:r>
            <a:endParaRPr lang="zh-CN" altLang="zh-CN" sz="1200" dirty="0" smtClean="0"/>
          </a:p>
          <a:p>
            <a:r>
              <a:rPr lang="en-US" altLang="zh-CN" sz="1200" dirty="0" smtClean="0"/>
              <a:t>    &lt;activation&gt;</a:t>
            </a:r>
            <a:endParaRPr lang="zh-CN" altLang="zh-CN" sz="1200" dirty="0" smtClean="0"/>
          </a:p>
          <a:p>
            <a:r>
              <a:rPr lang="en-US" altLang="zh-CN" sz="1200" dirty="0" smtClean="0"/>
              <a:t>      &lt;property&gt;</a:t>
            </a:r>
            <a:endParaRPr lang="zh-CN" altLang="zh-CN" sz="1200" dirty="0" smtClean="0"/>
          </a:p>
          <a:p>
            <a:r>
              <a:rPr lang="en-US" altLang="zh-CN" sz="1200" dirty="0" smtClean="0"/>
              <a:t>        &lt;name&gt;test&lt;/name&gt;</a:t>
            </a:r>
            <a:endParaRPr lang="zh-CN" altLang="zh-CN" sz="1200" dirty="0" smtClean="0"/>
          </a:p>
          <a:p>
            <a:r>
              <a:rPr lang="en-US" altLang="zh-CN" sz="1200" dirty="0" smtClean="0"/>
              <a:t>        &lt;value&gt;x&lt;/value&gt;</a:t>
            </a:r>
            <a:endParaRPr lang="zh-CN" altLang="zh-CN" sz="1200" dirty="0" smtClean="0"/>
          </a:p>
          <a:p>
            <a:r>
              <a:rPr lang="en-US" altLang="zh-CN" sz="1200" dirty="0" smtClean="0"/>
              <a:t>      &lt;/property&gt;</a:t>
            </a:r>
            <a:endParaRPr lang="zh-CN" altLang="zh-CN" sz="1200" dirty="0" smtClean="0"/>
          </a:p>
          <a:p>
            <a:r>
              <a:rPr lang="en-US" altLang="zh-CN" sz="1200" dirty="0" smtClean="0"/>
              <a:t>    &lt;/activation&gt;</a:t>
            </a:r>
            <a:endParaRPr lang="zh-CN" altLang="zh-CN" sz="1200" dirty="0" smtClean="0"/>
          </a:p>
          <a:p>
            <a:r>
              <a:rPr lang="en-US" altLang="zh-CN" sz="1200" dirty="0" smtClean="0"/>
              <a:t>    ...</a:t>
            </a:r>
            <a:endParaRPr lang="zh-CN" altLang="zh-CN" sz="1200" dirty="0" smtClean="0"/>
          </a:p>
          <a:p>
            <a:r>
              <a:rPr lang="en-US" altLang="zh-CN" sz="1200" dirty="0" smtClean="0"/>
              <a:t>  &lt;/profile&gt;</a:t>
            </a:r>
            <a:endParaRPr lang="zh-CN" altLang="en-US" sz="1200"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539552" y="332656"/>
            <a:ext cx="6192688" cy="707886"/>
          </a:xfrm>
          <a:prstGeom prst="rect">
            <a:avLst/>
          </a:prstGeom>
          <a:noFill/>
        </p:spPr>
        <p:txBody>
          <a:bodyPr wrap="square">
            <a:spAutoFit/>
          </a:bodyPr>
          <a:lstStyle/>
          <a:p>
            <a:pPr fontAlgn="auto">
              <a:spcBef>
                <a:spcPts val="0"/>
              </a:spcBef>
              <a:spcAft>
                <a:spcPts val="0"/>
              </a:spcAft>
              <a:defRPr/>
            </a:pPr>
            <a:r>
              <a:rPr lang="en-US" altLang="zh-CN" sz="4000" dirty="0">
                <a:solidFill>
                  <a:schemeClr val="accent6">
                    <a:lumMod val="75000"/>
                  </a:schemeClr>
                </a:solidFill>
                <a:latin typeface="华文琥珀" pitchFamily="2" charset="-122"/>
                <a:ea typeface="华文琥珀" pitchFamily="2" charset="-122"/>
              </a:rPr>
              <a:t>Activate Profile</a:t>
            </a:r>
            <a:endParaRPr lang="zh-CN" altLang="en-US" sz="4000" dirty="0">
              <a:solidFill>
                <a:schemeClr val="accent6">
                  <a:lumMod val="75000"/>
                </a:schemeClr>
              </a:solidFill>
              <a:latin typeface="华文琥珀" pitchFamily="2" charset="-122"/>
              <a:ea typeface="华文琥珀" pitchFamily="2" charset="-122"/>
            </a:endParaRPr>
          </a:p>
        </p:txBody>
      </p:sp>
      <p:sp>
        <p:nvSpPr>
          <p:cNvPr id="19" name="内容占位符 2"/>
          <p:cNvSpPr>
            <a:spLocks noGrp="1"/>
          </p:cNvSpPr>
          <p:nvPr>
            <p:ph idx="1"/>
          </p:nvPr>
        </p:nvSpPr>
        <p:spPr>
          <a:xfrm>
            <a:off x="539552" y="1340768"/>
            <a:ext cx="3672408" cy="504056"/>
          </a:xfrm>
        </p:spPr>
        <p:txBody>
          <a:bodyPr>
            <a:normAutofit/>
          </a:bodyPr>
          <a:lstStyle/>
          <a:p>
            <a:pPr>
              <a:buClr>
                <a:schemeClr val="accent6">
                  <a:lumMod val="75000"/>
                </a:schemeClr>
              </a:buClr>
              <a:buSzPct val="80000"/>
              <a:buFont typeface="Wingdings" pitchFamily="2" charset="2"/>
              <a:buChar char="p"/>
            </a:pPr>
            <a:r>
              <a:rPr lang="en-US" altLang="zh-CN" sz="2000" dirty="0" smtClean="0"/>
              <a:t>OS:</a:t>
            </a:r>
          </a:p>
          <a:p>
            <a:pPr>
              <a:buClr>
                <a:schemeClr val="accent6">
                  <a:lumMod val="75000"/>
                </a:schemeClr>
              </a:buClr>
              <a:buSzPct val="80000"/>
              <a:buNone/>
            </a:pPr>
            <a:endParaRPr lang="en-US" altLang="zh-CN" sz="2000" dirty="0" smtClean="0"/>
          </a:p>
          <a:p>
            <a:pPr>
              <a:buClr>
                <a:schemeClr val="accent6">
                  <a:lumMod val="75000"/>
                </a:schemeClr>
              </a:buClr>
              <a:buSzPct val="80000"/>
              <a:buFont typeface="Wingdings" pitchFamily="2" charset="2"/>
              <a:buChar char="p"/>
            </a:pPr>
            <a:endParaRPr lang="en-US" altLang="zh-CN" sz="2000" dirty="0" smtClean="0"/>
          </a:p>
          <a:p>
            <a:pPr>
              <a:buClr>
                <a:schemeClr val="accent6">
                  <a:lumMod val="75000"/>
                </a:schemeClr>
              </a:buClr>
              <a:buSzPct val="80000"/>
              <a:buFont typeface="Wingdings" pitchFamily="2" charset="2"/>
              <a:buChar char="p"/>
            </a:pPr>
            <a:endParaRPr lang="en-US" altLang="zh-CN" sz="2000" dirty="0" smtClean="0"/>
          </a:p>
        </p:txBody>
      </p:sp>
      <p:sp>
        <p:nvSpPr>
          <p:cNvPr id="11" name="Slide Number Placeholder 10"/>
          <p:cNvSpPr>
            <a:spLocks noGrp="1"/>
          </p:cNvSpPr>
          <p:nvPr>
            <p:ph type="sldNum" sz="quarter" idx="12"/>
          </p:nvPr>
        </p:nvSpPr>
        <p:spPr/>
        <p:txBody>
          <a:bodyPr/>
          <a:lstStyle/>
          <a:p>
            <a:pPr>
              <a:defRPr/>
            </a:pPr>
            <a:fld id="{AEB7165C-B5BA-477B-B534-1EDDB2CB9EF1}" type="slidenum">
              <a:rPr lang="zh-CN" altLang="fr-FR" smtClean="0"/>
              <a:pPr>
                <a:defRPr/>
              </a:pPr>
              <a:t>115</a:t>
            </a:fld>
            <a:endParaRPr lang="fr-FR" altLang="zh-CN"/>
          </a:p>
        </p:txBody>
      </p:sp>
      <p:sp>
        <p:nvSpPr>
          <p:cNvPr id="22" name="矩形 21"/>
          <p:cNvSpPr/>
          <p:nvPr/>
        </p:nvSpPr>
        <p:spPr>
          <a:xfrm>
            <a:off x="611560" y="1700808"/>
            <a:ext cx="3024336" cy="212365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1200" dirty="0" smtClean="0"/>
              <a:t>&lt;profile&gt;</a:t>
            </a:r>
            <a:endParaRPr lang="zh-CN" altLang="zh-CN" sz="1200" dirty="0" smtClean="0"/>
          </a:p>
          <a:p>
            <a:r>
              <a:rPr lang="en-US" altLang="zh-CN" sz="1200" dirty="0" smtClean="0"/>
              <a:t>    &lt;activation&gt;</a:t>
            </a:r>
            <a:endParaRPr lang="zh-CN" altLang="zh-CN" sz="1200" dirty="0" smtClean="0"/>
          </a:p>
          <a:p>
            <a:r>
              <a:rPr lang="en-US" altLang="zh-CN" sz="1200" dirty="0" smtClean="0"/>
              <a:t>      &lt;</a:t>
            </a:r>
            <a:r>
              <a:rPr lang="en-US" altLang="zh-CN" sz="1200" dirty="0" err="1" smtClean="0"/>
              <a:t>os</a:t>
            </a:r>
            <a:r>
              <a:rPr lang="en-US" altLang="zh-CN" sz="1200" dirty="0" smtClean="0"/>
              <a:t>&gt;</a:t>
            </a:r>
            <a:endParaRPr lang="zh-CN" altLang="zh-CN" sz="1200" dirty="0" smtClean="0"/>
          </a:p>
          <a:p>
            <a:r>
              <a:rPr lang="en-US" altLang="zh-CN" sz="1200" dirty="0" smtClean="0"/>
              <a:t>        &lt;name&gt;Windows XP&lt;/name&gt;</a:t>
            </a:r>
            <a:endParaRPr lang="zh-CN" altLang="zh-CN" sz="1200" dirty="0" smtClean="0"/>
          </a:p>
          <a:p>
            <a:r>
              <a:rPr lang="en-US" altLang="zh-CN" sz="1200" dirty="0" smtClean="0"/>
              <a:t>        &lt;family&gt;Windows&lt;/family&gt;</a:t>
            </a:r>
            <a:endParaRPr lang="zh-CN" altLang="zh-CN" sz="1200" dirty="0" smtClean="0"/>
          </a:p>
          <a:p>
            <a:r>
              <a:rPr lang="en-US" altLang="zh-CN" sz="1200" dirty="0" smtClean="0"/>
              <a:t>        &lt;arch&gt;x86&lt;/arch&gt;</a:t>
            </a:r>
            <a:endParaRPr lang="zh-CN" altLang="zh-CN" sz="1200" dirty="0" smtClean="0"/>
          </a:p>
          <a:p>
            <a:r>
              <a:rPr lang="en-US" altLang="zh-CN" sz="1200" dirty="0" smtClean="0"/>
              <a:t>        &lt;version&gt;5.1.2600&lt;/version&gt;</a:t>
            </a:r>
            <a:endParaRPr lang="zh-CN" altLang="zh-CN" sz="1200" dirty="0" smtClean="0"/>
          </a:p>
          <a:p>
            <a:r>
              <a:rPr lang="en-US" altLang="zh-CN" sz="1200" dirty="0" smtClean="0"/>
              <a:t>      &lt;/</a:t>
            </a:r>
            <a:r>
              <a:rPr lang="en-US" altLang="zh-CN" sz="1200" dirty="0" err="1" smtClean="0"/>
              <a:t>os</a:t>
            </a:r>
            <a:r>
              <a:rPr lang="en-US" altLang="zh-CN" sz="1200" dirty="0" smtClean="0"/>
              <a:t>&gt;</a:t>
            </a:r>
            <a:endParaRPr lang="zh-CN" altLang="zh-CN" sz="1200" dirty="0" smtClean="0"/>
          </a:p>
          <a:p>
            <a:r>
              <a:rPr lang="en-US" altLang="zh-CN" sz="1200" dirty="0" smtClean="0"/>
              <a:t>    &lt;/activation&gt;</a:t>
            </a:r>
            <a:endParaRPr lang="zh-CN" altLang="zh-CN" sz="1200" dirty="0" smtClean="0"/>
          </a:p>
          <a:p>
            <a:r>
              <a:rPr lang="en-US" altLang="zh-CN" sz="1200" dirty="0" smtClean="0"/>
              <a:t>    ...</a:t>
            </a:r>
            <a:endParaRPr lang="zh-CN" altLang="zh-CN" sz="1200" dirty="0" smtClean="0"/>
          </a:p>
          <a:p>
            <a:r>
              <a:rPr lang="en-US" altLang="zh-CN" sz="1200" dirty="0" smtClean="0"/>
              <a:t>  &lt;/profile&gt;</a:t>
            </a:r>
            <a:endParaRPr lang="zh-CN" altLang="zh-CN" sz="1200" dirty="0"/>
          </a:p>
        </p:txBody>
      </p:sp>
      <p:sp>
        <p:nvSpPr>
          <p:cNvPr id="24" name="矩形 23"/>
          <p:cNvSpPr/>
          <p:nvPr/>
        </p:nvSpPr>
        <p:spPr>
          <a:xfrm>
            <a:off x="611560" y="4581128"/>
            <a:ext cx="3024336" cy="175432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1200" dirty="0" smtClean="0"/>
              <a:t>&lt;profile&gt;</a:t>
            </a:r>
            <a:endParaRPr lang="zh-CN" altLang="zh-CN" sz="1200" dirty="0" smtClean="0"/>
          </a:p>
          <a:p>
            <a:r>
              <a:rPr lang="en-US" altLang="zh-CN" sz="1200" dirty="0" smtClean="0"/>
              <a:t>    &lt;activation&gt;</a:t>
            </a:r>
            <a:endParaRPr lang="zh-CN" altLang="zh-CN" sz="1200" dirty="0" smtClean="0"/>
          </a:p>
          <a:p>
            <a:r>
              <a:rPr lang="en-US" altLang="zh-CN" sz="1200" dirty="0" smtClean="0"/>
              <a:t>      &lt;file&gt;</a:t>
            </a:r>
            <a:endParaRPr lang="zh-CN" altLang="zh-CN" sz="1200" dirty="0" smtClean="0"/>
          </a:p>
          <a:p>
            <a:r>
              <a:rPr lang="en-US" altLang="zh-CN" sz="1200" dirty="0" smtClean="0"/>
              <a:t>        &lt;missing&gt;</a:t>
            </a:r>
            <a:r>
              <a:rPr lang="en-US" altLang="zh-CN" sz="1200" dirty="0" err="1" smtClean="0"/>
              <a:t>x.properties</a:t>
            </a:r>
            <a:r>
              <a:rPr lang="en-US" altLang="zh-CN" sz="1200" dirty="0" smtClean="0"/>
              <a:t>&lt;/missing&gt;</a:t>
            </a:r>
            <a:endParaRPr lang="zh-CN" altLang="zh-CN" sz="1200" dirty="0" smtClean="0"/>
          </a:p>
          <a:p>
            <a:r>
              <a:rPr lang="en-US" altLang="zh-CN" sz="1200" dirty="0" smtClean="0"/>
              <a:t>        &lt;exists&gt;</a:t>
            </a:r>
            <a:r>
              <a:rPr lang="en-US" altLang="zh-CN" sz="1200" dirty="0" err="1" smtClean="0"/>
              <a:t>y.properties</a:t>
            </a:r>
            <a:r>
              <a:rPr lang="en-US" altLang="zh-CN" sz="1200" dirty="0" smtClean="0"/>
              <a:t>&lt;/exists&gt;</a:t>
            </a:r>
            <a:endParaRPr lang="zh-CN" altLang="zh-CN" sz="1200" dirty="0" smtClean="0"/>
          </a:p>
          <a:p>
            <a:r>
              <a:rPr lang="en-US" altLang="zh-CN" sz="1200" dirty="0" smtClean="0"/>
              <a:t>      &lt;/file&gt;</a:t>
            </a:r>
            <a:endParaRPr lang="zh-CN" altLang="zh-CN" sz="1200" dirty="0" smtClean="0"/>
          </a:p>
          <a:p>
            <a:r>
              <a:rPr lang="en-US" altLang="zh-CN" sz="1200" dirty="0" smtClean="0"/>
              <a:t>    &lt;/activation&gt;</a:t>
            </a:r>
            <a:endParaRPr lang="zh-CN" altLang="zh-CN" sz="1200" dirty="0" smtClean="0"/>
          </a:p>
          <a:p>
            <a:r>
              <a:rPr lang="en-US" altLang="zh-CN" sz="1200" dirty="0" smtClean="0"/>
              <a:t>    ...</a:t>
            </a:r>
            <a:endParaRPr lang="zh-CN" altLang="zh-CN" sz="1200" dirty="0" smtClean="0"/>
          </a:p>
          <a:p>
            <a:r>
              <a:rPr lang="en-US" altLang="zh-CN" sz="1200" dirty="0" smtClean="0"/>
              <a:t>  &lt;/profile&gt;</a:t>
            </a:r>
            <a:endParaRPr lang="zh-CN" altLang="en-US" sz="1200" dirty="0"/>
          </a:p>
        </p:txBody>
      </p:sp>
      <p:sp>
        <p:nvSpPr>
          <p:cNvPr id="6" name="内容占位符 2"/>
          <p:cNvSpPr txBox="1">
            <a:spLocks/>
          </p:cNvSpPr>
          <p:nvPr/>
        </p:nvSpPr>
        <p:spPr>
          <a:xfrm>
            <a:off x="4499992" y="1340768"/>
            <a:ext cx="3672408" cy="45943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
                <a:schemeClr val="accent6">
                  <a:lumMod val="75000"/>
                </a:schemeClr>
              </a:buClr>
              <a:buSzPct val="80000"/>
              <a:buFont typeface="Wingdings" pitchFamily="2" charset="2"/>
              <a:buChar char="p"/>
              <a:tabLst/>
              <a:defRPr/>
            </a:pPr>
            <a:r>
              <a:rPr lang="en-US" altLang="zh-CN" sz="2000" dirty="0" smtClean="0"/>
              <a:t>Activate by default:</a:t>
            </a: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6">
                  <a:lumMod val="75000"/>
                </a:schemeClr>
              </a:buClr>
              <a:buSzPct val="80000"/>
              <a:buFont typeface="Wingdings" pitchFamily="2" charset="2"/>
              <a:buChar char="p"/>
              <a:tabLst/>
              <a:defRPr/>
            </a:pP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6">
                  <a:lumMod val="75000"/>
                </a:schemeClr>
              </a:buClr>
              <a:buSzPct val="80000"/>
              <a:buFont typeface="Wingdings" pitchFamily="2" charset="2"/>
              <a:buChar char="p"/>
              <a:tabLst/>
              <a:defRPr/>
            </a:pP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 name="内容占位符 2"/>
          <p:cNvSpPr txBox="1">
            <a:spLocks/>
          </p:cNvSpPr>
          <p:nvPr/>
        </p:nvSpPr>
        <p:spPr>
          <a:xfrm>
            <a:off x="539552" y="4221088"/>
            <a:ext cx="2952328" cy="50405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
                <a:schemeClr val="accent6">
                  <a:lumMod val="75000"/>
                </a:schemeClr>
              </a:buClr>
              <a:buSzPct val="80000"/>
              <a:buFont typeface="Wingdings" pitchFamily="2" charset="2"/>
              <a:buChar char="p"/>
              <a:tabLst/>
              <a:defRPr/>
            </a:pPr>
            <a:r>
              <a:rPr lang="en-US" altLang="zh-CN" sz="2000" dirty="0" smtClean="0">
                <a:latin typeface="+mn-lt"/>
              </a:rPr>
              <a:t>File exists?</a:t>
            </a: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6">
                  <a:lumMod val="75000"/>
                </a:schemeClr>
              </a:buClr>
              <a:buSzPct val="80000"/>
              <a:buFont typeface="Wingdings" pitchFamily="2" charset="2"/>
              <a:buChar char="p"/>
              <a:tabLst/>
              <a:defRPr/>
            </a:pP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6">
                  <a:lumMod val="75000"/>
                </a:schemeClr>
              </a:buClr>
              <a:buSzPct val="80000"/>
              <a:buFont typeface="Wingdings" pitchFamily="2" charset="2"/>
              <a:buChar char="p"/>
              <a:tabLst/>
              <a:defRPr/>
            </a:pP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6">
                  <a:lumMod val="75000"/>
                </a:schemeClr>
              </a:buClr>
              <a:buSzPct val="80000"/>
              <a:buFont typeface="Wingdings" pitchFamily="2" charset="2"/>
              <a:buChar char="p"/>
              <a:tabLst/>
              <a:defRPr/>
            </a:pP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矩形 7"/>
          <p:cNvSpPr/>
          <p:nvPr/>
        </p:nvSpPr>
        <p:spPr>
          <a:xfrm>
            <a:off x="4572000" y="1772816"/>
            <a:ext cx="3312368" cy="180020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1200" dirty="0" smtClean="0"/>
              <a:t>&lt;profiles&gt;</a:t>
            </a:r>
            <a:endParaRPr lang="zh-CN" altLang="zh-CN" sz="1200" dirty="0" smtClean="0"/>
          </a:p>
          <a:p>
            <a:r>
              <a:rPr lang="en-US" altLang="zh-CN" sz="1200" dirty="0" smtClean="0"/>
              <a:t>  &lt;profile&gt;</a:t>
            </a:r>
            <a:endParaRPr lang="zh-CN" altLang="zh-CN" sz="1200" dirty="0" smtClean="0"/>
          </a:p>
          <a:p>
            <a:r>
              <a:rPr lang="en-US" altLang="zh-CN" sz="1200" dirty="0" smtClean="0"/>
              <a:t>    &lt;id&gt;dev&lt;/id&gt;</a:t>
            </a:r>
            <a:endParaRPr lang="zh-CN" altLang="zh-CN" sz="1200" dirty="0" smtClean="0"/>
          </a:p>
          <a:p>
            <a:r>
              <a:rPr lang="en-US" altLang="zh-CN" sz="1200" dirty="0" smtClean="0"/>
              <a:t>    &lt;activation&gt;</a:t>
            </a:r>
            <a:endParaRPr lang="zh-CN" altLang="zh-CN" sz="1200" dirty="0" smtClean="0"/>
          </a:p>
          <a:p>
            <a:r>
              <a:rPr lang="en-US" altLang="zh-CN" sz="1200" dirty="0" smtClean="0"/>
              <a:t>      &lt;</a:t>
            </a:r>
            <a:r>
              <a:rPr lang="en-US" altLang="zh-CN" sz="1200" dirty="0" err="1" smtClean="0"/>
              <a:t>activeByDefault</a:t>
            </a:r>
            <a:r>
              <a:rPr lang="en-US" altLang="zh-CN" sz="1200" dirty="0" smtClean="0"/>
              <a:t>&gt;true&lt;/</a:t>
            </a:r>
            <a:r>
              <a:rPr lang="en-US" altLang="zh-CN" sz="1200" dirty="0" err="1" smtClean="0"/>
              <a:t>activeByDefault</a:t>
            </a:r>
            <a:r>
              <a:rPr lang="en-US" altLang="zh-CN" sz="1200" dirty="0" smtClean="0"/>
              <a:t>&gt;</a:t>
            </a:r>
            <a:endParaRPr lang="zh-CN" altLang="zh-CN" sz="1200" dirty="0" smtClean="0"/>
          </a:p>
          <a:p>
            <a:r>
              <a:rPr lang="en-US" altLang="zh-CN" sz="1200" dirty="0" smtClean="0"/>
              <a:t>    &lt;/activation&gt;</a:t>
            </a:r>
            <a:endParaRPr lang="zh-CN" altLang="zh-CN" sz="1200" dirty="0" smtClean="0"/>
          </a:p>
          <a:p>
            <a:r>
              <a:rPr lang="en-US" altLang="zh-CN" sz="1200" dirty="0" smtClean="0"/>
              <a:t>    ...</a:t>
            </a:r>
            <a:endParaRPr lang="zh-CN" altLang="zh-CN" sz="1200" dirty="0" smtClean="0"/>
          </a:p>
          <a:p>
            <a:r>
              <a:rPr lang="en-US" altLang="zh-CN" sz="1200" dirty="0" smtClean="0"/>
              <a:t>  &lt;/profile&gt;</a:t>
            </a:r>
            <a:endParaRPr lang="zh-CN" altLang="zh-CN" sz="1200" dirty="0" smtClean="0"/>
          </a:p>
          <a:p>
            <a:r>
              <a:rPr lang="en-US" altLang="zh-CN" sz="1200" dirty="0" smtClean="0"/>
              <a:t>&lt;/profiles&gt;</a:t>
            </a:r>
            <a:endParaRPr lang="zh-CN" altLang="zh-CN" sz="1200" dirty="0"/>
          </a:p>
        </p:txBody>
      </p:sp>
      <p:sp>
        <p:nvSpPr>
          <p:cNvPr id="10" name="矩形 9"/>
          <p:cNvSpPr/>
          <p:nvPr/>
        </p:nvSpPr>
        <p:spPr>
          <a:xfrm>
            <a:off x="4572000" y="4581128"/>
            <a:ext cx="3024336" cy="95410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1400" dirty="0" smtClean="0"/>
              <a:t>$ </a:t>
            </a:r>
            <a:r>
              <a:rPr lang="en-US" altLang="zh-CN" sz="1400" b="1" dirty="0" smtClean="0"/>
              <a:t>mvn </a:t>
            </a:r>
            <a:r>
              <a:rPr lang="en-US" altLang="zh-CN" sz="1400" b="1" dirty="0" err="1" smtClean="0"/>
              <a:t>help:active</a:t>
            </a:r>
            <a:r>
              <a:rPr lang="en-US" altLang="zh-CN" sz="1400" b="1" dirty="0" smtClean="0"/>
              <a:t>-profiles</a:t>
            </a:r>
          </a:p>
          <a:p>
            <a:endParaRPr lang="en-US" altLang="zh-CN" sz="1400" b="1" dirty="0" smtClean="0"/>
          </a:p>
          <a:p>
            <a:r>
              <a:rPr lang="en-US" altLang="zh-CN" sz="1400" dirty="0" smtClean="0"/>
              <a:t>$ </a:t>
            </a:r>
            <a:r>
              <a:rPr lang="en-US" altLang="zh-CN" sz="1400" b="1" dirty="0" smtClean="0"/>
              <a:t>mvn </a:t>
            </a:r>
            <a:r>
              <a:rPr lang="en-US" altLang="zh-CN" sz="1400" b="1" dirty="0" err="1" smtClean="0"/>
              <a:t>help:all</a:t>
            </a:r>
            <a:r>
              <a:rPr lang="en-US" altLang="zh-CN" sz="1400" b="1" dirty="0" smtClean="0"/>
              <a:t>-profiles</a:t>
            </a:r>
            <a:endParaRPr lang="zh-CN" altLang="zh-CN" sz="1400" dirty="0" smtClean="0"/>
          </a:p>
          <a:p>
            <a:endParaRPr lang="zh-CN" altLang="zh-CN" sz="1400"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332656"/>
            <a:ext cx="8208912"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Activate Integration Test in Profile</a:t>
            </a:r>
            <a:endParaRPr lang="zh-CN" altLang="en-US" sz="4000" dirty="0">
              <a:solidFill>
                <a:schemeClr val="accent6">
                  <a:lumMod val="75000"/>
                </a:schemeClr>
              </a:solidFill>
              <a:latin typeface="华文琥珀" pitchFamily="2" charset="-122"/>
              <a:ea typeface="华文琥珀" pitchFamily="2" charset="-122"/>
            </a:endParaRPr>
          </a:p>
        </p:txBody>
      </p:sp>
      <p:sp>
        <p:nvSpPr>
          <p:cNvPr id="5" name="矩形 4"/>
          <p:cNvSpPr/>
          <p:nvPr/>
        </p:nvSpPr>
        <p:spPr>
          <a:xfrm>
            <a:off x="611560" y="1124744"/>
            <a:ext cx="3744416" cy="517064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1100" dirty="0" smtClean="0"/>
              <a:t>&lt;project&gt;</a:t>
            </a:r>
            <a:endParaRPr lang="zh-CN" altLang="zh-CN" sz="1100" dirty="0" smtClean="0"/>
          </a:p>
          <a:p>
            <a:r>
              <a:rPr lang="en-US" altLang="zh-CN" sz="1100" dirty="0" smtClean="0"/>
              <a:t>  &lt;build&gt;</a:t>
            </a:r>
            <a:endParaRPr lang="zh-CN" altLang="zh-CN" sz="1100" dirty="0" smtClean="0"/>
          </a:p>
          <a:p>
            <a:r>
              <a:rPr lang="en-US" altLang="zh-CN" sz="1100" dirty="0" smtClean="0"/>
              <a:t>    &lt;</a:t>
            </a:r>
            <a:r>
              <a:rPr lang="en-US" altLang="zh-CN" sz="1100" dirty="0" err="1" smtClean="0"/>
              <a:t>plugins</a:t>
            </a:r>
            <a:r>
              <a:rPr lang="en-US" altLang="zh-CN" sz="1100" dirty="0" smtClean="0"/>
              <a:t>&gt; </a:t>
            </a:r>
            <a:endParaRPr lang="zh-CN" altLang="zh-CN" sz="1100" dirty="0" smtClean="0"/>
          </a:p>
          <a:p>
            <a:r>
              <a:rPr lang="en-US" altLang="zh-CN" sz="1100" dirty="0" smtClean="0"/>
              <a:t>      &lt;plugin&gt;</a:t>
            </a:r>
            <a:endParaRPr lang="zh-CN" altLang="zh-CN" sz="1100" dirty="0" smtClean="0"/>
          </a:p>
          <a:p>
            <a:r>
              <a:rPr lang="en-US" altLang="zh-CN" sz="1100" dirty="0" smtClean="0"/>
              <a:t>        &lt;groupId&gt;</a:t>
            </a:r>
            <a:r>
              <a:rPr lang="en-US" altLang="zh-CN" sz="1100" dirty="0" err="1" smtClean="0"/>
              <a:t>org.apache.maven.plugins</a:t>
            </a:r>
            <a:r>
              <a:rPr lang="en-US" altLang="zh-CN" sz="1100" dirty="0" smtClean="0"/>
              <a:t>&lt;/groupId&gt;</a:t>
            </a:r>
            <a:endParaRPr lang="zh-CN" altLang="zh-CN" sz="1100" dirty="0" smtClean="0"/>
          </a:p>
          <a:p>
            <a:r>
              <a:rPr lang="en-US" altLang="zh-CN" sz="1100" dirty="0" smtClean="0"/>
              <a:t>        &lt;artifactId&gt;maven-surefire-plugin&lt;/artifactId&gt;</a:t>
            </a:r>
            <a:endParaRPr lang="zh-CN" altLang="zh-CN" sz="1100" dirty="0" smtClean="0"/>
          </a:p>
          <a:p>
            <a:r>
              <a:rPr lang="en-US" altLang="zh-CN" sz="1100" dirty="0" smtClean="0"/>
              <a:t>        &lt;version&gt;2.5&lt;/version&gt;</a:t>
            </a:r>
            <a:endParaRPr lang="zh-CN" altLang="zh-CN" sz="1100" dirty="0" smtClean="0"/>
          </a:p>
          <a:p>
            <a:r>
              <a:rPr lang="en-US" altLang="zh-CN" sz="1100" dirty="0" smtClean="0"/>
              <a:t>      &lt;/plugin&gt;</a:t>
            </a:r>
            <a:endParaRPr lang="zh-CN" altLang="zh-CN" sz="1100" dirty="0" smtClean="0"/>
          </a:p>
          <a:p>
            <a:r>
              <a:rPr lang="en-US" altLang="zh-CN" sz="1100" dirty="0" smtClean="0"/>
              <a:t>    &lt;/</a:t>
            </a:r>
            <a:r>
              <a:rPr lang="en-US" altLang="zh-CN" sz="1100" dirty="0" err="1" smtClean="0"/>
              <a:t>plugins</a:t>
            </a:r>
            <a:r>
              <a:rPr lang="en-US" altLang="zh-CN" sz="1100" dirty="0" smtClean="0"/>
              <a:t>&gt;</a:t>
            </a:r>
            <a:endParaRPr lang="zh-CN" altLang="zh-CN" sz="1100" dirty="0" smtClean="0"/>
          </a:p>
          <a:p>
            <a:r>
              <a:rPr lang="en-US" altLang="zh-CN" sz="1100" dirty="0" smtClean="0"/>
              <a:t>  &lt;/build&gt;</a:t>
            </a:r>
            <a:endParaRPr lang="zh-CN" altLang="zh-CN" sz="1100" dirty="0" smtClean="0"/>
          </a:p>
          <a:p>
            <a:r>
              <a:rPr lang="en-US" altLang="zh-CN" sz="1100" dirty="0" smtClean="0"/>
              <a:t>  &lt;profiles&gt;</a:t>
            </a:r>
            <a:endParaRPr lang="zh-CN" altLang="zh-CN" sz="1100" dirty="0" smtClean="0"/>
          </a:p>
          <a:p>
            <a:r>
              <a:rPr lang="en-US" altLang="zh-CN" sz="1100" dirty="0" smtClean="0"/>
              <a:t>    &lt;profile&gt;</a:t>
            </a:r>
            <a:endParaRPr lang="zh-CN" altLang="zh-CN" sz="1100" dirty="0" smtClean="0"/>
          </a:p>
          <a:p>
            <a:r>
              <a:rPr lang="en-US" altLang="zh-CN" sz="1100" dirty="0" smtClean="0"/>
              <a:t>      &lt;id&gt;full&lt;/id&gt;</a:t>
            </a:r>
            <a:endParaRPr lang="zh-CN" altLang="zh-CN" sz="1100" dirty="0" smtClean="0"/>
          </a:p>
          <a:p>
            <a:r>
              <a:rPr lang="en-US" altLang="zh-CN" sz="1100" dirty="0" smtClean="0"/>
              <a:t>      &lt;build&gt;</a:t>
            </a:r>
            <a:endParaRPr lang="zh-CN" altLang="zh-CN" sz="1100" dirty="0" smtClean="0"/>
          </a:p>
          <a:p>
            <a:r>
              <a:rPr lang="en-US" altLang="zh-CN" sz="1100" dirty="0" smtClean="0"/>
              <a:t>        &lt;</a:t>
            </a:r>
            <a:r>
              <a:rPr lang="en-US" altLang="zh-CN" sz="1100" dirty="0" err="1" smtClean="0"/>
              <a:t>plugins</a:t>
            </a:r>
            <a:r>
              <a:rPr lang="en-US" altLang="zh-CN" sz="1100" dirty="0" smtClean="0"/>
              <a:t>&gt; </a:t>
            </a:r>
            <a:endParaRPr lang="zh-CN" altLang="zh-CN" sz="1100" dirty="0" smtClean="0"/>
          </a:p>
          <a:p>
            <a:r>
              <a:rPr lang="en-US" altLang="zh-CN" sz="1100" dirty="0" smtClean="0"/>
              <a:t>          &lt;plugin&gt;</a:t>
            </a:r>
            <a:endParaRPr lang="zh-CN" altLang="zh-CN" sz="1100" dirty="0" smtClean="0"/>
          </a:p>
          <a:p>
            <a:r>
              <a:rPr lang="en-US" altLang="zh-CN" sz="1100" dirty="0" smtClean="0"/>
              <a:t>            &lt;groupId&gt;</a:t>
            </a:r>
            <a:r>
              <a:rPr lang="en-US" altLang="zh-CN" sz="1100" dirty="0" err="1" smtClean="0"/>
              <a:t>org.apache.maven.plugins</a:t>
            </a:r>
            <a:r>
              <a:rPr lang="en-US" altLang="zh-CN" sz="1100" dirty="0" smtClean="0"/>
              <a:t>&lt;/groupId&gt;</a:t>
            </a:r>
            <a:endParaRPr lang="zh-CN" altLang="zh-CN" sz="1100" dirty="0" smtClean="0"/>
          </a:p>
          <a:p>
            <a:r>
              <a:rPr lang="en-US" altLang="zh-CN" sz="1100" dirty="0" smtClean="0"/>
              <a:t>            &lt;artifactId&gt;maven-surefire-plugin&lt;/artifactId&gt;</a:t>
            </a:r>
            <a:endParaRPr lang="zh-CN" altLang="zh-CN" sz="1100" dirty="0" smtClean="0"/>
          </a:p>
          <a:p>
            <a:r>
              <a:rPr lang="en-US" altLang="zh-CN" sz="1100" dirty="0" smtClean="0"/>
              <a:t>            &lt;version&gt;2.5&lt;/version&gt;</a:t>
            </a:r>
            <a:endParaRPr lang="zh-CN" altLang="zh-CN" sz="1100" dirty="0" smtClean="0"/>
          </a:p>
          <a:p>
            <a:r>
              <a:rPr lang="en-US" altLang="zh-CN" sz="1100" dirty="0" smtClean="0"/>
              <a:t>            &lt;configuration&gt;</a:t>
            </a:r>
            <a:endParaRPr lang="zh-CN" altLang="zh-CN" sz="1100" dirty="0" smtClean="0"/>
          </a:p>
          <a:p>
            <a:r>
              <a:rPr lang="en-US" altLang="zh-CN" sz="1100" dirty="0" smtClean="0"/>
              <a:t>              &lt;includes&gt;</a:t>
            </a:r>
          </a:p>
          <a:p>
            <a:r>
              <a:rPr lang="en-US" altLang="zh-CN" sz="1100" dirty="0" smtClean="0"/>
              <a:t>                &lt;include&gt;**/*</a:t>
            </a:r>
            <a:r>
              <a:rPr lang="en-US" altLang="zh-CN" sz="1100" dirty="0" err="1" smtClean="0"/>
              <a:t>IT.java</a:t>
            </a:r>
            <a:r>
              <a:rPr lang="en-US" altLang="zh-CN" sz="1100" dirty="0" smtClean="0"/>
              <a:t>&lt;/include&gt;</a:t>
            </a:r>
          </a:p>
          <a:p>
            <a:r>
              <a:rPr lang="en-US" altLang="zh-CN" sz="1100" dirty="0" smtClean="0"/>
              <a:t>              &lt;/includes&gt;</a:t>
            </a:r>
            <a:endParaRPr lang="zh-CN" altLang="zh-CN" sz="1100" dirty="0" smtClean="0"/>
          </a:p>
          <a:p>
            <a:r>
              <a:rPr lang="en-US" altLang="zh-CN" sz="1100" dirty="0" smtClean="0"/>
              <a:t>            &lt;/configuration&gt;</a:t>
            </a:r>
            <a:endParaRPr lang="zh-CN" altLang="zh-CN" sz="1100" dirty="0" smtClean="0"/>
          </a:p>
          <a:p>
            <a:r>
              <a:rPr lang="en-US" altLang="zh-CN" sz="1100" dirty="0" smtClean="0"/>
              <a:t>          &lt;/plugin&gt;</a:t>
            </a:r>
            <a:endParaRPr lang="zh-CN" altLang="zh-CN" sz="1100" dirty="0" smtClean="0"/>
          </a:p>
          <a:p>
            <a:r>
              <a:rPr lang="en-US" altLang="zh-CN" sz="1100" dirty="0" smtClean="0"/>
              <a:t>        &lt;/</a:t>
            </a:r>
            <a:r>
              <a:rPr lang="en-US" altLang="zh-CN" sz="1100" dirty="0" err="1" smtClean="0"/>
              <a:t>plugins</a:t>
            </a:r>
            <a:r>
              <a:rPr lang="en-US" altLang="zh-CN" sz="1100" dirty="0" smtClean="0"/>
              <a:t>&gt;</a:t>
            </a:r>
            <a:endParaRPr lang="zh-CN" altLang="zh-CN" sz="1100" dirty="0" smtClean="0"/>
          </a:p>
          <a:p>
            <a:r>
              <a:rPr lang="en-US" altLang="zh-CN" sz="1100" dirty="0" smtClean="0"/>
              <a:t>      &lt;/build&gt;</a:t>
            </a:r>
            <a:endParaRPr lang="zh-CN" altLang="zh-CN" sz="1100" dirty="0" smtClean="0"/>
          </a:p>
          <a:p>
            <a:r>
              <a:rPr lang="en-US" altLang="zh-CN" sz="1100" dirty="0" smtClean="0"/>
              <a:t>    &lt;/profile&gt;</a:t>
            </a:r>
            <a:endParaRPr lang="zh-CN" altLang="zh-CN" sz="1100" dirty="0" smtClean="0"/>
          </a:p>
          <a:p>
            <a:r>
              <a:rPr lang="en-US" altLang="zh-CN" sz="1100" dirty="0" smtClean="0"/>
              <a:t>  &lt;/profiles&gt;</a:t>
            </a:r>
            <a:endParaRPr lang="zh-CN" altLang="zh-CN" sz="1100" dirty="0" smtClean="0"/>
          </a:p>
          <a:p>
            <a:r>
              <a:rPr lang="en-US" altLang="zh-CN" sz="1100" dirty="0" smtClean="0"/>
              <a:t>&lt;project&gt;</a:t>
            </a:r>
            <a:endParaRPr lang="zh-CN" altLang="zh-CN" sz="1100" dirty="0"/>
          </a:p>
        </p:txBody>
      </p:sp>
      <p:sp>
        <p:nvSpPr>
          <p:cNvPr id="6" name="矩形 5"/>
          <p:cNvSpPr/>
          <p:nvPr/>
        </p:nvSpPr>
        <p:spPr>
          <a:xfrm>
            <a:off x="4788024" y="2276873"/>
            <a:ext cx="3888432"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endParaRPr lang="en-US" altLang="zh-CN" sz="1200" dirty="0" smtClean="0"/>
          </a:p>
          <a:p>
            <a:r>
              <a:rPr lang="en-US" altLang="zh-CN" sz="1200" dirty="0" smtClean="0"/>
              <a:t>Unit Test</a:t>
            </a:r>
            <a:r>
              <a:rPr lang="zh-CN" altLang="en-US" sz="1200" dirty="0" smtClean="0"/>
              <a:t>：</a:t>
            </a:r>
            <a:r>
              <a:rPr lang="en-US" altLang="zh-CN" sz="1200" dirty="0" smtClean="0"/>
              <a:t>*</a:t>
            </a:r>
            <a:r>
              <a:rPr lang="en-US" altLang="zh-CN" sz="1200" dirty="0" err="1" smtClean="0"/>
              <a:t>Test.java</a:t>
            </a:r>
            <a:endParaRPr lang="en-US" altLang="zh-CN" sz="1200" dirty="0" smtClean="0"/>
          </a:p>
          <a:p>
            <a:endParaRPr lang="en-US" altLang="zh-CN" sz="1200" dirty="0" smtClean="0"/>
          </a:p>
          <a:p>
            <a:r>
              <a:rPr lang="en-US" altLang="zh-CN" sz="1200" dirty="0" smtClean="0"/>
              <a:t>Integration Test</a:t>
            </a:r>
            <a:r>
              <a:rPr lang="zh-CN" altLang="en-US" sz="1200" dirty="0" smtClean="0"/>
              <a:t>：</a:t>
            </a:r>
            <a:r>
              <a:rPr lang="en-US" altLang="zh-CN" sz="1200" dirty="0" smtClean="0"/>
              <a:t>*</a:t>
            </a:r>
            <a:r>
              <a:rPr lang="en-US" altLang="zh-CN" sz="1200" dirty="0" err="1" smtClean="0"/>
              <a:t>IT.java</a:t>
            </a:r>
            <a:endParaRPr lang="zh-CN" altLang="zh-CN" sz="1200" dirty="0"/>
          </a:p>
        </p:txBody>
      </p:sp>
      <p:sp>
        <p:nvSpPr>
          <p:cNvPr id="8" name="矩形 7"/>
          <p:cNvSpPr/>
          <p:nvPr/>
        </p:nvSpPr>
        <p:spPr>
          <a:xfrm>
            <a:off x="6372200" y="2132856"/>
            <a:ext cx="2160240"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dirty="0" smtClean="0"/>
              <a:t>Naming Convention</a:t>
            </a:r>
            <a:endParaRPr lang="zh-CN" altLang="en-US" dirty="0"/>
          </a:p>
        </p:txBody>
      </p:sp>
      <p:sp>
        <p:nvSpPr>
          <p:cNvPr id="7" name="Slide Number Placeholder 6"/>
          <p:cNvSpPr>
            <a:spLocks noGrp="1"/>
          </p:cNvSpPr>
          <p:nvPr>
            <p:ph type="sldNum" sz="quarter" idx="12"/>
          </p:nvPr>
        </p:nvSpPr>
        <p:spPr/>
        <p:txBody>
          <a:bodyPr/>
          <a:lstStyle/>
          <a:p>
            <a:pPr>
              <a:defRPr/>
            </a:pPr>
            <a:fld id="{AEB7165C-B5BA-477B-B534-1EDDB2CB9EF1}" type="slidenum">
              <a:rPr lang="zh-CN" altLang="fr-FR" smtClean="0"/>
              <a:pPr>
                <a:defRPr/>
              </a:pPr>
              <a:t>116</a:t>
            </a:fld>
            <a:endParaRPr lang="fr-FR" altLang="zh-CN"/>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332656"/>
            <a:ext cx="8208912" cy="707886"/>
          </a:xfrm>
          <a:prstGeom prst="rect">
            <a:avLst/>
          </a:prstGeom>
          <a:noFill/>
        </p:spPr>
        <p:txBody>
          <a:bodyPr wrap="square">
            <a:spAutoFit/>
          </a:bodyPr>
          <a:lstStyle/>
          <a:p>
            <a:pPr fontAlgn="auto">
              <a:spcBef>
                <a:spcPts val="0"/>
              </a:spcBef>
              <a:spcAft>
                <a:spcPts val="0"/>
              </a:spcAft>
              <a:defRPr/>
            </a:pPr>
            <a:r>
              <a:rPr lang="en-US" altLang="zh-CN" sz="4000" dirty="0">
                <a:solidFill>
                  <a:schemeClr val="accent6">
                    <a:lumMod val="75000"/>
                  </a:schemeClr>
                </a:solidFill>
                <a:latin typeface="华文琥珀" pitchFamily="2" charset="-122"/>
                <a:ea typeface="华文琥珀" pitchFamily="2" charset="-122"/>
              </a:rPr>
              <a:t>Activate Integration Test </a:t>
            </a:r>
            <a:r>
              <a:rPr lang="en-US" altLang="zh-CN" sz="4000" dirty="0" smtClean="0">
                <a:solidFill>
                  <a:schemeClr val="accent6">
                    <a:lumMod val="75000"/>
                  </a:schemeClr>
                </a:solidFill>
                <a:latin typeface="华文琥珀" pitchFamily="2" charset="-122"/>
                <a:ea typeface="华文琥珀" pitchFamily="2" charset="-122"/>
              </a:rPr>
              <a:t>in </a:t>
            </a:r>
            <a:r>
              <a:rPr lang="en-US" altLang="zh-CN" sz="4000" dirty="0">
                <a:solidFill>
                  <a:schemeClr val="accent6">
                    <a:lumMod val="75000"/>
                  </a:schemeClr>
                </a:solidFill>
                <a:latin typeface="华文琥珀" pitchFamily="2" charset="-122"/>
                <a:ea typeface="华文琥珀" pitchFamily="2" charset="-122"/>
              </a:rPr>
              <a:t>Profile</a:t>
            </a:r>
            <a:endParaRPr lang="zh-CN" altLang="en-US" sz="4000" dirty="0">
              <a:solidFill>
                <a:schemeClr val="accent6">
                  <a:lumMod val="75000"/>
                </a:schemeClr>
              </a:solidFill>
              <a:latin typeface="华文琥珀" pitchFamily="2" charset="-122"/>
              <a:ea typeface="华文琥珀" pitchFamily="2" charset="-122"/>
            </a:endParaRPr>
          </a:p>
        </p:txBody>
      </p:sp>
      <p:sp>
        <p:nvSpPr>
          <p:cNvPr id="5" name="矩形 4"/>
          <p:cNvSpPr/>
          <p:nvPr/>
        </p:nvSpPr>
        <p:spPr>
          <a:xfrm>
            <a:off x="611560" y="1124744"/>
            <a:ext cx="3744416" cy="533992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1100" dirty="0" smtClean="0"/>
              <a:t>&lt;project&gt;</a:t>
            </a:r>
            <a:endParaRPr lang="zh-CN" altLang="zh-CN" sz="1100" dirty="0" smtClean="0"/>
          </a:p>
          <a:p>
            <a:r>
              <a:rPr lang="en-US" altLang="zh-CN" sz="1100" dirty="0" smtClean="0"/>
              <a:t>  &lt;build&gt;</a:t>
            </a:r>
            <a:endParaRPr lang="zh-CN" altLang="zh-CN" sz="1100" dirty="0" smtClean="0"/>
          </a:p>
          <a:p>
            <a:r>
              <a:rPr lang="en-US" altLang="zh-CN" sz="1100" dirty="0" smtClean="0"/>
              <a:t>    &lt;</a:t>
            </a:r>
            <a:r>
              <a:rPr lang="en-US" altLang="zh-CN" sz="1100" dirty="0" err="1" smtClean="0"/>
              <a:t>plugins</a:t>
            </a:r>
            <a:r>
              <a:rPr lang="en-US" altLang="zh-CN" sz="1100" dirty="0" smtClean="0"/>
              <a:t>&gt; </a:t>
            </a:r>
            <a:endParaRPr lang="zh-CN" altLang="zh-CN" sz="1100" dirty="0" smtClean="0"/>
          </a:p>
          <a:p>
            <a:r>
              <a:rPr lang="en-US" altLang="zh-CN" sz="1100" dirty="0" smtClean="0"/>
              <a:t>      &lt;plugin&gt;</a:t>
            </a:r>
            <a:endParaRPr lang="zh-CN" altLang="zh-CN" sz="1100" dirty="0" smtClean="0"/>
          </a:p>
          <a:p>
            <a:r>
              <a:rPr lang="en-US" altLang="zh-CN" sz="1100" dirty="0" smtClean="0"/>
              <a:t>        &lt;groupId&gt;</a:t>
            </a:r>
            <a:r>
              <a:rPr lang="en-US" altLang="zh-CN" sz="1100" dirty="0" err="1" smtClean="0"/>
              <a:t>org.apache.maven.plugins</a:t>
            </a:r>
            <a:r>
              <a:rPr lang="en-US" altLang="zh-CN" sz="1100" dirty="0" smtClean="0"/>
              <a:t>&lt;/groupId&gt;</a:t>
            </a:r>
            <a:endParaRPr lang="zh-CN" altLang="zh-CN" sz="1100" dirty="0" smtClean="0"/>
          </a:p>
          <a:p>
            <a:r>
              <a:rPr lang="en-US" altLang="zh-CN" sz="1100" dirty="0" smtClean="0"/>
              <a:t>        &lt;artifactId&gt;maven-surefire-plugin&lt;/artifactId&gt;</a:t>
            </a:r>
            <a:endParaRPr lang="zh-CN" altLang="zh-CN" sz="1100" dirty="0" smtClean="0"/>
          </a:p>
          <a:p>
            <a:r>
              <a:rPr lang="en-US" altLang="zh-CN" sz="1100" dirty="0" smtClean="0"/>
              <a:t>        &lt;version&gt;2.5&lt;/version&gt;</a:t>
            </a:r>
            <a:endParaRPr lang="zh-CN" altLang="zh-CN" sz="1100" dirty="0" smtClean="0"/>
          </a:p>
          <a:p>
            <a:r>
              <a:rPr lang="en-US" altLang="zh-CN" sz="1100" dirty="0" smtClean="0"/>
              <a:t>        &lt;configuration&gt;</a:t>
            </a:r>
            <a:endParaRPr lang="zh-CN" altLang="zh-CN" sz="1100" dirty="0" smtClean="0"/>
          </a:p>
          <a:p>
            <a:r>
              <a:rPr lang="en-US" altLang="zh-CN" sz="1100" dirty="0" smtClean="0"/>
              <a:t>          &lt;groups&gt;unit&lt;/groups&gt;</a:t>
            </a:r>
            <a:endParaRPr lang="zh-CN" altLang="zh-CN" sz="1100" dirty="0" smtClean="0"/>
          </a:p>
          <a:p>
            <a:r>
              <a:rPr lang="en-US" altLang="zh-CN" sz="1100" dirty="0" smtClean="0"/>
              <a:t>        &lt;/configuration&gt;</a:t>
            </a:r>
            <a:endParaRPr lang="zh-CN" altLang="zh-CN" sz="1100" dirty="0" smtClean="0"/>
          </a:p>
          <a:p>
            <a:r>
              <a:rPr lang="en-US" altLang="zh-CN" sz="1100" dirty="0" smtClean="0"/>
              <a:t>      &lt;/plugin&gt;</a:t>
            </a:r>
            <a:endParaRPr lang="zh-CN" altLang="zh-CN" sz="1100" dirty="0" smtClean="0"/>
          </a:p>
          <a:p>
            <a:r>
              <a:rPr lang="en-US" altLang="zh-CN" sz="1100" dirty="0" smtClean="0"/>
              <a:t>    &lt;/</a:t>
            </a:r>
            <a:r>
              <a:rPr lang="en-US" altLang="zh-CN" sz="1100" dirty="0" err="1" smtClean="0"/>
              <a:t>plugins</a:t>
            </a:r>
            <a:r>
              <a:rPr lang="en-US" altLang="zh-CN" sz="1100" dirty="0" smtClean="0"/>
              <a:t>&gt;</a:t>
            </a:r>
            <a:endParaRPr lang="zh-CN" altLang="zh-CN" sz="1100" dirty="0" smtClean="0"/>
          </a:p>
          <a:p>
            <a:r>
              <a:rPr lang="en-US" altLang="zh-CN" sz="1100" dirty="0" smtClean="0"/>
              <a:t>  &lt;/build&gt;</a:t>
            </a:r>
            <a:endParaRPr lang="zh-CN" altLang="zh-CN" sz="1100" dirty="0" smtClean="0"/>
          </a:p>
          <a:p>
            <a:r>
              <a:rPr lang="en-US" altLang="zh-CN" sz="1100" dirty="0" smtClean="0"/>
              <a:t>  &lt;profiles&gt;</a:t>
            </a:r>
            <a:endParaRPr lang="zh-CN" altLang="zh-CN" sz="1100" dirty="0" smtClean="0"/>
          </a:p>
          <a:p>
            <a:r>
              <a:rPr lang="en-US" altLang="zh-CN" sz="1100" dirty="0" smtClean="0"/>
              <a:t>    &lt;profile&gt;</a:t>
            </a:r>
            <a:endParaRPr lang="zh-CN" altLang="zh-CN" sz="1100" dirty="0" smtClean="0"/>
          </a:p>
          <a:p>
            <a:r>
              <a:rPr lang="en-US" altLang="zh-CN" sz="1100" dirty="0" smtClean="0"/>
              <a:t>      &lt;id&gt;full&lt;/id&gt;</a:t>
            </a:r>
            <a:endParaRPr lang="zh-CN" altLang="zh-CN" sz="1100" dirty="0" smtClean="0"/>
          </a:p>
          <a:p>
            <a:r>
              <a:rPr lang="en-US" altLang="zh-CN" sz="1100" dirty="0" smtClean="0"/>
              <a:t>      &lt;build&gt;</a:t>
            </a:r>
            <a:endParaRPr lang="zh-CN" altLang="zh-CN" sz="1100" dirty="0" smtClean="0"/>
          </a:p>
          <a:p>
            <a:r>
              <a:rPr lang="en-US" altLang="zh-CN" sz="1100" dirty="0" smtClean="0"/>
              <a:t>        &lt;</a:t>
            </a:r>
            <a:r>
              <a:rPr lang="en-US" altLang="zh-CN" sz="1100" dirty="0" err="1" smtClean="0"/>
              <a:t>plugins</a:t>
            </a:r>
            <a:r>
              <a:rPr lang="en-US" altLang="zh-CN" sz="1100" dirty="0" smtClean="0"/>
              <a:t>&gt; </a:t>
            </a:r>
            <a:endParaRPr lang="zh-CN" altLang="zh-CN" sz="1100" dirty="0" smtClean="0"/>
          </a:p>
          <a:p>
            <a:r>
              <a:rPr lang="en-US" altLang="zh-CN" sz="1100" dirty="0" smtClean="0"/>
              <a:t>          &lt;plugin&gt;</a:t>
            </a:r>
            <a:endParaRPr lang="zh-CN" altLang="zh-CN" sz="1100" dirty="0" smtClean="0"/>
          </a:p>
          <a:p>
            <a:r>
              <a:rPr lang="en-US" altLang="zh-CN" sz="1100" dirty="0" smtClean="0"/>
              <a:t>            &lt;groupId&gt;</a:t>
            </a:r>
            <a:r>
              <a:rPr lang="en-US" altLang="zh-CN" sz="1100" dirty="0" err="1" smtClean="0"/>
              <a:t>org.apache.maven.plugins</a:t>
            </a:r>
            <a:r>
              <a:rPr lang="en-US" altLang="zh-CN" sz="1100" dirty="0" smtClean="0"/>
              <a:t>&lt;/groupId&gt;</a:t>
            </a:r>
            <a:endParaRPr lang="zh-CN" altLang="zh-CN" sz="1100" dirty="0" smtClean="0"/>
          </a:p>
          <a:p>
            <a:r>
              <a:rPr lang="en-US" altLang="zh-CN" sz="1100" dirty="0" smtClean="0"/>
              <a:t>            &lt;artifactId&gt;maven-surefire-plugin&lt;/artifactId&gt;</a:t>
            </a:r>
            <a:endParaRPr lang="zh-CN" altLang="zh-CN" sz="1100" dirty="0" smtClean="0"/>
          </a:p>
          <a:p>
            <a:r>
              <a:rPr lang="en-US" altLang="zh-CN" sz="1100" dirty="0" smtClean="0"/>
              <a:t>            &lt;version&gt;2.5&lt;/version&gt;</a:t>
            </a:r>
            <a:endParaRPr lang="zh-CN" altLang="zh-CN" sz="1100" dirty="0" smtClean="0"/>
          </a:p>
          <a:p>
            <a:r>
              <a:rPr lang="en-US" altLang="zh-CN" sz="1100" dirty="0" smtClean="0"/>
              <a:t>            &lt;configuration&gt;</a:t>
            </a:r>
            <a:endParaRPr lang="zh-CN" altLang="zh-CN" sz="1100" dirty="0" smtClean="0"/>
          </a:p>
          <a:p>
            <a:r>
              <a:rPr lang="en-US" altLang="zh-CN" sz="1100" dirty="0" smtClean="0"/>
              <a:t>              &lt;groups&gt;</a:t>
            </a:r>
            <a:r>
              <a:rPr lang="en-US" altLang="zh-CN" sz="1100" dirty="0" err="1" smtClean="0"/>
              <a:t>unit,integration</a:t>
            </a:r>
            <a:r>
              <a:rPr lang="en-US" altLang="zh-CN" sz="1100" dirty="0" smtClean="0"/>
              <a:t>&lt;/groups&gt;</a:t>
            </a:r>
            <a:endParaRPr lang="zh-CN" altLang="zh-CN" sz="1100" dirty="0" smtClean="0"/>
          </a:p>
          <a:p>
            <a:r>
              <a:rPr lang="en-US" altLang="zh-CN" sz="1100" dirty="0" smtClean="0"/>
              <a:t>            &lt;/configuration&gt;</a:t>
            </a:r>
            <a:endParaRPr lang="zh-CN" altLang="zh-CN" sz="1100" dirty="0" smtClean="0"/>
          </a:p>
          <a:p>
            <a:r>
              <a:rPr lang="en-US" altLang="zh-CN" sz="1100" dirty="0" smtClean="0"/>
              <a:t>          &lt;/plugin&gt;</a:t>
            </a:r>
            <a:endParaRPr lang="zh-CN" altLang="zh-CN" sz="1100" dirty="0" smtClean="0"/>
          </a:p>
          <a:p>
            <a:r>
              <a:rPr lang="en-US" altLang="zh-CN" sz="1100" dirty="0" smtClean="0"/>
              <a:t>        &lt;/</a:t>
            </a:r>
            <a:r>
              <a:rPr lang="en-US" altLang="zh-CN" sz="1100" dirty="0" err="1" smtClean="0"/>
              <a:t>plugins</a:t>
            </a:r>
            <a:r>
              <a:rPr lang="en-US" altLang="zh-CN" sz="1100" dirty="0" smtClean="0"/>
              <a:t>&gt;</a:t>
            </a:r>
            <a:endParaRPr lang="zh-CN" altLang="zh-CN" sz="1100" dirty="0" smtClean="0"/>
          </a:p>
          <a:p>
            <a:r>
              <a:rPr lang="en-US" altLang="zh-CN" sz="1100" dirty="0" smtClean="0"/>
              <a:t>      &lt;/build&gt;</a:t>
            </a:r>
            <a:endParaRPr lang="zh-CN" altLang="zh-CN" sz="1100" dirty="0" smtClean="0"/>
          </a:p>
          <a:p>
            <a:r>
              <a:rPr lang="en-US" altLang="zh-CN" sz="1100" dirty="0" smtClean="0"/>
              <a:t>    &lt;/profile&gt;</a:t>
            </a:r>
            <a:endParaRPr lang="zh-CN" altLang="zh-CN" sz="1100" dirty="0" smtClean="0"/>
          </a:p>
          <a:p>
            <a:r>
              <a:rPr lang="en-US" altLang="zh-CN" sz="1100" dirty="0" smtClean="0"/>
              <a:t>  &lt;/profiles&gt;</a:t>
            </a:r>
            <a:endParaRPr lang="zh-CN" altLang="zh-CN" sz="1100" dirty="0" smtClean="0"/>
          </a:p>
          <a:p>
            <a:r>
              <a:rPr lang="en-US" altLang="zh-CN" sz="1100" dirty="0" smtClean="0"/>
              <a:t>&lt;project&gt;</a:t>
            </a:r>
            <a:endParaRPr lang="zh-CN" altLang="zh-CN" sz="1100" dirty="0"/>
          </a:p>
        </p:txBody>
      </p:sp>
      <p:sp>
        <p:nvSpPr>
          <p:cNvPr id="6" name="矩形 5"/>
          <p:cNvSpPr/>
          <p:nvPr/>
        </p:nvSpPr>
        <p:spPr>
          <a:xfrm>
            <a:off x="4788024" y="2276873"/>
            <a:ext cx="3888432"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1200" dirty="0" smtClean="0"/>
              <a:t>@Test(groups={“unit”})</a:t>
            </a:r>
          </a:p>
          <a:p>
            <a:endParaRPr lang="en-US" altLang="zh-CN" sz="1200" dirty="0" smtClean="0"/>
          </a:p>
          <a:p>
            <a:r>
              <a:rPr lang="en-US" altLang="zh-CN" sz="1200" dirty="0" smtClean="0"/>
              <a:t>@Test(groups={“integration”})</a:t>
            </a:r>
            <a:endParaRPr lang="zh-CN" altLang="zh-CN" sz="1200" dirty="0" smtClean="0"/>
          </a:p>
          <a:p>
            <a:endParaRPr lang="zh-CN" altLang="zh-CN" sz="1200" dirty="0"/>
          </a:p>
        </p:txBody>
      </p:sp>
      <p:sp>
        <p:nvSpPr>
          <p:cNvPr id="8" name="矩形 7"/>
          <p:cNvSpPr/>
          <p:nvPr/>
        </p:nvSpPr>
        <p:spPr>
          <a:xfrm>
            <a:off x="6407696" y="2132856"/>
            <a:ext cx="2124744"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dirty="0" smtClean="0"/>
              <a:t>TestNG, test group</a:t>
            </a:r>
            <a:endParaRPr lang="zh-CN" altLang="en-US" dirty="0"/>
          </a:p>
        </p:txBody>
      </p:sp>
      <p:sp>
        <p:nvSpPr>
          <p:cNvPr id="7" name="Slide Number Placeholder 6"/>
          <p:cNvSpPr>
            <a:spLocks noGrp="1"/>
          </p:cNvSpPr>
          <p:nvPr>
            <p:ph type="sldNum" sz="quarter" idx="12"/>
          </p:nvPr>
        </p:nvSpPr>
        <p:spPr/>
        <p:txBody>
          <a:bodyPr/>
          <a:lstStyle/>
          <a:p>
            <a:pPr>
              <a:defRPr/>
            </a:pPr>
            <a:fld id="{AEB7165C-B5BA-477B-B534-1EDDB2CB9EF1}" type="slidenum">
              <a:rPr lang="zh-CN" altLang="fr-FR" smtClean="0"/>
              <a:pPr>
                <a:defRPr/>
              </a:pPr>
              <a:t>117</a:t>
            </a:fld>
            <a:endParaRPr lang="fr-FR" altLang="zh-CN"/>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K-study.jpg"/>
          <p:cNvPicPr>
            <a:picLocks noChangeAspect="1"/>
          </p:cNvPicPr>
          <p:nvPr/>
        </p:nvPicPr>
        <p:blipFill>
          <a:blip r:embed="rId2" cstate="print"/>
          <a:stretch>
            <a:fillRect/>
          </a:stretch>
        </p:blipFill>
        <p:spPr>
          <a:xfrm>
            <a:off x="251520" y="980728"/>
            <a:ext cx="4666129" cy="4034118"/>
          </a:xfrm>
          <a:prstGeom prst="rect">
            <a:avLst/>
          </a:prstGeom>
        </p:spPr>
      </p:pic>
      <p:sp>
        <p:nvSpPr>
          <p:cNvPr id="7" name="TextBox 6"/>
          <p:cNvSpPr txBox="1"/>
          <p:nvPr/>
        </p:nvSpPr>
        <p:spPr>
          <a:xfrm>
            <a:off x="4355976" y="1484784"/>
            <a:ext cx="4176464" cy="1200329"/>
          </a:xfrm>
          <a:prstGeom prst="rect">
            <a:avLst/>
          </a:prstGeom>
          <a:noFill/>
        </p:spPr>
        <p:txBody>
          <a:bodyPr wrap="square" rtlCol="0">
            <a:spAutoFit/>
          </a:bodyPr>
          <a:lstStyle/>
          <a:p>
            <a:pPr marL="342900" indent="-342900">
              <a:buFont typeface="+mj-lt"/>
              <a:buAutoNum type="arabicPeriod"/>
            </a:pPr>
            <a:r>
              <a:rPr lang="en-US" altLang="zh-CN" dirty="0" smtClean="0">
                <a:solidFill>
                  <a:schemeClr val="accent1"/>
                </a:solidFill>
              </a:rPr>
              <a:t>Create a set of unit tests</a:t>
            </a:r>
          </a:p>
          <a:p>
            <a:pPr marL="342900" indent="-342900">
              <a:buFont typeface="+mj-lt"/>
              <a:buAutoNum type="arabicPeriod"/>
            </a:pPr>
            <a:r>
              <a:rPr lang="en-US" altLang="zh-CN" dirty="0" smtClean="0">
                <a:solidFill>
                  <a:schemeClr val="accent1"/>
                </a:solidFill>
              </a:rPr>
              <a:t>Create a set of integration tests</a:t>
            </a:r>
          </a:p>
          <a:p>
            <a:pPr marL="342900" indent="-342900">
              <a:buFont typeface="+mj-lt"/>
              <a:buAutoNum type="arabicPeriod"/>
            </a:pPr>
            <a:r>
              <a:rPr lang="en-US" altLang="zh-CN" dirty="0" smtClean="0">
                <a:solidFill>
                  <a:schemeClr val="accent1"/>
                </a:solidFill>
              </a:rPr>
              <a:t>Run unit tests only by default</a:t>
            </a:r>
          </a:p>
          <a:p>
            <a:pPr marL="342900" indent="-342900">
              <a:buFont typeface="+mj-lt"/>
              <a:buAutoNum type="arabicPeriod"/>
            </a:pPr>
            <a:r>
              <a:rPr lang="en-US" altLang="zh-CN" dirty="0" smtClean="0">
                <a:solidFill>
                  <a:schemeClr val="accent1"/>
                </a:solidFill>
              </a:rPr>
              <a:t>Run integration tests within a profile</a:t>
            </a:r>
          </a:p>
        </p:txBody>
      </p:sp>
      <p:sp>
        <p:nvSpPr>
          <p:cNvPr id="5" name="Slide Number Placeholder 4"/>
          <p:cNvSpPr>
            <a:spLocks noGrp="1"/>
          </p:cNvSpPr>
          <p:nvPr>
            <p:ph type="sldNum" sz="quarter" idx="12"/>
          </p:nvPr>
        </p:nvSpPr>
        <p:spPr/>
        <p:txBody>
          <a:bodyPr/>
          <a:lstStyle/>
          <a:p>
            <a:pPr>
              <a:defRPr/>
            </a:pPr>
            <a:fld id="{AEB7165C-B5BA-477B-B534-1EDDB2CB9EF1}" type="slidenum">
              <a:rPr lang="zh-CN" altLang="fr-FR" smtClean="0"/>
              <a:pPr>
                <a:defRPr/>
              </a:pPr>
              <a:t>118</a:t>
            </a:fld>
            <a:endParaRPr lang="fr-FR" altLang="zh-CN"/>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group_discussion.jpg"/>
          <p:cNvPicPr>
            <a:picLocks noChangeAspect="1"/>
          </p:cNvPicPr>
          <p:nvPr/>
        </p:nvPicPr>
        <p:blipFill>
          <a:blip r:embed="rId2" cstate="print"/>
          <a:stretch>
            <a:fillRect/>
          </a:stretch>
        </p:blipFill>
        <p:spPr>
          <a:xfrm>
            <a:off x="827584" y="1772816"/>
            <a:ext cx="2143125" cy="2143125"/>
          </a:xfrm>
          <a:prstGeom prst="rect">
            <a:avLst/>
          </a:prstGeom>
        </p:spPr>
      </p:pic>
      <p:sp>
        <p:nvSpPr>
          <p:cNvPr id="5" name="TextBox 4"/>
          <p:cNvSpPr txBox="1"/>
          <p:nvPr/>
        </p:nvSpPr>
        <p:spPr>
          <a:xfrm>
            <a:off x="3419872" y="1700808"/>
            <a:ext cx="5328592" cy="1938992"/>
          </a:xfrm>
          <a:prstGeom prst="rect">
            <a:avLst/>
          </a:prstGeom>
          <a:noFill/>
        </p:spPr>
        <p:txBody>
          <a:bodyPr wrap="square">
            <a:spAutoFit/>
          </a:bodyPr>
          <a:lstStyle/>
          <a:p>
            <a:pPr fontAlgn="auto">
              <a:spcBef>
                <a:spcPts val="0"/>
              </a:spcBef>
              <a:spcAft>
                <a:spcPts val="0"/>
              </a:spcAft>
              <a:defRPr/>
            </a:pPr>
            <a:r>
              <a:rPr lang="en-US" altLang="zh-CN" sz="4000" dirty="0">
                <a:solidFill>
                  <a:schemeClr val="accent6">
                    <a:lumMod val="75000"/>
                  </a:schemeClr>
                </a:solidFill>
                <a:latin typeface="华文琥珀" pitchFamily="2" charset="-122"/>
                <a:ea typeface="华文琥珀" pitchFamily="2" charset="-122"/>
              </a:rPr>
              <a:t>What kind of </a:t>
            </a:r>
            <a:r>
              <a:rPr lang="en-US" altLang="zh-CN" sz="4000" dirty="0" smtClean="0">
                <a:solidFill>
                  <a:schemeClr val="accent6">
                    <a:lumMod val="75000"/>
                  </a:schemeClr>
                </a:solidFill>
                <a:latin typeface="华文琥珀" pitchFamily="2" charset="-122"/>
                <a:ea typeface="华文琥珀" pitchFamily="2" charset="-122"/>
              </a:rPr>
              <a:t>diversity do you have in your build environment?</a:t>
            </a:r>
            <a:endParaRPr lang="zh-CN" altLang="en-US" sz="4000" dirty="0">
              <a:solidFill>
                <a:schemeClr val="accent6">
                  <a:lumMod val="75000"/>
                </a:schemeClr>
              </a:solidFill>
              <a:latin typeface="华文琥珀" pitchFamily="2" charset="-122"/>
              <a:ea typeface="华文琥珀" pitchFamily="2" charset="-122"/>
            </a:endParaRPr>
          </a:p>
        </p:txBody>
      </p:sp>
      <p:pic>
        <p:nvPicPr>
          <p:cNvPr id="6" name="图片 4" descr="maven_mug_black-300x300.png"/>
          <p:cNvPicPr>
            <a:picLocks noChangeAspect="1"/>
          </p:cNvPicPr>
          <p:nvPr/>
        </p:nvPicPr>
        <p:blipFill>
          <a:blip r:embed="rId3" cstate="print"/>
          <a:srcRect/>
          <a:stretch>
            <a:fillRect/>
          </a:stretch>
        </p:blipFill>
        <p:spPr bwMode="auto">
          <a:xfrm>
            <a:off x="7164288" y="4149080"/>
            <a:ext cx="1692275" cy="169227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pPr>
              <a:defRPr/>
            </a:pPr>
            <a:fld id="{AEB7165C-B5BA-477B-B534-1EDDB2CB9EF1}" type="slidenum">
              <a:rPr lang="zh-CN" altLang="fr-FR" smtClean="0"/>
              <a:pPr>
                <a:defRPr/>
              </a:pPr>
              <a:t>119</a:t>
            </a:fld>
            <a:endParaRPr lang="fr-FR"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332656"/>
            <a:ext cx="3888432"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Install Maven</a:t>
            </a:r>
            <a:endParaRPr lang="zh-CN" altLang="en-US" sz="4000" dirty="0">
              <a:solidFill>
                <a:schemeClr val="accent6">
                  <a:lumMod val="75000"/>
                </a:schemeClr>
              </a:solidFill>
              <a:latin typeface="华文琥珀" pitchFamily="2" charset="-122"/>
              <a:ea typeface="华文琥珀" pitchFamily="2" charset="-122"/>
            </a:endParaRPr>
          </a:p>
        </p:txBody>
      </p:sp>
      <p:sp>
        <p:nvSpPr>
          <p:cNvPr id="5" name="Slide Number Placeholder 4"/>
          <p:cNvSpPr>
            <a:spLocks noGrp="1"/>
          </p:cNvSpPr>
          <p:nvPr>
            <p:ph type="sldNum" sz="quarter" idx="12"/>
          </p:nvPr>
        </p:nvSpPr>
        <p:spPr/>
        <p:txBody>
          <a:bodyPr/>
          <a:lstStyle/>
          <a:p>
            <a:pPr>
              <a:defRPr/>
            </a:pPr>
            <a:fld id="{AEB7165C-B5BA-477B-B534-1EDDB2CB9EF1}" type="slidenum">
              <a:rPr lang="zh-CN" altLang="fr-FR" smtClean="0"/>
              <a:pPr>
                <a:defRPr/>
              </a:pPr>
              <a:t>12</a:t>
            </a:fld>
            <a:endParaRPr lang="fr-FR" altLang="zh-CN"/>
          </a:p>
        </p:txBody>
      </p:sp>
      <p:pic>
        <p:nvPicPr>
          <p:cNvPr id="6" name="图片 5"/>
          <p:cNvPicPr>
            <a:picLocks noChangeAspect="1"/>
          </p:cNvPicPr>
          <p:nvPr/>
        </p:nvPicPr>
        <p:blipFill>
          <a:blip r:embed="rId2"/>
          <a:stretch>
            <a:fillRect/>
          </a:stretch>
        </p:blipFill>
        <p:spPr>
          <a:xfrm>
            <a:off x="611560" y="1412776"/>
            <a:ext cx="7900306" cy="4464496"/>
          </a:xfrm>
          <a:prstGeom prst="rect">
            <a:avLst/>
          </a:prstGeom>
        </p:spPr>
      </p:pic>
    </p:spTree>
    <p:extLst>
      <p:ext uri="{BB962C8B-B14F-4D97-AF65-F5344CB8AC3E}">
        <p14:creationId xmlns:p14="http://schemas.microsoft.com/office/powerpoint/2010/main" val="375482560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hands_up.jpg"/>
          <p:cNvPicPr>
            <a:picLocks noChangeAspect="1"/>
          </p:cNvPicPr>
          <p:nvPr/>
        </p:nvPicPr>
        <p:blipFill>
          <a:blip r:embed="rId2" cstate="print"/>
          <a:stretch>
            <a:fillRect/>
          </a:stretch>
        </p:blipFill>
        <p:spPr>
          <a:xfrm>
            <a:off x="1187450" y="2420938"/>
            <a:ext cx="6985000" cy="1993900"/>
          </a:xfrm>
          <a:prstGeom prst="rect">
            <a:avLst/>
          </a:prstGeom>
          <a:ln>
            <a:noFill/>
          </a:ln>
          <a:effectLst>
            <a:outerShdw blurRad="190500" algn="tl" rotWithShape="0">
              <a:srgbClr val="000000">
                <a:alpha val="70000"/>
              </a:srgbClr>
            </a:outerShdw>
          </a:effectLst>
        </p:spPr>
      </p:pic>
      <p:sp>
        <p:nvSpPr>
          <p:cNvPr id="5" name="TextBox 4"/>
          <p:cNvSpPr txBox="1"/>
          <p:nvPr/>
        </p:nvSpPr>
        <p:spPr>
          <a:xfrm>
            <a:off x="1042988" y="1343025"/>
            <a:ext cx="4681140" cy="646331"/>
          </a:xfrm>
          <a:prstGeom prst="rect">
            <a:avLst/>
          </a:prstGeom>
          <a:noFill/>
        </p:spPr>
        <p:txBody>
          <a:bodyPr wrap="square">
            <a:spAutoFit/>
          </a:bodyPr>
          <a:lstStyle/>
          <a:p>
            <a:pPr fontAlgn="auto">
              <a:spcBef>
                <a:spcPts val="0"/>
              </a:spcBef>
              <a:spcAft>
                <a:spcPts val="0"/>
              </a:spcAft>
              <a:defRPr/>
            </a:pPr>
            <a:r>
              <a:rPr lang="en-US" altLang="zh-CN" sz="3600" dirty="0" smtClean="0">
                <a:solidFill>
                  <a:schemeClr val="accent6">
                    <a:lumMod val="75000"/>
                  </a:schemeClr>
                </a:solidFill>
                <a:latin typeface="Arial Black" pitchFamily="34" charset="0"/>
              </a:rPr>
              <a:t>Free Discussion</a:t>
            </a:r>
            <a:endParaRPr lang="zh-CN" altLang="en-US" sz="3600" dirty="0">
              <a:solidFill>
                <a:schemeClr val="accent6">
                  <a:lumMod val="75000"/>
                </a:schemeClr>
              </a:solidFill>
              <a:latin typeface="Arial Black" pitchFamily="34" charset="0"/>
              <a:ea typeface="+mn-ea"/>
            </a:endParaRPr>
          </a:p>
        </p:txBody>
      </p:sp>
      <p:sp>
        <p:nvSpPr>
          <p:cNvPr id="6" name="Slide Number Placeholder 5"/>
          <p:cNvSpPr>
            <a:spLocks noGrp="1"/>
          </p:cNvSpPr>
          <p:nvPr>
            <p:ph type="sldNum" sz="quarter" idx="12"/>
          </p:nvPr>
        </p:nvSpPr>
        <p:spPr/>
        <p:txBody>
          <a:bodyPr/>
          <a:lstStyle/>
          <a:p>
            <a:pPr>
              <a:defRPr/>
            </a:pPr>
            <a:fld id="{AEB7165C-B5BA-477B-B534-1EDDB2CB9EF1}" type="slidenum">
              <a:rPr lang="zh-CN" altLang="fr-FR" smtClean="0"/>
              <a:pPr>
                <a:defRPr/>
              </a:pPr>
              <a:t>120</a:t>
            </a:fld>
            <a:endParaRPr lang="fr-FR"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332656"/>
            <a:ext cx="3888432"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Install Maven</a:t>
            </a:r>
            <a:endParaRPr lang="zh-CN" altLang="en-US" sz="4000" dirty="0">
              <a:solidFill>
                <a:schemeClr val="accent6">
                  <a:lumMod val="75000"/>
                </a:schemeClr>
              </a:solidFill>
              <a:latin typeface="华文琥珀" pitchFamily="2" charset="-122"/>
              <a:ea typeface="华文琥珀" pitchFamily="2" charset="-122"/>
            </a:endParaRPr>
          </a:p>
        </p:txBody>
      </p:sp>
      <p:sp>
        <p:nvSpPr>
          <p:cNvPr id="7" name="矩形 6"/>
          <p:cNvSpPr/>
          <p:nvPr/>
        </p:nvSpPr>
        <p:spPr>
          <a:xfrm>
            <a:off x="683568" y="1628800"/>
            <a:ext cx="4572000" cy="646331"/>
          </a:xfrm>
          <a:prstGeom prst="rect">
            <a:avLst/>
          </a:prstGeom>
        </p:spPr>
        <p:txBody>
          <a:bodyPr>
            <a:spAutoFit/>
          </a:bodyPr>
          <a:lstStyle/>
          <a:p>
            <a:r>
              <a:rPr lang="en-US" altLang="zh-CN" dirty="0" smtClean="0"/>
              <a:t>C:\Users\Juven </a:t>
            </a:r>
            <a:r>
              <a:rPr lang="en-US" altLang="zh-CN" dirty="0" err="1" smtClean="0"/>
              <a:t>Xu</a:t>
            </a:r>
            <a:r>
              <a:rPr lang="en-US" altLang="zh-CN" dirty="0" smtClean="0"/>
              <a:t>&gt;</a:t>
            </a:r>
            <a:r>
              <a:rPr lang="en-US" altLang="zh-CN" b="1" dirty="0" smtClean="0"/>
              <a:t>echo %M2_HOME% </a:t>
            </a:r>
          </a:p>
          <a:p>
            <a:r>
              <a:rPr lang="en-US" altLang="zh-CN" dirty="0" smtClean="0"/>
              <a:t>C:\Users\Juven </a:t>
            </a:r>
            <a:r>
              <a:rPr lang="en-US" altLang="zh-CN" dirty="0" err="1" smtClean="0"/>
              <a:t>Xu</a:t>
            </a:r>
            <a:r>
              <a:rPr lang="en-US" altLang="zh-CN" dirty="0" smtClean="0"/>
              <a:t>&gt;</a:t>
            </a:r>
            <a:r>
              <a:rPr lang="en-US" altLang="zh-CN" b="1" dirty="0" smtClean="0"/>
              <a:t>mvn -v</a:t>
            </a:r>
            <a:r>
              <a:rPr lang="en-US" altLang="zh-CN" dirty="0" smtClean="0"/>
              <a:t> </a:t>
            </a:r>
            <a:endParaRPr lang="zh-CN" altLang="en-US" dirty="0"/>
          </a:p>
        </p:txBody>
      </p:sp>
      <p:sp>
        <p:nvSpPr>
          <p:cNvPr id="5" name="Slide Number Placeholder 4"/>
          <p:cNvSpPr>
            <a:spLocks noGrp="1"/>
          </p:cNvSpPr>
          <p:nvPr>
            <p:ph type="sldNum" sz="quarter" idx="12"/>
          </p:nvPr>
        </p:nvSpPr>
        <p:spPr/>
        <p:txBody>
          <a:bodyPr/>
          <a:lstStyle/>
          <a:p>
            <a:pPr>
              <a:defRPr/>
            </a:pPr>
            <a:fld id="{AEB7165C-B5BA-477B-B534-1EDDB2CB9EF1}" type="slidenum">
              <a:rPr lang="zh-CN" altLang="fr-FR" smtClean="0"/>
              <a:pPr>
                <a:defRPr/>
              </a:pPr>
              <a:t>13</a:t>
            </a:fld>
            <a:endParaRPr lang="fr-FR" altLang="zh-CN"/>
          </a:p>
        </p:txBody>
      </p:sp>
      <p:pic>
        <p:nvPicPr>
          <p:cNvPr id="2" name="图片 1"/>
          <p:cNvPicPr>
            <a:picLocks noChangeAspect="1"/>
          </p:cNvPicPr>
          <p:nvPr/>
        </p:nvPicPr>
        <p:blipFill>
          <a:blip r:embed="rId2"/>
          <a:stretch>
            <a:fillRect/>
          </a:stretch>
        </p:blipFill>
        <p:spPr>
          <a:xfrm>
            <a:off x="1043608" y="2924944"/>
            <a:ext cx="6552728" cy="1888247"/>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332656"/>
            <a:ext cx="6048672"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Maven</a:t>
            </a:r>
            <a:r>
              <a:rPr lang="zh-CN" altLang="en-US" sz="4000" dirty="0" smtClean="0">
                <a:solidFill>
                  <a:schemeClr val="accent6">
                    <a:lumMod val="75000"/>
                  </a:schemeClr>
                </a:solidFill>
                <a:latin typeface="华文琥珀" pitchFamily="2" charset="-122"/>
                <a:ea typeface="华文琥珀" pitchFamily="2" charset="-122"/>
              </a:rPr>
              <a:t> </a:t>
            </a:r>
            <a:r>
              <a:rPr lang="en-US" altLang="zh-CN" sz="4000" dirty="0" smtClean="0">
                <a:solidFill>
                  <a:schemeClr val="accent6">
                    <a:lumMod val="75000"/>
                  </a:schemeClr>
                </a:solidFill>
                <a:latin typeface="华文琥珀" pitchFamily="2" charset="-122"/>
                <a:ea typeface="华文琥珀" pitchFamily="2" charset="-122"/>
              </a:rPr>
              <a:t>Install Directory</a:t>
            </a:r>
            <a:endParaRPr lang="zh-CN" altLang="en-US" sz="4000" dirty="0">
              <a:solidFill>
                <a:schemeClr val="accent6">
                  <a:lumMod val="75000"/>
                </a:schemeClr>
              </a:solidFill>
              <a:latin typeface="华文琥珀" pitchFamily="2" charset="-122"/>
              <a:ea typeface="华文琥珀" pitchFamily="2" charset="-122"/>
            </a:endParaRPr>
          </a:p>
        </p:txBody>
      </p:sp>
      <p:sp>
        <p:nvSpPr>
          <p:cNvPr id="5" name="TextBox 4"/>
          <p:cNvSpPr txBox="1"/>
          <p:nvPr/>
        </p:nvSpPr>
        <p:spPr>
          <a:xfrm>
            <a:off x="755576" y="1628800"/>
            <a:ext cx="6984776" cy="2985433"/>
          </a:xfrm>
          <a:prstGeom prst="rect">
            <a:avLst/>
          </a:prstGeom>
          <a:noFill/>
        </p:spPr>
        <p:txBody>
          <a:bodyPr wrap="square" rtlCol="0">
            <a:spAutoFit/>
          </a:bodyPr>
          <a:lstStyle/>
          <a:p>
            <a:pPr>
              <a:buClr>
                <a:schemeClr val="accent6">
                  <a:lumMod val="75000"/>
                </a:schemeClr>
              </a:buClr>
              <a:buSzPct val="80000"/>
              <a:buFont typeface="Wingdings" pitchFamily="2" charset="2"/>
              <a:buChar char="p"/>
            </a:pPr>
            <a:r>
              <a:rPr lang="zh-CN" altLang="en-US" sz="2400" dirty="0" smtClean="0">
                <a:ea typeface="宋体" pitchFamily="2" charset="-122"/>
              </a:rPr>
              <a:t> </a:t>
            </a:r>
            <a:r>
              <a:rPr lang="en-US" altLang="zh-CN" sz="2400" dirty="0" smtClean="0">
                <a:ea typeface="宋体" pitchFamily="2" charset="-122"/>
              </a:rPr>
              <a:t>bin/   running script</a:t>
            </a:r>
          </a:p>
          <a:p>
            <a:pPr>
              <a:buClr>
                <a:schemeClr val="accent6">
                  <a:lumMod val="75000"/>
                </a:schemeClr>
              </a:buClr>
              <a:buSzPct val="80000"/>
              <a:buFont typeface="Wingdings" pitchFamily="2" charset="2"/>
              <a:buChar char="p"/>
            </a:pPr>
            <a:r>
              <a:rPr lang="zh-CN" altLang="en-US" sz="2400" dirty="0" smtClean="0">
                <a:ea typeface="宋体" pitchFamily="2" charset="-122"/>
              </a:rPr>
              <a:t>  </a:t>
            </a:r>
            <a:r>
              <a:rPr lang="en-US" altLang="zh-CN" sz="2400" dirty="0" smtClean="0">
                <a:ea typeface="宋体" pitchFamily="2" charset="-122"/>
              </a:rPr>
              <a:t>boot/  </a:t>
            </a:r>
            <a:r>
              <a:rPr lang="en-US" altLang="zh-CN" sz="2400" dirty="0" err="1" smtClean="0">
                <a:ea typeface="宋体" pitchFamily="2" charset="-122"/>
              </a:rPr>
              <a:t>classloader</a:t>
            </a:r>
            <a:r>
              <a:rPr lang="en-US" altLang="zh-CN" sz="2400" dirty="0" smtClean="0">
                <a:ea typeface="宋体" pitchFamily="2" charset="-122"/>
              </a:rPr>
              <a:t> library</a:t>
            </a:r>
          </a:p>
          <a:p>
            <a:pPr>
              <a:buClr>
                <a:schemeClr val="accent6">
                  <a:lumMod val="75000"/>
                </a:schemeClr>
              </a:buClr>
              <a:buSzPct val="80000"/>
              <a:buFont typeface="Wingdings" pitchFamily="2" charset="2"/>
              <a:buChar char="p"/>
            </a:pPr>
            <a:r>
              <a:rPr lang="en-US" altLang="zh-CN" sz="2400" dirty="0" smtClean="0">
                <a:ea typeface="宋体" pitchFamily="2" charset="-122"/>
              </a:rPr>
              <a:t>  conf/  settings.xml</a:t>
            </a:r>
          </a:p>
          <a:p>
            <a:pPr>
              <a:buClr>
                <a:schemeClr val="accent6">
                  <a:lumMod val="75000"/>
                </a:schemeClr>
              </a:buClr>
              <a:buSzPct val="80000"/>
              <a:buFont typeface="Wingdings" pitchFamily="2" charset="2"/>
              <a:buChar char="p"/>
            </a:pPr>
            <a:r>
              <a:rPr lang="en-US" altLang="zh-CN" sz="2400" dirty="0">
                <a:ea typeface="宋体" pitchFamily="2" charset="-122"/>
              </a:rPr>
              <a:t> </a:t>
            </a:r>
            <a:r>
              <a:rPr lang="en-US" altLang="zh-CN" sz="2400" dirty="0" smtClean="0">
                <a:ea typeface="宋体" pitchFamily="2" charset="-122"/>
              </a:rPr>
              <a:t> lib/   jar...</a:t>
            </a:r>
          </a:p>
          <a:p>
            <a:pPr>
              <a:buClr>
                <a:schemeClr val="accent6">
                  <a:lumMod val="75000"/>
                </a:schemeClr>
              </a:buClr>
              <a:buSzPct val="80000"/>
              <a:buFont typeface="Wingdings" pitchFamily="2" charset="2"/>
              <a:buChar char="p"/>
            </a:pPr>
            <a:endParaRPr lang="en-US" altLang="zh-CN" sz="2400" dirty="0" smtClean="0">
              <a:ea typeface="宋体" pitchFamily="2" charset="-122"/>
            </a:endParaRPr>
          </a:p>
          <a:p>
            <a:pPr>
              <a:buClr>
                <a:schemeClr val="accent6">
                  <a:lumMod val="75000"/>
                </a:schemeClr>
              </a:buClr>
              <a:buSzPct val="80000"/>
              <a:buFont typeface="Wingdings" pitchFamily="2" charset="2"/>
              <a:buChar char="p"/>
            </a:pPr>
            <a:endParaRPr lang="en-US" altLang="zh-CN" sz="2400" dirty="0" smtClean="0">
              <a:ea typeface="宋体" pitchFamily="2" charset="-122"/>
            </a:endParaRPr>
          </a:p>
          <a:p>
            <a:pPr>
              <a:buClr>
                <a:schemeClr val="accent6">
                  <a:lumMod val="75000"/>
                </a:schemeClr>
              </a:buClr>
              <a:buSzPct val="80000"/>
              <a:buFont typeface="Wingdings" pitchFamily="2" charset="2"/>
              <a:buChar char="p"/>
            </a:pPr>
            <a:r>
              <a:rPr lang="en-US" altLang="zh-CN" sz="2400" dirty="0" smtClean="0">
                <a:ea typeface="宋体" pitchFamily="2" charset="-122"/>
              </a:rPr>
              <a:t>  ~/.m2/repository  default local repository</a:t>
            </a:r>
            <a:endParaRPr lang="en-US" altLang="zh-CN" sz="2400" dirty="0">
              <a:ea typeface="宋体" pitchFamily="2" charset="-122"/>
            </a:endParaRPr>
          </a:p>
          <a:p>
            <a:pPr>
              <a:buClr>
                <a:schemeClr val="accent6">
                  <a:lumMod val="75000"/>
                </a:schemeClr>
              </a:buClr>
              <a:buSzPct val="80000"/>
              <a:buFont typeface="Wingdings" pitchFamily="2" charset="2"/>
              <a:buChar char="p"/>
            </a:pPr>
            <a:endParaRPr lang="en-US" altLang="zh-CN" sz="2000" dirty="0" smtClean="0">
              <a:latin typeface="宋体" pitchFamily="2" charset="-122"/>
              <a:ea typeface="宋体" pitchFamily="2" charset="-122"/>
            </a:endParaRPr>
          </a:p>
        </p:txBody>
      </p:sp>
      <p:sp>
        <p:nvSpPr>
          <p:cNvPr id="6" name="Slide Number Placeholder 5"/>
          <p:cNvSpPr>
            <a:spLocks noGrp="1"/>
          </p:cNvSpPr>
          <p:nvPr>
            <p:ph type="sldNum" sz="quarter" idx="12"/>
          </p:nvPr>
        </p:nvSpPr>
        <p:spPr/>
        <p:txBody>
          <a:bodyPr/>
          <a:lstStyle/>
          <a:p>
            <a:pPr>
              <a:defRPr/>
            </a:pPr>
            <a:fld id="{AEB7165C-B5BA-477B-B534-1EDDB2CB9EF1}" type="slidenum">
              <a:rPr lang="zh-CN" altLang="fr-FR" smtClean="0"/>
              <a:pPr>
                <a:defRPr/>
              </a:pPr>
              <a:t>14</a:t>
            </a:fld>
            <a:endParaRPr lang="fr-FR"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332656"/>
            <a:ext cx="4320480"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Maven</a:t>
            </a:r>
            <a:r>
              <a:rPr lang="zh-CN" altLang="en-US" sz="4000" dirty="0" smtClean="0">
                <a:solidFill>
                  <a:schemeClr val="accent6">
                    <a:lumMod val="75000"/>
                  </a:schemeClr>
                </a:solidFill>
                <a:latin typeface="华文琥珀" pitchFamily="2" charset="-122"/>
                <a:ea typeface="华文琥珀" pitchFamily="2" charset="-122"/>
              </a:rPr>
              <a:t> </a:t>
            </a:r>
            <a:r>
              <a:rPr lang="en-US" altLang="zh-CN" sz="4000" dirty="0" smtClean="0">
                <a:solidFill>
                  <a:schemeClr val="accent6">
                    <a:lumMod val="75000"/>
                  </a:schemeClr>
                </a:solidFill>
                <a:latin typeface="华文琥珀" pitchFamily="2" charset="-122"/>
                <a:ea typeface="华文琥珀" pitchFamily="2" charset="-122"/>
              </a:rPr>
              <a:t>Install</a:t>
            </a:r>
            <a:endParaRPr lang="zh-CN" altLang="en-US" sz="4000" dirty="0">
              <a:solidFill>
                <a:schemeClr val="accent6">
                  <a:lumMod val="75000"/>
                </a:schemeClr>
              </a:solidFill>
              <a:latin typeface="华文琥珀" pitchFamily="2" charset="-122"/>
              <a:ea typeface="华文琥珀" pitchFamily="2" charset="-122"/>
            </a:endParaRPr>
          </a:p>
        </p:txBody>
      </p:sp>
      <p:sp>
        <p:nvSpPr>
          <p:cNvPr id="6" name="TextBox 5"/>
          <p:cNvSpPr txBox="1"/>
          <p:nvPr/>
        </p:nvSpPr>
        <p:spPr>
          <a:xfrm>
            <a:off x="755576" y="1628800"/>
            <a:ext cx="8064896" cy="3231654"/>
          </a:xfrm>
          <a:prstGeom prst="rect">
            <a:avLst/>
          </a:prstGeom>
          <a:noFill/>
        </p:spPr>
        <p:txBody>
          <a:bodyPr wrap="square" rtlCol="0">
            <a:spAutoFit/>
          </a:bodyPr>
          <a:lstStyle/>
          <a:p>
            <a:pPr>
              <a:buClr>
                <a:schemeClr val="accent6">
                  <a:lumMod val="75000"/>
                </a:schemeClr>
              </a:buClr>
              <a:buSzPct val="80000"/>
              <a:buFont typeface="Wingdings" pitchFamily="2" charset="2"/>
              <a:buChar char="p"/>
            </a:pPr>
            <a:r>
              <a:rPr lang="zh-CN" altLang="en-US" sz="2400" dirty="0" smtClean="0">
                <a:latin typeface="宋体" pitchFamily="2" charset="-122"/>
                <a:ea typeface="宋体" pitchFamily="2" charset="-122"/>
              </a:rPr>
              <a:t> </a:t>
            </a:r>
            <a:r>
              <a:rPr lang="en-US" altLang="zh-CN" sz="2400" dirty="0" smtClean="0">
                <a:latin typeface="+mj-lt"/>
                <a:ea typeface="宋体" pitchFamily="2" charset="-122"/>
              </a:rPr>
              <a:t>set environment variable</a:t>
            </a:r>
            <a:r>
              <a:rPr lang="zh-CN" altLang="en-US" sz="2400" dirty="0" smtClean="0">
                <a:latin typeface="宋体" pitchFamily="2" charset="-122"/>
                <a:ea typeface="宋体" pitchFamily="2" charset="-122"/>
              </a:rPr>
              <a:t> </a:t>
            </a:r>
            <a:endParaRPr lang="en-US" altLang="zh-CN" sz="2400" dirty="0" smtClean="0">
              <a:latin typeface="宋体" pitchFamily="2" charset="-122"/>
              <a:ea typeface="宋体" pitchFamily="2" charset="-122"/>
            </a:endParaRPr>
          </a:p>
          <a:p>
            <a:pPr>
              <a:buClr>
                <a:schemeClr val="accent6">
                  <a:lumMod val="75000"/>
                </a:schemeClr>
              </a:buClr>
              <a:buSzPct val="80000"/>
            </a:pPr>
            <a:endParaRPr lang="en-US" altLang="zh-CN" sz="2400" dirty="0" smtClean="0"/>
          </a:p>
          <a:p>
            <a:pPr>
              <a:buClr>
                <a:schemeClr val="accent6">
                  <a:lumMod val="75000"/>
                </a:schemeClr>
              </a:buClr>
              <a:buSzPct val="80000"/>
            </a:pPr>
            <a:r>
              <a:rPr lang="en-US" altLang="zh-CN" sz="2400" dirty="0" smtClean="0"/>
              <a:t>MAVEN_OPTS</a:t>
            </a:r>
            <a:r>
              <a:rPr lang="zh-CN" altLang="en-US" sz="2400" dirty="0" smtClean="0"/>
              <a:t>：</a:t>
            </a:r>
            <a:r>
              <a:rPr lang="en-US" altLang="zh-CN" sz="2400" dirty="0" smtClean="0"/>
              <a:t/>
            </a:r>
            <a:br>
              <a:rPr lang="en-US" altLang="zh-CN" sz="2400" dirty="0" smtClean="0"/>
            </a:br>
            <a:r>
              <a:rPr lang="en-US" altLang="zh-CN" sz="2400" dirty="0" smtClean="0"/>
              <a:t>-</a:t>
            </a:r>
            <a:r>
              <a:rPr lang="en-US" altLang="zh-CN" sz="2400" dirty="0"/>
              <a:t>Xms256M -Xmx1024M -</a:t>
            </a:r>
            <a:r>
              <a:rPr lang="en-US" altLang="zh-CN" sz="2400" dirty="0" err="1"/>
              <a:t>XX:MaxPermSize</a:t>
            </a:r>
            <a:r>
              <a:rPr lang="en-US" altLang="zh-CN" sz="2400" dirty="0"/>
              <a:t>=</a:t>
            </a:r>
            <a:r>
              <a:rPr lang="en-US" altLang="zh-CN" sz="2400" dirty="0" smtClean="0"/>
              <a:t>128m</a:t>
            </a:r>
          </a:p>
          <a:p>
            <a:pPr>
              <a:buClr>
                <a:schemeClr val="accent6">
                  <a:lumMod val="75000"/>
                </a:schemeClr>
              </a:buClr>
              <a:buSzPct val="80000"/>
            </a:pPr>
            <a:endParaRPr lang="en-US" altLang="zh-CN" sz="2400" dirty="0" smtClean="0">
              <a:latin typeface="宋体" pitchFamily="2" charset="-122"/>
              <a:ea typeface="宋体" pitchFamily="2" charset="-122"/>
            </a:endParaRPr>
          </a:p>
          <a:p>
            <a:pPr>
              <a:buClr>
                <a:schemeClr val="accent6">
                  <a:lumMod val="75000"/>
                </a:schemeClr>
              </a:buClr>
              <a:buSzPct val="80000"/>
              <a:buFont typeface="Wingdings" pitchFamily="2" charset="2"/>
              <a:buChar char="p"/>
            </a:pPr>
            <a:r>
              <a:rPr lang="en-US" altLang="zh-CN" sz="2400" dirty="0" smtClean="0">
                <a:latin typeface="+mj-lt"/>
                <a:ea typeface="宋体" pitchFamily="2" charset="-122"/>
              </a:rPr>
              <a:t> ~/.m2/settings.xml</a:t>
            </a:r>
          </a:p>
          <a:p>
            <a:pPr lvl="1">
              <a:buClr>
                <a:schemeClr val="accent6">
                  <a:lumMod val="75000"/>
                </a:schemeClr>
              </a:buClr>
              <a:buSzPct val="80000"/>
              <a:buFont typeface="Wingdings" pitchFamily="2" charset="2"/>
              <a:buChar char="p"/>
            </a:pPr>
            <a:r>
              <a:rPr lang="zh-CN" altLang="en-US" sz="2000" dirty="0" smtClean="0">
                <a:latin typeface="+mj-lt"/>
                <a:ea typeface="宋体" pitchFamily="2" charset="-122"/>
              </a:rPr>
              <a:t> </a:t>
            </a:r>
            <a:r>
              <a:rPr lang="en-US" altLang="zh-CN" sz="2000" dirty="0" smtClean="0">
                <a:latin typeface="+mj-lt"/>
                <a:ea typeface="宋体" pitchFamily="2" charset="-122"/>
              </a:rPr>
              <a:t>user scope configuration</a:t>
            </a:r>
          </a:p>
          <a:p>
            <a:pPr lvl="1">
              <a:buClr>
                <a:schemeClr val="accent6">
                  <a:lumMod val="75000"/>
                </a:schemeClr>
              </a:buClr>
              <a:buSzPct val="80000"/>
              <a:buFont typeface="Wingdings" pitchFamily="2" charset="2"/>
              <a:buChar char="p"/>
            </a:pPr>
            <a:r>
              <a:rPr lang="en-US" altLang="zh-CN" sz="2000" dirty="0" smtClean="0">
                <a:latin typeface="+mj-lt"/>
                <a:ea typeface="宋体" pitchFamily="2" charset="-122"/>
              </a:rPr>
              <a:t> easy to future upgrade</a:t>
            </a:r>
            <a:endParaRPr lang="en-US" altLang="zh-CN" sz="2000" dirty="0">
              <a:latin typeface="+mj-lt"/>
              <a:ea typeface="宋体" pitchFamily="2" charset="-122"/>
            </a:endParaRPr>
          </a:p>
          <a:p>
            <a:pPr>
              <a:buClr>
                <a:schemeClr val="accent6">
                  <a:lumMod val="75000"/>
                </a:schemeClr>
              </a:buClr>
              <a:buSzPct val="80000"/>
              <a:buFont typeface="Wingdings" pitchFamily="2" charset="2"/>
              <a:buChar char="p"/>
            </a:pPr>
            <a:endParaRPr lang="en-US" altLang="zh-CN" sz="2000" dirty="0" smtClean="0">
              <a:latin typeface="宋体" pitchFamily="2" charset="-122"/>
              <a:ea typeface="宋体" pitchFamily="2" charset="-122"/>
            </a:endParaRPr>
          </a:p>
        </p:txBody>
      </p:sp>
      <p:sp>
        <p:nvSpPr>
          <p:cNvPr id="5" name="Slide Number Placeholder 4"/>
          <p:cNvSpPr>
            <a:spLocks noGrp="1"/>
          </p:cNvSpPr>
          <p:nvPr>
            <p:ph type="sldNum" sz="quarter" idx="12"/>
          </p:nvPr>
        </p:nvSpPr>
        <p:spPr/>
        <p:txBody>
          <a:bodyPr/>
          <a:lstStyle/>
          <a:p>
            <a:pPr>
              <a:defRPr/>
            </a:pPr>
            <a:fld id="{AEB7165C-B5BA-477B-B534-1EDDB2CB9EF1}" type="slidenum">
              <a:rPr lang="zh-CN" altLang="fr-FR" smtClean="0"/>
              <a:pPr>
                <a:defRPr/>
              </a:pPr>
              <a:t>15</a:t>
            </a:fld>
            <a:endParaRPr lang="fr-FR"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332656"/>
            <a:ext cx="3096344"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Hello World</a:t>
            </a:r>
            <a:endParaRPr lang="zh-CN" altLang="en-US" sz="4000" dirty="0">
              <a:solidFill>
                <a:schemeClr val="accent6">
                  <a:lumMod val="75000"/>
                </a:schemeClr>
              </a:solidFill>
              <a:latin typeface="华文琥珀" pitchFamily="2" charset="-122"/>
              <a:ea typeface="华文琥珀" pitchFamily="2" charset="-122"/>
            </a:endParaRPr>
          </a:p>
        </p:txBody>
      </p:sp>
      <p:sp>
        <p:nvSpPr>
          <p:cNvPr id="5" name="矩形 4"/>
          <p:cNvSpPr/>
          <p:nvPr/>
        </p:nvSpPr>
        <p:spPr>
          <a:xfrm>
            <a:off x="827584" y="1916832"/>
            <a:ext cx="7704856" cy="280076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1600" dirty="0" smtClean="0">
                <a:solidFill>
                  <a:srgbClr val="008080"/>
                </a:solidFill>
                <a:latin typeface="Courier New"/>
              </a:rPr>
              <a:t>&lt;?</a:t>
            </a:r>
            <a:r>
              <a:rPr lang="en-US" altLang="zh-CN" sz="1600" dirty="0" smtClean="0">
                <a:solidFill>
                  <a:srgbClr val="3F7F7F"/>
                </a:solidFill>
                <a:latin typeface="Courier New"/>
              </a:rPr>
              <a:t>xml </a:t>
            </a:r>
            <a:r>
              <a:rPr lang="en-US" altLang="zh-CN" sz="1600" dirty="0" smtClean="0">
                <a:solidFill>
                  <a:srgbClr val="7F007F"/>
                </a:solidFill>
                <a:latin typeface="Courier New"/>
              </a:rPr>
              <a:t>version</a:t>
            </a:r>
            <a:r>
              <a:rPr lang="en-US" altLang="zh-CN" sz="1600" dirty="0" smtClean="0">
                <a:solidFill>
                  <a:srgbClr val="000000"/>
                </a:solidFill>
                <a:latin typeface="Courier New"/>
              </a:rPr>
              <a:t>=</a:t>
            </a:r>
            <a:r>
              <a:rPr lang="en-US" altLang="zh-CN" sz="1600" i="1" dirty="0" smtClean="0">
                <a:solidFill>
                  <a:srgbClr val="2A00FF"/>
                </a:solidFill>
                <a:latin typeface="Courier New"/>
              </a:rPr>
              <a:t>"1.0" </a:t>
            </a:r>
            <a:r>
              <a:rPr lang="en-US" altLang="zh-CN" sz="1600" i="1" dirty="0" smtClean="0">
                <a:solidFill>
                  <a:srgbClr val="7F007F"/>
                </a:solidFill>
                <a:latin typeface="Courier New"/>
              </a:rPr>
              <a:t>encoding</a:t>
            </a:r>
            <a:r>
              <a:rPr lang="en-US" altLang="zh-CN" sz="1600" i="1" dirty="0" smtClean="0">
                <a:solidFill>
                  <a:srgbClr val="000000"/>
                </a:solidFill>
                <a:latin typeface="Courier New"/>
              </a:rPr>
              <a:t>=</a:t>
            </a:r>
            <a:r>
              <a:rPr lang="en-US" altLang="zh-CN" sz="1600" i="1" dirty="0" smtClean="0">
                <a:solidFill>
                  <a:srgbClr val="2A00FF"/>
                </a:solidFill>
                <a:latin typeface="Courier New"/>
              </a:rPr>
              <a:t>"UTF-8"</a:t>
            </a:r>
            <a:r>
              <a:rPr lang="en-US" altLang="zh-CN" sz="1600" i="1" dirty="0" smtClean="0">
                <a:solidFill>
                  <a:srgbClr val="008080"/>
                </a:solidFill>
                <a:latin typeface="Courier New"/>
              </a:rPr>
              <a:t>?&gt;</a:t>
            </a:r>
            <a:r>
              <a:rPr lang="en-US" altLang="zh-CN" sz="1600" i="1" dirty="0" smtClean="0">
                <a:solidFill>
                  <a:srgbClr val="000000"/>
                </a:solidFill>
                <a:latin typeface="Courier New"/>
              </a:rPr>
              <a:t> </a:t>
            </a:r>
          </a:p>
          <a:p>
            <a:r>
              <a:rPr lang="en-US" altLang="zh-CN" sz="1600" dirty="0" smtClean="0">
                <a:solidFill>
                  <a:srgbClr val="000000"/>
                </a:solidFill>
                <a:latin typeface="Courier New"/>
              </a:rPr>
              <a:t>    </a:t>
            </a:r>
            <a:r>
              <a:rPr lang="en-US" altLang="zh-CN" sz="1600" dirty="0" smtClean="0">
                <a:solidFill>
                  <a:srgbClr val="008080"/>
                </a:solidFill>
                <a:latin typeface="Courier New"/>
              </a:rPr>
              <a:t>&lt;</a:t>
            </a:r>
            <a:r>
              <a:rPr lang="en-US" altLang="zh-CN" sz="1600" dirty="0" smtClean="0">
                <a:solidFill>
                  <a:srgbClr val="3F7F7F"/>
                </a:solidFill>
                <a:latin typeface="Courier New"/>
              </a:rPr>
              <a:t>project </a:t>
            </a:r>
            <a:r>
              <a:rPr lang="en-US" altLang="zh-CN" sz="1600" dirty="0" err="1" smtClean="0">
                <a:solidFill>
                  <a:srgbClr val="7F007F"/>
                </a:solidFill>
                <a:latin typeface="Courier New"/>
              </a:rPr>
              <a:t>xmlns</a:t>
            </a:r>
            <a:r>
              <a:rPr lang="en-US" altLang="zh-CN" sz="1600" dirty="0" smtClean="0">
                <a:solidFill>
                  <a:srgbClr val="000000"/>
                </a:solidFill>
                <a:latin typeface="Courier New"/>
              </a:rPr>
              <a:t>=</a:t>
            </a:r>
            <a:r>
              <a:rPr lang="en-US" altLang="zh-CN" sz="1600" i="1" dirty="0" smtClean="0">
                <a:solidFill>
                  <a:srgbClr val="2A00FF"/>
                </a:solidFill>
                <a:latin typeface="Courier New"/>
              </a:rPr>
              <a:t>"http://maven.apache.org/POM/4.0.0" </a:t>
            </a:r>
          </a:p>
          <a:p>
            <a:r>
              <a:rPr lang="en-US" altLang="zh-CN" sz="1600" dirty="0" smtClean="0">
                <a:latin typeface="Courier New"/>
              </a:rPr>
              <a:t>    </a:t>
            </a:r>
            <a:r>
              <a:rPr lang="en-US" altLang="zh-CN" sz="1600" dirty="0" smtClean="0">
                <a:solidFill>
                  <a:srgbClr val="7F007F"/>
                </a:solidFill>
                <a:latin typeface="Courier New"/>
              </a:rPr>
              <a:t>xmlns:xsi</a:t>
            </a:r>
            <a:r>
              <a:rPr lang="en-US" altLang="zh-CN" sz="1600" dirty="0" smtClean="0">
                <a:solidFill>
                  <a:srgbClr val="000000"/>
                </a:solidFill>
                <a:latin typeface="Courier New"/>
              </a:rPr>
              <a:t>=</a:t>
            </a:r>
            <a:r>
              <a:rPr lang="en-US" altLang="zh-CN" sz="1600" i="1" dirty="0" smtClean="0">
                <a:solidFill>
                  <a:srgbClr val="2A00FF"/>
                </a:solidFill>
                <a:latin typeface="Courier New"/>
              </a:rPr>
              <a:t>"http://www.w3.org/2001/XMLSchema-instance" </a:t>
            </a:r>
          </a:p>
          <a:p>
            <a:r>
              <a:rPr lang="en-US" altLang="zh-CN" sz="1600" dirty="0" smtClean="0">
                <a:latin typeface="Courier New"/>
              </a:rPr>
              <a:t>    </a:t>
            </a:r>
            <a:r>
              <a:rPr lang="en-US" altLang="zh-CN" sz="1600" dirty="0" smtClean="0">
                <a:solidFill>
                  <a:srgbClr val="7F007F"/>
                </a:solidFill>
                <a:latin typeface="Courier New"/>
              </a:rPr>
              <a:t>xsi:schemaLocation</a:t>
            </a:r>
            <a:r>
              <a:rPr lang="en-US" altLang="zh-CN" sz="1600" dirty="0" smtClean="0">
                <a:solidFill>
                  <a:srgbClr val="000000"/>
                </a:solidFill>
                <a:latin typeface="Courier New"/>
              </a:rPr>
              <a:t>=</a:t>
            </a:r>
            <a:r>
              <a:rPr lang="en-US" altLang="zh-CN" sz="1600" i="1" dirty="0" smtClean="0">
                <a:solidFill>
                  <a:srgbClr val="2A00FF"/>
                </a:solidFill>
                <a:latin typeface="Courier New"/>
              </a:rPr>
              <a:t>"http://maven.apache.org/POM/4.0.0 </a:t>
            </a:r>
          </a:p>
          <a:p>
            <a:r>
              <a:rPr lang="en-US" altLang="zh-CN" sz="1600" i="1" dirty="0" smtClean="0">
                <a:solidFill>
                  <a:srgbClr val="2A00FF"/>
                </a:solidFill>
                <a:latin typeface="Courier New"/>
              </a:rPr>
              <a:t>    http://maven.apache.org/maven-v4_0_0.xsd"</a:t>
            </a:r>
            <a:r>
              <a:rPr lang="en-US" altLang="zh-CN" sz="1600" i="1" dirty="0" smtClean="0">
                <a:solidFill>
                  <a:srgbClr val="008080"/>
                </a:solidFill>
                <a:latin typeface="Courier New"/>
              </a:rPr>
              <a:t>&gt;</a:t>
            </a:r>
            <a:r>
              <a:rPr lang="en-US" altLang="zh-CN" sz="1600" i="1" dirty="0" smtClean="0">
                <a:solidFill>
                  <a:srgbClr val="000000"/>
                </a:solidFill>
                <a:latin typeface="Courier New"/>
              </a:rPr>
              <a:t> </a:t>
            </a:r>
          </a:p>
          <a:p>
            <a:r>
              <a:rPr lang="en-US" altLang="zh-CN" sz="1600" dirty="0" smtClean="0">
                <a:solidFill>
                  <a:srgbClr val="000000"/>
                </a:solidFill>
                <a:latin typeface="Courier New"/>
              </a:rPr>
              <a:t>    </a:t>
            </a:r>
            <a:r>
              <a:rPr lang="en-US" altLang="zh-CN" sz="1600" dirty="0" smtClean="0">
                <a:solidFill>
                  <a:srgbClr val="008080"/>
                </a:solidFill>
                <a:latin typeface="Courier New"/>
              </a:rPr>
              <a:t>&lt;</a:t>
            </a:r>
            <a:r>
              <a:rPr lang="en-US" altLang="zh-CN" sz="1600" dirty="0" smtClean="0">
                <a:solidFill>
                  <a:srgbClr val="3F7F7F"/>
                </a:solidFill>
                <a:latin typeface="Courier New"/>
              </a:rPr>
              <a:t>modelVersion</a:t>
            </a:r>
            <a:r>
              <a:rPr lang="en-US" altLang="zh-CN" sz="1600" dirty="0" smtClean="0">
                <a:solidFill>
                  <a:srgbClr val="008080"/>
                </a:solidFill>
                <a:latin typeface="Courier New"/>
              </a:rPr>
              <a:t>&gt;</a:t>
            </a:r>
            <a:r>
              <a:rPr lang="en-US" altLang="zh-CN" sz="1600" dirty="0" smtClean="0">
                <a:solidFill>
                  <a:srgbClr val="000000"/>
                </a:solidFill>
                <a:latin typeface="Courier New"/>
              </a:rPr>
              <a:t>4.0.0</a:t>
            </a:r>
            <a:r>
              <a:rPr lang="en-US" altLang="zh-CN" sz="1600" dirty="0" smtClean="0">
                <a:solidFill>
                  <a:srgbClr val="008080"/>
                </a:solidFill>
                <a:latin typeface="Courier New"/>
              </a:rPr>
              <a:t>&lt;/</a:t>
            </a:r>
            <a:r>
              <a:rPr lang="en-US" altLang="zh-CN" sz="1600" dirty="0" smtClean="0">
                <a:solidFill>
                  <a:srgbClr val="3F7F7F"/>
                </a:solidFill>
                <a:latin typeface="Courier New"/>
              </a:rPr>
              <a:t>modelVersion</a:t>
            </a:r>
            <a:r>
              <a:rPr lang="en-US" altLang="zh-CN" sz="1600" dirty="0" smtClean="0">
                <a:solidFill>
                  <a:srgbClr val="008080"/>
                </a:solidFill>
                <a:latin typeface="Courier New"/>
              </a:rPr>
              <a:t>&gt;</a:t>
            </a:r>
            <a:r>
              <a:rPr lang="en-US" altLang="zh-CN" sz="1600" dirty="0" smtClean="0">
                <a:solidFill>
                  <a:srgbClr val="000000"/>
                </a:solidFill>
                <a:latin typeface="Courier New"/>
              </a:rPr>
              <a:t> </a:t>
            </a:r>
          </a:p>
          <a:p>
            <a:r>
              <a:rPr lang="en-US" altLang="zh-CN" sz="1600" dirty="0" smtClean="0">
                <a:solidFill>
                  <a:srgbClr val="000000"/>
                </a:solidFill>
                <a:latin typeface="Courier New"/>
              </a:rPr>
              <a:t>    </a:t>
            </a:r>
            <a:r>
              <a:rPr lang="en-US" altLang="zh-CN" sz="1600" dirty="0" smtClean="0">
                <a:solidFill>
                  <a:srgbClr val="008080"/>
                </a:solidFill>
                <a:latin typeface="Courier New"/>
              </a:rPr>
              <a:t>&lt;</a:t>
            </a:r>
            <a:r>
              <a:rPr lang="en-US" altLang="zh-CN" sz="1600" dirty="0" smtClean="0">
                <a:solidFill>
                  <a:srgbClr val="3F7F7F"/>
                </a:solidFill>
                <a:latin typeface="Courier New"/>
              </a:rPr>
              <a:t>groupId</a:t>
            </a:r>
            <a:r>
              <a:rPr lang="en-US" altLang="zh-CN" sz="1600" dirty="0" smtClean="0">
                <a:solidFill>
                  <a:srgbClr val="008080"/>
                </a:solidFill>
                <a:latin typeface="Courier New"/>
              </a:rPr>
              <a:t>&gt;</a:t>
            </a:r>
            <a:r>
              <a:rPr lang="en-US" altLang="zh-CN" sz="1600" dirty="0" err="1" smtClean="0">
                <a:solidFill>
                  <a:srgbClr val="000000"/>
                </a:solidFill>
                <a:latin typeface="Courier New"/>
              </a:rPr>
              <a:t>com.juvenxu.mvnbook</a:t>
            </a:r>
            <a:r>
              <a:rPr lang="en-US" altLang="zh-CN" sz="1600" dirty="0" smtClean="0">
                <a:solidFill>
                  <a:srgbClr val="008080"/>
                </a:solidFill>
                <a:latin typeface="Courier New"/>
              </a:rPr>
              <a:t>&lt;/</a:t>
            </a:r>
            <a:r>
              <a:rPr lang="en-US" altLang="zh-CN" sz="1600" dirty="0" smtClean="0">
                <a:solidFill>
                  <a:srgbClr val="3F7F7F"/>
                </a:solidFill>
                <a:latin typeface="Courier New"/>
              </a:rPr>
              <a:t>groupId</a:t>
            </a:r>
            <a:r>
              <a:rPr lang="en-US" altLang="zh-CN" sz="1600" dirty="0" smtClean="0">
                <a:solidFill>
                  <a:srgbClr val="008080"/>
                </a:solidFill>
                <a:latin typeface="Courier New"/>
              </a:rPr>
              <a:t>&gt;</a:t>
            </a:r>
            <a:r>
              <a:rPr lang="en-US" altLang="zh-CN" sz="1600" dirty="0" smtClean="0">
                <a:solidFill>
                  <a:srgbClr val="000000"/>
                </a:solidFill>
                <a:latin typeface="Courier New"/>
              </a:rPr>
              <a:t> </a:t>
            </a:r>
          </a:p>
          <a:p>
            <a:r>
              <a:rPr lang="en-US" altLang="zh-CN" sz="1600" dirty="0" smtClean="0">
                <a:solidFill>
                  <a:srgbClr val="000000"/>
                </a:solidFill>
                <a:latin typeface="Courier New"/>
              </a:rPr>
              <a:t>    </a:t>
            </a:r>
            <a:r>
              <a:rPr lang="en-US" altLang="zh-CN" sz="1600" dirty="0" smtClean="0">
                <a:solidFill>
                  <a:srgbClr val="008080"/>
                </a:solidFill>
                <a:latin typeface="Courier New"/>
              </a:rPr>
              <a:t>&lt;</a:t>
            </a:r>
            <a:r>
              <a:rPr lang="en-US" altLang="zh-CN" sz="1600" dirty="0" smtClean="0">
                <a:solidFill>
                  <a:srgbClr val="3F7F7F"/>
                </a:solidFill>
                <a:latin typeface="Courier New"/>
              </a:rPr>
              <a:t>artifactId</a:t>
            </a:r>
            <a:r>
              <a:rPr lang="en-US" altLang="zh-CN" sz="1600" dirty="0" smtClean="0">
                <a:solidFill>
                  <a:srgbClr val="008080"/>
                </a:solidFill>
                <a:latin typeface="Courier New"/>
              </a:rPr>
              <a:t>&gt;</a:t>
            </a:r>
            <a:r>
              <a:rPr lang="en-US" altLang="zh-CN" sz="1600" dirty="0" smtClean="0">
                <a:solidFill>
                  <a:srgbClr val="000000"/>
                </a:solidFill>
                <a:latin typeface="Courier New"/>
              </a:rPr>
              <a:t>hello-world</a:t>
            </a:r>
            <a:r>
              <a:rPr lang="en-US" altLang="zh-CN" sz="1600" dirty="0" smtClean="0">
                <a:solidFill>
                  <a:srgbClr val="008080"/>
                </a:solidFill>
                <a:latin typeface="Courier New"/>
              </a:rPr>
              <a:t>&lt;/</a:t>
            </a:r>
            <a:r>
              <a:rPr lang="en-US" altLang="zh-CN" sz="1600" dirty="0" smtClean="0">
                <a:solidFill>
                  <a:srgbClr val="3F7F7F"/>
                </a:solidFill>
                <a:latin typeface="Courier New"/>
              </a:rPr>
              <a:t>artifactId</a:t>
            </a:r>
            <a:r>
              <a:rPr lang="en-US" altLang="zh-CN" sz="1600" dirty="0" smtClean="0">
                <a:solidFill>
                  <a:srgbClr val="008080"/>
                </a:solidFill>
                <a:latin typeface="Courier New"/>
              </a:rPr>
              <a:t>&gt;</a:t>
            </a:r>
            <a:r>
              <a:rPr lang="en-US" altLang="zh-CN" sz="1600" dirty="0" smtClean="0">
                <a:solidFill>
                  <a:srgbClr val="000000"/>
                </a:solidFill>
                <a:latin typeface="Courier New"/>
              </a:rPr>
              <a:t> </a:t>
            </a:r>
          </a:p>
          <a:p>
            <a:r>
              <a:rPr lang="en-US" altLang="zh-CN" sz="1600" dirty="0" smtClean="0">
                <a:solidFill>
                  <a:srgbClr val="000000"/>
                </a:solidFill>
                <a:latin typeface="Courier New"/>
              </a:rPr>
              <a:t>    </a:t>
            </a:r>
            <a:r>
              <a:rPr lang="en-US" altLang="zh-CN" sz="1600" dirty="0" smtClean="0">
                <a:solidFill>
                  <a:srgbClr val="008080"/>
                </a:solidFill>
                <a:latin typeface="Courier New"/>
              </a:rPr>
              <a:t>&lt;</a:t>
            </a:r>
            <a:r>
              <a:rPr lang="en-US" altLang="zh-CN" sz="1600" dirty="0" smtClean="0">
                <a:solidFill>
                  <a:srgbClr val="3F7F7F"/>
                </a:solidFill>
                <a:latin typeface="Courier New"/>
              </a:rPr>
              <a:t>version</a:t>
            </a:r>
            <a:r>
              <a:rPr lang="en-US" altLang="zh-CN" sz="1600" dirty="0" smtClean="0">
                <a:solidFill>
                  <a:srgbClr val="008080"/>
                </a:solidFill>
                <a:latin typeface="Courier New"/>
              </a:rPr>
              <a:t>&gt;</a:t>
            </a:r>
            <a:r>
              <a:rPr lang="en-US" altLang="zh-CN" sz="1600" dirty="0" smtClean="0">
                <a:solidFill>
                  <a:srgbClr val="000000"/>
                </a:solidFill>
                <a:latin typeface="Courier New"/>
              </a:rPr>
              <a:t>1.0-SNAPSHOT</a:t>
            </a:r>
            <a:r>
              <a:rPr lang="en-US" altLang="zh-CN" sz="1600" dirty="0" smtClean="0">
                <a:solidFill>
                  <a:srgbClr val="008080"/>
                </a:solidFill>
                <a:latin typeface="Courier New"/>
              </a:rPr>
              <a:t>&lt;/</a:t>
            </a:r>
            <a:r>
              <a:rPr lang="en-US" altLang="zh-CN" sz="1600" dirty="0" smtClean="0">
                <a:solidFill>
                  <a:srgbClr val="3F7F7F"/>
                </a:solidFill>
                <a:latin typeface="Courier New"/>
              </a:rPr>
              <a:t>version</a:t>
            </a:r>
            <a:r>
              <a:rPr lang="en-US" altLang="zh-CN" sz="1600" dirty="0" smtClean="0">
                <a:solidFill>
                  <a:srgbClr val="008080"/>
                </a:solidFill>
                <a:latin typeface="Courier New"/>
              </a:rPr>
              <a:t>&gt;</a:t>
            </a:r>
            <a:r>
              <a:rPr lang="en-US" altLang="zh-CN" sz="1600" dirty="0" smtClean="0">
                <a:solidFill>
                  <a:srgbClr val="000000"/>
                </a:solidFill>
                <a:latin typeface="Courier New"/>
              </a:rPr>
              <a:t> </a:t>
            </a:r>
          </a:p>
          <a:p>
            <a:r>
              <a:rPr lang="en-US" altLang="zh-CN" sz="1600" dirty="0" smtClean="0">
                <a:solidFill>
                  <a:srgbClr val="000000"/>
                </a:solidFill>
                <a:latin typeface="Courier New"/>
              </a:rPr>
              <a:t>    </a:t>
            </a:r>
            <a:r>
              <a:rPr lang="en-US" altLang="zh-CN" sz="1600" dirty="0" smtClean="0">
                <a:solidFill>
                  <a:srgbClr val="008080"/>
                </a:solidFill>
                <a:latin typeface="Courier New"/>
              </a:rPr>
              <a:t>&lt;</a:t>
            </a:r>
            <a:r>
              <a:rPr lang="en-US" altLang="zh-CN" sz="1600" dirty="0" smtClean="0">
                <a:solidFill>
                  <a:srgbClr val="3F7F7F"/>
                </a:solidFill>
                <a:latin typeface="Courier New"/>
              </a:rPr>
              <a:t>name</a:t>
            </a:r>
            <a:r>
              <a:rPr lang="en-US" altLang="zh-CN" sz="1600" dirty="0" smtClean="0">
                <a:solidFill>
                  <a:srgbClr val="008080"/>
                </a:solidFill>
                <a:latin typeface="Courier New"/>
              </a:rPr>
              <a:t>&gt;</a:t>
            </a:r>
            <a:r>
              <a:rPr lang="en-US" altLang="zh-CN" sz="1600" dirty="0" smtClean="0">
                <a:solidFill>
                  <a:srgbClr val="000000"/>
                </a:solidFill>
                <a:latin typeface="Courier New"/>
              </a:rPr>
              <a:t>Maven Hello World Project</a:t>
            </a:r>
            <a:r>
              <a:rPr lang="en-US" altLang="zh-CN" sz="1600" dirty="0" smtClean="0">
                <a:solidFill>
                  <a:srgbClr val="008080"/>
                </a:solidFill>
                <a:latin typeface="Courier New"/>
              </a:rPr>
              <a:t>&lt;/</a:t>
            </a:r>
            <a:r>
              <a:rPr lang="en-US" altLang="zh-CN" sz="1600" dirty="0" smtClean="0">
                <a:solidFill>
                  <a:srgbClr val="3F7F7F"/>
                </a:solidFill>
                <a:latin typeface="Courier New"/>
              </a:rPr>
              <a:t>name</a:t>
            </a:r>
            <a:r>
              <a:rPr lang="en-US" altLang="zh-CN" sz="1600" dirty="0" smtClean="0">
                <a:solidFill>
                  <a:srgbClr val="008080"/>
                </a:solidFill>
                <a:latin typeface="Courier New"/>
              </a:rPr>
              <a:t>&gt;</a:t>
            </a:r>
            <a:r>
              <a:rPr lang="en-US" altLang="zh-CN" sz="1600" dirty="0" smtClean="0">
                <a:solidFill>
                  <a:srgbClr val="000000"/>
                </a:solidFill>
                <a:latin typeface="Courier New"/>
              </a:rPr>
              <a:t> </a:t>
            </a:r>
          </a:p>
          <a:p>
            <a:r>
              <a:rPr lang="en-US" altLang="zh-CN" sz="1600" dirty="0" smtClean="0">
                <a:solidFill>
                  <a:srgbClr val="008080"/>
                </a:solidFill>
                <a:latin typeface="Courier New"/>
              </a:rPr>
              <a:t>&lt;/</a:t>
            </a:r>
            <a:r>
              <a:rPr lang="en-US" altLang="zh-CN" sz="1600" dirty="0" smtClean="0">
                <a:solidFill>
                  <a:srgbClr val="3F7F7F"/>
                </a:solidFill>
                <a:latin typeface="Courier New"/>
              </a:rPr>
              <a:t>project</a:t>
            </a:r>
            <a:r>
              <a:rPr lang="en-US" altLang="zh-CN" sz="1600" dirty="0" smtClean="0">
                <a:solidFill>
                  <a:srgbClr val="008080"/>
                </a:solidFill>
                <a:latin typeface="Courier New"/>
              </a:rPr>
              <a:t>&gt;</a:t>
            </a:r>
            <a:r>
              <a:rPr lang="en-US" altLang="zh-CN" sz="1600" dirty="0" smtClean="0">
                <a:solidFill>
                  <a:srgbClr val="000000"/>
                </a:solidFill>
                <a:latin typeface="Courier New"/>
              </a:rPr>
              <a:t> </a:t>
            </a:r>
            <a:endParaRPr lang="zh-CN" altLang="en-US" sz="1600" dirty="0"/>
          </a:p>
        </p:txBody>
      </p:sp>
      <p:sp>
        <p:nvSpPr>
          <p:cNvPr id="6" name="Slide Number Placeholder 5"/>
          <p:cNvSpPr>
            <a:spLocks noGrp="1"/>
          </p:cNvSpPr>
          <p:nvPr>
            <p:ph type="sldNum" sz="quarter" idx="12"/>
          </p:nvPr>
        </p:nvSpPr>
        <p:spPr/>
        <p:txBody>
          <a:bodyPr/>
          <a:lstStyle/>
          <a:p>
            <a:pPr>
              <a:defRPr/>
            </a:pPr>
            <a:fld id="{AEB7165C-B5BA-477B-B534-1EDDB2CB9EF1}" type="slidenum">
              <a:rPr lang="zh-CN" altLang="fr-FR" smtClean="0"/>
              <a:pPr>
                <a:defRPr/>
              </a:pPr>
              <a:t>16</a:t>
            </a:fld>
            <a:endParaRPr lang="fr-FR"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332656"/>
            <a:ext cx="3096344"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Hello World</a:t>
            </a:r>
            <a:endParaRPr lang="zh-CN" altLang="en-US" sz="4000" dirty="0">
              <a:solidFill>
                <a:schemeClr val="accent6">
                  <a:lumMod val="75000"/>
                </a:schemeClr>
              </a:solidFill>
              <a:latin typeface="华文琥珀" pitchFamily="2" charset="-122"/>
              <a:ea typeface="华文琥珀" pitchFamily="2" charset="-122"/>
            </a:endParaRPr>
          </a:p>
        </p:txBody>
      </p:sp>
      <p:sp>
        <p:nvSpPr>
          <p:cNvPr id="5" name="矩形 4"/>
          <p:cNvSpPr/>
          <p:nvPr/>
        </p:nvSpPr>
        <p:spPr>
          <a:xfrm>
            <a:off x="899592" y="2060848"/>
            <a:ext cx="6912768" cy="353943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1400" dirty="0" smtClean="0">
                <a:solidFill>
                  <a:srgbClr val="008080"/>
                </a:solidFill>
                <a:latin typeface="Courier New"/>
              </a:rPr>
              <a:t>&lt;</a:t>
            </a:r>
            <a:r>
              <a:rPr lang="en-US" altLang="zh-CN" sz="1400" dirty="0" smtClean="0">
                <a:solidFill>
                  <a:srgbClr val="3F7F7F"/>
                </a:solidFill>
                <a:latin typeface="Courier New"/>
              </a:rPr>
              <a:t>project</a:t>
            </a:r>
            <a:r>
              <a:rPr lang="en-US" altLang="zh-CN" sz="1400" dirty="0" smtClean="0">
                <a:solidFill>
                  <a:srgbClr val="008080"/>
                </a:solidFill>
                <a:latin typeface="Courier New"/>
              </a:rPr>
              <a:t>&gt;</a:t>
            </a:r>
          </a:p>
          <a:p>
            <a:r>
              <a:rPr lang="en-US" altLang="zh-CN" sz="1400" dirty="0" smtClean="0">
                <a:solidFill>
                  <a:srgbClr val="000000"/>
                </a:solidFill>
                <a:latin typeface="Courier New"/>
              </a:rPr>
              <a:t>…</a:t>
            </a:r>
          </a:p>
          <a:p>
            <a:r>
              <a:rPr lang="en-US" altLang="zh-CN" sz="1400" dirty="0" smtClean="0">
                <a:solidFill>
                  <a:srgbClr val="000000"/>
                </a:solidFill>
                <a:latin typeface="Courier New"/>
              </a:rPr>
              <a:t>    </a:t>
            </a:r>
            <a:r>
              <a:rPr lang="en-US" altLang="zh-CN" sz="1400" dirty="0" smtClean="0">
                <a:solidFill>
                  <a:srgbClr val="008080"/>
                </a:solidFill>
                <a:latin typeface="Courier New"/>
              </a:rPr>
              <a:t>&lt;</a:t>
            </a:r>
            <a:r>
              <a:rPr lang="en-US" altLang="zh-CN" sz="1400" dirty="0" smtClean="0">
                <a:solidFill>
                  <a:srgbClr val="3F7F7F"/>
                </a:solidFill>
                <a:latin typeface="Courier New"/>
              </a:rPr>
              <a:t>build</a:t>
            </a:r>
            <a:r>
              <a:rPr lang="en-US" altLang="zh-CN" sz="1400" dirty="0" smtClean="0">
                <a:solidFill>
                  <a:srgbClr val="008080"/>
                </a:solidFill>
                <a:latin typeface="Courier New"/>
              </a:rPr>
              <a:t>&gt;</a:t>
            </a:r>
          </a:p>
          <a:p>
            <a:r>
              <a:rPr lang="en-US" altLang="zh-CN" sz="1400" dirty="0" smtClean="0">
                <a:solidFill>
                  <a:srgbClr val="000000"/>
                </a:solidFill>
                <a:latin typeface="Courier New"/>
              </a:rPr>
              <a:t>    </a:t>
            </a:r>
            <a:r>
              <a:rPr lang="en-US" altLang="zh-CN" sz="1400" dirty="0" smtClean="0">
                <a:solidFill>
                  <a:srgbClr val="008080"/>
                </a:solidFill>
                <a:latin typeface="Courier New"/>
              </a:rPr>
              <a:t>&lt;</a:t>
            </a:r>
            <a:r>
              <a:rPr lang="en-US" altLang="zh-CN" sz="1400" dirty="0" err="1" smtClean="0">
                <a:solidFill>
                  <a:srgbClr val="3F7F7F"/>
                </a:solidFill>
                <a:latin typeface="Courier New"/>
              </a:rPr>
              <a:t>plugins</a:t>
            </a:r>
            <a:r>
              <a:rPr lang="en-US" altLang="zh-CN" sz="1400" dirty="0" smtClean="0">
                <a:solidFill>
                  <a:srgbClr val="008080"/>
                </a:solidFill>
                <a:latin typeface="Courier New"/>
              </a:rPr>
              <a:t>&gt;</a:t>
            </a:r>
          </a:p>
          <a:p>
            <a:r>
              <a:rPr lang="en-US" altLang="zh-CN" sz="1400" dirty="0" smtClean="0">
                <a:solidFill>
                  <a:srgbClr val="000000"/>
                </a:solidFill>
                <a:latin typeface="Courier New"/>
              </a:rPr>
              <a:t>        </a:t>
            </a:r>
            <a:r>
              <a:rPr lang="en-US" altLang="zh-CN" sz="1400" dirty="0" smtClean="0">
                <a:solidFill>
                  <a:srgbClr val="008080"/>
                </a:solidFill>
                <a:latin typeface="Courier New"/>
              </a:rPr>
              <a:t>&lt;</a:t>
            </a:r>
            <a:r>
              <a:rPr lang="en-US" altLang="zh-CN" sz="1400" dirty="0" smtClean="0">
                <a:solidFill>
                  <a:srgbClr val="3F7F7F"/>
                </a:solidFill>
                <a:latin typeface="Courier New"/>
              </a:rPr>
              <a:t>plugin</a:t>
            </a:r>
            <a:r>
              <a:rPr lang="en-US" altLang="zh-CN" sz="1400" dirty="0" smtClean="0">
                <a:solidFill>
                  <a:srgbClr val="008080"/>
                </a:solidFill>
                <a:latin typeface="Courier New"/>
              </a:rPr>
              <a:t>&gt;</a:t>
            </a:r>
          </a:p>
          <a:p>
            <a:r>
              <a:rPr lang="en-US" altLang="zh-CN" sz="1400" dirty="0" smtClean="0">
                <a:solidFill>
                  <a:srgbClr val="000000"/>
                </a:solidFill>
                <a:latin typeface="Courier New"/>
              </a:rPr>
              <a:t>            </a:t>
            </a:r>
            <a:r>
              <a:rPr lang="en-US" altLang="zh-CN" sz="1400" dirty="0" smtClean="0">
                <a:solidFill>
                  <a:srgbClr val="008080"/>
                </a:solidFill>
                <a:latin typeface="Courier New"/>
              </a:rPr>
              <a:t>&lt;</a:t>
            </a:r>
            <a:r>
              <a:rPr lang="en-US" altLang="zh-CN" sz="1400" dirty="0" smtClean="0">
                <a:solidFill>
                  <a:srgbClr val="3F7F7F"/>
                </a:solidFill>
                <a:latin typeface="Courier New"/>
              </a:rPr>
              <a:t>groupId</a:t>
            </a:r>
            <a:r>
              <a:rPr lang="en-US" altLang="zh-CN" sz="1400" dirty="0" smtClean="0">
                <a:solidFill>
                  <a:srgbClr val="008080"/>
                </a:solidFill>
                <a:latin typeface="Courier New"/>
              </a:rPr>
              <a:t>&gt;</a:t>
            </a:r>
            <a:r>
              <a:rPr lang="en-US" altLang="zh-CN" sz="1400" dirty="0" err="1" smtClean="0">
                <a:solidFill>
                  <a:srgbClr val="000000"/>
                </a:solidFill>
                <a:latin typeface="Courier New"/>
              </a:rPr>
              <a:t>org.apache.maven.plugins</a:t>
            </a:r>
            <a:r>
              <a:rPr lang="en-US" altLang="zh-CN" sz="1400" dirty="0" smtClean="0">
                <a:solidFill>
                  <a:srgbClr val="008080"/>
                </a:solidFill>
                <a:latin typeface="Courier New"/>
              </a:rPr>
              <a:t>&lt;/</a:t>
            </a:r>
            <a:r>
              <a:rPr lang="en-US" altLang="zh-CN" sz="1400" dirty="0" smtClean="0">
                <a:solidFill>
                  <a:srgbClr val="3F7F7F"/>
                </a:solidFill>
                <a:latin typeface="Courier New"/>
              </a:rPr>
              <a:t>groupId</a:t>
            </a:r>
            <a:r>
              <a:rPr lang="en-US" altLang="zh-CN" sz="1400" dirty="0" smtClean="0">
                <a:solidFill>
                  <a:srgbClr val="008080"/>
                </a:solidFill>
                <a:latin typeface="Courier New"/>
              </a:rPr>
              <a:t>&gt;</a:t>
            </a:r>
          </a:p>
          <a:p>
            <a:r>
              <a:rPr lang="en-US" altLang="zh-CN" sz="1400" dirty="0" smtClean="0">
                <a:solidFill>
                  <a:srgbClr val="000000"/>
                </a:solidFill>
                <a:latin typeface="Courier New"/>
              </a:rPr>
              <a:t>            </a:t>
            </a:r>
            <a:r>
              <a:rPr lang="en-US" altLang="zh-CN" sz="1400" dirty="0" smtClean="0">
                <a:solidFill>
                  <a:srgbClr val="008080"/>
                </a:solidFill>
                <a:latin typeface="Courier New"/>
              </a:rPr>
              <a:t>&lt;</a:t>
            </a:r>
            <a:r>
              <a:rPr lang="en-US" altLang="zh-CN" sz="1400" dirty="0" smtClean="0">
                <a:solidFill>
                  <a:srgbClr val="3F7F7F"/>
                </a:solidFill>
                <a:latin typeface="Courier New"/>
              </a:rPr>
              <a:t>artifactId</a:t>
            </a:r>
            <a:r>
              <a:rPr lang="en-US" altLang="zh-CN" sz="1400" dirty="0" smtClean="0">
                <a:solidFill>
                  <a:srgbClr val="008080"/>
                </a:solidFill>
                <a:latin typeface="Courier New"/>
              </a:rPr>
              <a:t>&gt;</a:t>
            </a:r>
            <a:r>
              <a:rPr lang="en-US" altLang="zh-CN" sz="1400" dirty="0" smtClean="0">
                <a:solidFill>
                  <a:srgbClr val="000000"/>
                </a:solidFill>
                <a:latin typeface="Courier New"/>
              </a:rPr>
              <a:t>maven-compiler-plugin</a:t>
            </a:r>
            <a:r>
              <a:rPr lang="en-US" altLang="zh-CN" sz="1400" dirty="0" smtClean="0">
                <a:solidFill>
                  <a:srgbClr val="008080"/>
                </a:solidFill>
                <a:latin typeface="Courier New"/>
              </a:rPr>
              <a:t>&lt;/</a:t>
            </a:r>
            <a:r>
              <a:rPr lang="en-US" altLang="zh-CN" sz="1400" dirty="0" smtClean="0">
                <a:solidFill>
                  <a:srgbClr val="3F7F7F"/>
                </a:solidFill>
                <a:latin typeface="Courier New"/>
              </a:rPr>
              <a:t>artifactId</a:t>
            </a:r>
            <a:r>
              <a:rPr lang="en-US" altLang="zh-CN" sz="1400" dirty="0" smtClean="0">
                <a:solidFill>
                  <a:srgbClr val="008080"/>
                </a:solidFill>
                <a:latin typeface="Courier New"/>
              </a:rPr>
              <a:t>&gt;</a:t>
            </a:r>
          </a:p>
          <a:p>
            <a:r>
              <a:rPr lang="en-US" altLang="zh-CN" sz="1400" dirty="0" smtClean="0">
                <a:solidFill>
                  <a:srgbClr val="000000"/>
                </a:solidFill>
                <a:latin typeface="Courier New"/>
              </a:rPr>
              <a:t>            </a:t>
            </a:r>
            <a:r>
              <a:rPr lang="en-US" altLang="zh-CN" sz="1400" dirty="0" smtClean="0">
                <a:solidFill>
                  <a:srgbClr val="008080"/>
                </a:solidFill>
                <a:latin typeface="Courier New"/>
              </a:rPr>
              <a:t>&lt;</a:t>
            </a:r>
            <a:r>
              <a:rPr lang="en-US" altLang="zh-CN" sz="1400" dirty="0" smtClean="0">
                <a:solidFill>
                  <a:srgbClr val="3F7F7F"/>
                </a:solidFill>
                <a:latin typeface="Courier New"/>
              </a:rPr>
              <a:t>configuration</a:t>
            </a:r>
            <a:r>
              <a:rPr lang="en-US" altLang="zh-CN" sz="1400" dirty="0" smtClean="0">
                <a:solidFill>
                  <a:srgbClr val="008080"/>
                </a:solidFill>
                <a:latin typeface="Courier New"/>
              </a:rPr>
              <a:t>&gt;</a:t>
            </a:r>
          </a:p>
          <a:p>
            <a:r>
              <a:rPr lang="en-US" altLang="zh-CN" sz="1400" dirty="0" smtClean="0">
                <a:solidFill>
                  <a:srgbClr val="000000"/>
                </a:solidFill>
                <a:latin typeface="Courier New"/>
              </a:rPr>
              <a:t>                </a:t>
            </a:r>
            <a:r>
              <a:rPr lang="en-US" altLang="zh-CN" sz="1400" dirty="0" smtClean="0">
                <a:solidFill>
                  <a:srgbClr val="008080"/>
                </a:solidFill>
                <a:latin typeface="Courier New"/>
              </a:rPr>
              <a:t>&lt;</a:t>
            </a:r>
            <a:r>
              <a:rPr lang="en-US" altLang="zh-CN" sz="1400" dirty="0" smtClean="0">
                <a:solidFill>
                  <a:srgbClr val="3F7F7F"/>
                </a:solidFill>
                <a:latin typeface="Courier New"/>
              </a:rPr>
              <a:t>source</a:t>
            </a:r>
            <a:r>
              <a:rPr lang="en-US" altLang="zh-CN" sz="1400" dirty="0" smtClean="0">
                <a:solidFill>
                  <a:srgbClr val="008080"/>
                </a:solidFill>
                <a:latin typeface="Courier New"/>
              </a:rPr>
              <a:t>&gt;</a:t>
            </a:r>
            <a:r>
              <a:rPr lang="en-US" altLang="zh-CN" sz="1400" dirty="0" smtClean="0">
                <a:solidFill>
                  <a:srgbClr val="000000"/>
                </a:solidFill>
                <a:latin typeface="Courier New"/>
              </a:rPr>
              <a:t>1.6</a:t>
            </a:r>
            <a:r>
              <a:rPr lang="en-US" altLang="zh-CN" sz="1400" dirty="0" smtClean="0">
                <a:solidFill>
                  <a:srgbClr val="008080"/>
                </a:solidFill>
                <a:latin typeface="Courier New"/>
              </a:rPr>
              <a:t>&lt;/</a:t>
            </a:r>
            <a:r>
              <a:rPr lang="en-US" altLang="zh-CN" sz="1400" dirty="0" smtClean="0">
                <a:solidFill>
                  <a:srgbClr val="3F7F7F"/>
                </a:solidFill>
                <a:latin typeface="Courier New"/>
              </a:rPr>
              <a:t>source</a:t>
            </a:r>
            <a:r>
              <a:rPr lang="en-US" altLang="zh-CN" sz="1400" dirty="0" smtClean="0">
                <a:solidFill>
                  <a:srgbClr val="008080"/>
                </a:solidFill>
                <a:latin typeface="Courier New"/>
              </a:rPr>
              <a:t>&gt;</a:t>
            </a:r>
          </a:p>
          <a:p>
            <a:r>
              <a:rPr lang="en-US" altLang="zh-CN" sz="1400" dirty="0" smtClean="0">
                <a:solidFill>
                  <a:srgbClr val="000000"/>
                </a:solidFill>
                <a:latin typeface="Courier New"/>
              </a:rPr>
              <a:t>                </a:t>
            </a:r>
            <a:r>
              <a:rPr lang="en-US" altLang="zh-CN" sz="1400" dirty="0" smtClean="0">
                <a:solidFill>
                  <a:srgbClr val="008080"/>
                </a:solidFill>
                <a:latin typeface="Courier New"/>
              </a:rPr>
              <a:t>&lt;</a:t>
            </a:r>
            <a:r>
              <a:rPr lang="en-US" altLang="zh-CN" sz="1400" dirty="0" smtClean="0">
                <a:solidFill>
                  <a:srgbClr val="3F7F7F"/>
                </a:solidFill>
                <a:latin typeface="Courier New"/>
              </a:rPr>
              <a:t>target</a:t>
            </a:r>
            <a:r>
              <a:rPr lang="en-US" altLang="zh-CN" sz="1400" dirty="0" smtClean="0">
                <a:solidFill>
                  <a:srgbClr val="008080"/>
                </a:solidFill>
                <a:latin typeface="Courier New"/>
              </a:rPr>
              <a:t>&gt;</a:t>
            </a:r>
            <a:r>
              <a:rPr lang="en-US" altLang="zh-CN" sz="1400" dirty="0" smtClean="0">
                <a:solidFill>
                  <a:srgbClr val="000000"/>
                </a:solidFill>
                <a:latin typeface="Courier New"/>
              </a:rPr>
              <a:t>1.6</a:t>
            </a:r>
            <a:r>
              <a:rPr lang="en-US" altLang="zh-CN" sz="1400" dirty="0" smtClean="0">
                <a:solidFill>
                  <a:srgbClr val="008080"/>
                </a:solidFill>
                <a:latin typeface="Courier New"/>
              </a:rPr>
              <a:t>&lt;/</a:t>
            </a:r>
            <a:r>
              <a:rPr lang="en-US" altLang="zh-CN" sz="1400" dirty="0" smtClean="0">
                <a:solidFill>
                  <a:srgbClr val="3F7F7F"/>
                </a:solidFill>
                <a:latin typeface="Courier New"/>
              </a:rPr>
              <a:t>target</a:t>
            </a:r>
            <a:r>
              <a:rPr lang="en-US" altLang="zh-CN" sz="1400" dirty="0" smtClean="0">
                <a:solidFill>
                  <a:srgbClr val="008080"/>
                </a:solidFill>
                <a:latin typeface="Courier New"/>
              </a:rPr>
              <a:t>&gt;</a:t>
            </a:r>
          </a:p>
          <a:p>
            <a:r>
              <a:rPr lang="en-US" altLang="zh-CN" sz="1400" dirty="0" smtClean="0">
                <a:solidFill>
                  <a:srgbClr val="000000"/>
                </a:solidFill>
                <a:latin typeface="Courier New"/>
              </a:rPr>
              <a:t>            </a:t>
            </a:r>
            <a:r>
              <a:rPr lang="en-US" altLang="zh-CN" sz="1400" dirty="0" smtClean="0">
                <a:solidFill>
                  <a:srgbClr val="008080"/>
                </a:solidFill>
                <a:latin typeface="Courier New"/>
              </a:rPr>
              <a:t>&lt;/</a:t>
            </a:r>
            <a:r>
              <a:rPr lang="en-US" altLang="zh-CN" sz="1400" dirty="0" smtClean="0">
                <a:solidFill>
                  <a:srgbClr val="3F7F7F"/>
                </a:solidFill>
                <a:latin typeface="Courier New"/>
              </a:rPr>
              <a:t>configuration</a:t>
            </a:r>
            <a:r>
              <a:rPr lang="en-US" altLang="zh-CN" sz="1400" dirty="0" smtClean="0">
                <a:solidFill>
                  <a:srgbClr val="008080"/>
                </a:solidFill>
                <a:latin typeface="Courier New"/>
              </a:rPr>
              <a:t>&gt;</a:t>
            </a:r>
          </a:p>
          <a:p>
            <a:r>
              <a:rPr lang="en-US" altLang="zh-CN" sz="1400" dirty="0" smtClean="0">
                <a:solidFill>
                  <a:srgbClr val="000000"/>
                </a:solidFill>
                <a:latin typeface="Courier New"/>
              </a:rPr>
              <a:t>        </a:t>
            </a:r>
            <a:r>
              <a:rPr lang="en-US" altLang="zh-CN" sz="1400" dirty="0" smtClean="0">
                <a:solidFill>
                  <a:srgbClr val="008080"/>
                </a:solidFill>
                <a:latin typeface="Courier New"/>
              </a:rPr>
              <a:t>&lt;/</a:t>
            </a:r>
            <a:r>
              <a:rPr lang="en-US" altLang="zh-CN" sz="1400" dirty="0" smtClean="0">
                <a:solidFill>
                  <a:srgbClr val="3F7F7F"/>
                </a:solidFill>
                <a:latin typeface="Courier New"/>
              </a:rPr>
              <a:t>plugin</a:t>
            </a:r>
            <a:r>
              <a:rPr lang="en-US" altLang="zh-CN" sz="1400" dirty="0" smtClean="0">
                <a:solidFill>
                  <a:srgbClr val="008080"/>
                </a:solidFill>
                <a:latin typeface="Courier New"/>
              </a:rPr>
              <a:t>&gt;</a:t>
            </a:r>
          </a:p>
          <a:p>
            <a:r>
              <a:rPr lang="en-US" altLang="zh-CN" sz="1400" dirty="0" smtClean="0">
                <a:solidFill>
                  <a:srgbClr val="000000"/>
                </a:solidFill>
                <a:latin typeface="Courier New"/>
              </a:rPr>
              <a:t>    </a:t>
            </a:r>
            <a:r>
              <a:rPr lang="en-US" altLang="zh-CN" sz="1400" dirty="0" smtClean="0">
                <a:solidFill>
                  <a:srgbClr val="008080"/>
                </a:solidFill>
                <a:latin typeface="Courier New"/>
              </a:rPr>
              <a:t>&lt;/</a:t>
            </a:r>
            <a:r>
              <a:rPr lang="en-US" altLang="zh-CN" sz="1400" dirty="0" err="1" smtClean="0">
                <a:solidFill>
                  <a:srgbClr val="3F7F7F"/>
                </a:solidFill>
                <a:latin typeface="Courier New"/>
              </a:rPr>
              <a:t>plugins</a:t>
            </a:r>
            <a:r>
              <a:rPr lang="en-US" altLang="zh-CN" sz="1400" dirty="0" smtClean="0">
                <a:solidFill>
                  <a:srgbClr val="008080"/>
                </a:solidFill>
                <a:latin typeface="Courier New"/>
              </a:rPr>
              <a:t>&gt;</a:t>
            </a:r>
          </a:p>
          <a:p>
            <a:r>
              <a:rPr lang="en-US" altLang="zh-CN" sz="1400" dirty="0" smtClean="0">
                <a:solidFill>
                  <a:srgbClr val="000000"/>
                </a:solidFill>
                <a:latin typeface="Courier New"/>
              </a:rPr>
              <a:t>    </a:t>
            </a:r>
            <a:r>
              <a:rPr lang="en-US" altLang="zh-CN" sz="1400" dirty="0" smtClean="0">
                <a:solidFill>
                  <a:srgbClr val="008080"/>
                </a:solidFill>
                <a:latin typeface="Courier New"/>
              </a:rPr>
              <a:t>&lt;/</a:t>
            </a:r>
            <a:r>
              <a:rPr lang="en-US" altLang="zh-CN" sz="1400" dirty="0" smtClean="0">
                <a:solidFill>
                  <a:srgbClr val="3F7F7F"/>
                </a:solidFill>
                <a:latin typeface="Courier New"/>
              </a:rPr>
              <a:t>build</a:t>
            </a:r>
            <a:r>
              <a:rPr lang="en-US" altLang="zh-CN" sz="1400" dirty="0" smtClean="0">
                <a:solidFill>
                  <a:srgbClr val="008080"/>
                </a:solidFill>
                <a:latin typeface="Courier New"/>
              </a:rPr>
              <a:t>&gt;</a:t>
            </a:r>
          </a:p>
          <a:p>
            <a:r>
              <a:rPr lang="en-US" altLang="zh-CN" sz="1400" dirty="0" smtClean="0">
                <a:solidFill>
                  <a:srgbClr val="000000"/>
                </a:solidFill>
                <a:latin typeface="Courier New"/>
              </a:rPr>
              <a:t>…</a:t>
            </a:r>
          </a:p>
          <a:p>
            <a:r>
              <a:rPr lang="en-US" altLang="zh-CN" sz="1400" dirty="0" smtClean="0">
                <a:solidFill>
                  <a:srgbClr val="008080"/>
                </a:solidFill>
                <a:latin typeface="Courier New"/>
              </a:rPr>
              <a:t>&lt;/</a:t>
            </a:r>
            <a:r>
              <a:rPr lang="en-US" altLang="zh-CN" sz="1400" dirty="0" smtClean="0">
                <a:solidFill>
                  <a:srgbClr val="3F7F7F"/>
                </a:solidFill>
                <a:latin typeface="Courier New"/>
              </a:rPr>
              <a:t>project</a:t>
            </a:r>
            <a:r>
              <a:rPr lang="en-US" altLang="zh-CN" sz="1400" dirty="0" smtClean="0">
                <a:solidFill>
                  <a:srgbClr val="008080"/>
                </a:solidFill>
                <a:latin typeface="Courier New"/>
              </a:rPr>
              <a:t>&gt;</a:t>
            </a:r>
            <a:endParaRPr lang="zh-CN" altLang="en-US" sz="1400" dirty="0"/>
          </a:p>
        </p:txBody>
      </p:sp>
      <p:sp>
        <p:nvSpPr>
          <p:cNvPr id="6" name="TextBox 5"/>
          <p:cNvSpPr txBox="1"/>
          <p:nvPr/>
        </p:nvSpPr>
        <p:spPr>
          <a:xfrm>
            <a:off x="827584" y="1052736"/>
            <a:ext cx="4896544" cy="830997"/>
          </a:xfrm>
          <a:prstGeom prst="rect">
            <a:avLst/>
          </a:prstGeom>
          <a:noFill/>
        </p:spPr>
        <p:txBody>
          <a:bodyPr wrap="square" rtlCol="0">
            <a:spAutoFit/>
          </a:bodyPr>
          <a:lstStyle/>
          <a:p>
            <a:pPr>
              <a:buClr>
                <a:schemeClr val="accent6">
                  <a:lumMod val="75000"/>
                </a:schemeClr>
              </a:buClr>
              <a:buSzPct val="80000"/>
              <a:buFont typeface="Wingdings" pitchFamily="2" charset="2"/>
              <a:buChar char="p"/>
            </a:pPr>
            <a:r>
              <a:rPr lang="en-US" altLang="zh-CN" sz="2400" dirty="0">
                <a:ea typeface="宋体" pitchFamily="2" charset="-122"/>
              </a:rPr>
              <a:t> </a:t>
            </a:r>
            <a:r>
              <a:rPr lang="en-US" altLang="zh-CN" sz="2400" dirty="0" err="1" smtClean="0">
                <a:ea typeface="宋体" pitchFamily="2" charset="-122"/>
              </a:rPr>
              <a:t>src</a:t>
            </a:r>
            <a:r>
              <a:rPr lang="en-US" altLang="zh-CN" sz="2400" dirty="0" smtClean="0">
                <a:ea typeface="宋体" pitchFamily="2" charset="-122"/>
              </a:rPr>
              <a:t>/main/java/ </a:t>
            </a:r>
          </a:p>
          <a:p>
            <a:pPr>
              <a:buClr>
                <a:schemeClr val="accent6">
                  <a:lumMod val="75000"/>
                </a:schemeClr>
              </a:buClr>
              <a:buSzPct val="80000"/>
              <a:buFont typeface="Wingdings" pitchFamily="2" charset="2"/>
              <a:buChar char="p"/>
            </a:pPr>
            <a:r>
              <a:rPr lang="en-US" altLang="zh-CN" sz="2400" dirty="0" smtClean="0">
                <a:ea typeface="宋体" pitchFamily="2" charset="-122"/>
              </a:rPr>
              <a:t> src/test/java/</a:t>
            </a:r>
            <a:endParaRPr lang="en-US" altLang="zh-CN" sz="2000" dirty="0" smtClean="0">
              <a:ea typeface="宋体" pitchFamily="2" charset="-122"/>
            </a:endParaRPr>
          </a:p>
        </p:txBody>
      </p:sp>
      <p:sp>
        <p:nvSpPr>
          <p:cNvPr id="7" name="TextBox 6"/>
          <p:cNvSpPr txBox="1"/>
          <p:nvPr/>
        </p:nvSpPr>
        <p:spPr>
          <a:xfrm>
            <a:off x="971600" y="5805264"/>
            <a:ext cx="4896544" cy="461665"/>
          </a:xfrm>
          <a:prstGeom prst="rect">
            <a:avLst/>
          </a:prstGeom>
          <a:noFill/>
        </p:spPr>
        <p:txBody>
          <a:bodyPr wrap="square" rtlCol="0">
            <a:spAutoFit/>
          </a:bodyPr>
          <a:lstStyle/>
          <a:p>
            <a:pPr>
              <a:buClr>
                <a:schemeClr val="accent6">
                  <a:lumMod val="75000"/>
                </a:schemeClr>
              </a:buClr>
              <a:buSzPct val="80000"/>
            </a:pPr>
            <a:r>
              <a:rPr lang="en-US" altLang="zh-CN" sz="2400" b="1" dirty="0" smtClean="0">
                <a:ea typeface="宋体" pitchFamily="2" charset="-122"/>
              </a:rPr>
              <a:t>$ mvn clean install</a:t>
            </a:r>
          </a:p>
        </p:txBody>
      </p:sp>
      <p:sp>
        <p:nvSpPr>
          <p:cNvPr id="8" name="Slide Number Placeholder 7"/>
          <p:cNvSpPr>
            <a:spLocks noGrp="1"/>
          </p:cNvSpPr>
          <p:nvPr>
            <p:ph type="sldNum" sz="quarter" idx="12"/>
          </p:nvPr>
        </p:nvSpPr>
        <p:spPr/>
        <p:txBody>
          <a:bodyPr/>
          <a:lstStyle/>
          <a:p>
            <a:pPr>
              <a:defRPr/>
            </a:pPr>
            <a:fld id="{AEB7165C-B5BA-477B-B534-1EDDB2CB9EF1}" type="slidenum">
              <a:rPr lang="zh-CN" altLang="fr-FR" smtClean="0"/>
              <a:pPr>
                <a:defRPr/>
              </a:pPr>
              <a:t>17</a:t>
            </a:fld>
            <a:endParaRPr lang="fr-FR"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332656"/>
            <a:ext cx="3096344"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Hello World</a:t>
            </a:r>
            <a:endParaRPr lang="zh-CN" altLang="en-US" sz="4000" dirty="0">
              <a:solidFill>
                <a:schemeClr val="accent6">
                  <a:lumMod val="75000"/>
                </a:schemeClr>
              </a:solidFill>
              <a:latin typeface="华文琥珀" pitchFamily="2" charset="-122"/>
              <a:ea typeface="华文琥珀" pitchFamily="2" charset="-122"/>
            </a:endParaRPr>
          </a:p>
        </p:txBody>
      </p:sp>
      <p:sp>
        <p:nvSpPr>
          <p:cNvPr id="6" name="TextBox 5"/>
          <p:cNvSpPr txBox="1"/>
          <p:nvPr/>
        </p:nvSpPr>
        <p:spPr>
          <a:xfrm>
            <a:off x="611560" y="1700808"/>
            <a:ext cx="6912768" cy="1569660"/>
          </a:xfrm>
          <a:prstGeom prst="rect">
            <a:avLst/>
          </a:prstGeom>
          <a:noFill/>
        </p:spPr>
        <p:txBody>
          <a:bodyPr wrap="square" rtlCol="0">
            <a:spAutoFit/>
          </a:bodyPr>
          <a:lstStyle/>
          <a:p>
            <a:pPr>
              <a:buClr>
                <a:schemeClr val="accent6">
                  <a:lumMod val="75000"/>
                </a:schemeClr>
              </a:buClr>
              <a:buSzPct val="80000"/>
              <a:buFont typeface="Wingdings" pitchFamily="2" charset="2"/>
              <a:buChar char="p"/>
            </a:pPr>
            <a:r>
              <a:rPr lang="zh-CN" altLang="en-US" sz="2400" dirty="0" smtClean="0">
                <a:latin typeface="宋体" pitchFamily="2" charset="-122"/>
                <a:ea typeface="宋体" pitchFamily="2" charset="-122"/>
              </a:rPr>
              <a:t> </a:t>
            </a:r>
            <a:r>
              <a:rPr lang="en-US" altLang="zh-CN" sz="2400" dirty="0" smtClean="0"/>
              <a:t>mvn </a:t>
            </a:r>
            <a:r>
              <a:rPr lang="en-US" altLang="zh-CN" sz="2400" dirty="0" err="1" smtClean="0"/>
              <a:t>archetype:generate</a:t>
            </a:r>
            <a:endParaRPr lang="en-US" altLang="zh-CN" sz="2400" dirty="0" smtClean="0"/>
          </a:p>
          <a:p>
            <a:pPr>
              <a:buClr>
                <a:schemeClr val="accent6">
                  <a:lumMod val="75000"/>
                </a:schemeClr>
              </a:buClr>
              <a:buSzPct val="80000"/>
              <a:buFont typeface="Wingdings" pitchFamily="2" charset="2"/>
              <a:buChar char="p"/>
            </a:pPr>
            <a:endParaRPr lang="en-US" altLang="zh-CN" sz="2400" dirty="0" smtClean="0">
              <a:latin typeface="宋体" pitchFamily="2" charset="-122"/>
              <a:ea typeface="宋体" pitchFamily="2" charset="-122"/>
            </a:endParaRPr>
          </a:p>
          <a:p>
            <a:pPr>
              <a:buClr>
                <a:schemeClr val="accent6">
                  <a:lumMod val="75000"/>
                </a:schemeClr>
              </a:buClr>
              <a:buSzPct val="80000"/>
              <a:buFont typeface="Wingdings" pitchFamily="2" charset="2"/>
              <a:buChar char="p"/>
            </a:pPr>
            <a:r>
              <a:rPr lang="en-US" altLang="zh-CN" sz="2400" dirty="0" smtClean="0">
                <a:latin typeface="宋体" pitchFamily="2" charset="-122"/>
                <a:ea typeface="宋体" pitchFamily="2" charset="-122"/>
              </a:rPr>
              <a:t> </a:t>
            </a:r>
            <a:r>
              <a:rPr lang="en-US" altLang="zh-CN" sz="2400" dirty="0" smtClean="0"/>
              <a:t>mvn org.apache.maven.plugins:maven-archetype-plugin:2.0:generate</a:t>
            </a:r>
            <a:endParaRPr lang="en-US" altLang="zh-CN" sz="2000" dirty="0" smtClean="0">
              <a:latin typeface="宋体" pitchFamily="2" charset="-122"/>
              <a:ea typeface="宋体" pitchFamily="2" charset="-122"/>
            </a:endParaRPr>
          </a:p>
        </p:txBody>
      </p:sp>
      <p:sp>
        <p:nvSpPr>
          <p:cNvPr id="5" name="Slide Number Placeholder 4"/>
          <p:cNvSpPr>
            <a:spLocks noGrp="1"/>
          </p:cNvSpPr>
          <p:nvPr>
            <p:ph type="sldNum" sz="quarter" idx="12"/>
          </p:nvPr>
        </p:nvSpPr>
        <p:spPr/>
        <p:txBody>
          <a:bodyPr/>
          <a:lstStyle/>
          <a:p>
            <a:pPr>
              <a:defRPr/>
            </a:pPr>
            <a:fld id="{AEB7165C-B5BA-477B-B534-1EDDB2CB9EF1}" type="slidenum">
              <a:rPr lang="zh-CN" altLang="fr-FR" smtClean="0"/>
              <a:pPr>
                <a:defRPr/>
              </a:pPr>
              <a:t>18</a:t>
            </a:fld>
            <a:endParaRPr lang="fr-FR"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group_discussion.jpg"/>
          <p:cNvPicPr>
            <a:picLocks noChangeAspect="1"/>
          </p:cNvPicPr>
          <p:nvPr/>
        </p:nvPicPr>
        <p:blipFill>
          <a:blip r:embed="rId2" cstate="print"/>
          <a:stretch>
            <a:fillRect/>
          </a:stretch>
        </p:blipFill>
        <p:spPr>
          <a:xfrm>
            <a:off x="827584" y="1772816"/>
            <a:ext cx="2143125" cy="2143125"/>
          </a:xfrm>
          <a:prstGeom prst="rect">
            <a:avLst/>
          </a:prstGeom>
        </p:spPr>
      </p:pic>
      <p:sp>
        <p:nvSpPr>
          <p:cNvPr id="5" name="TextBox 4"/>
          <p:cNvSpPr txBox="1"/>
          <p:nvPr/>
        </p:nvSpPr>
        <p:spPr>
          <a:xfrm>
            <a:off x="3419872" y="1700808"/>
            <a:ext cx="5328592" cy="1938992"/>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What do you think is the most valuable part of Maven?</a:t>
            </a:r>
            <a:endParaRPr lang="zh-CN" altLang="en-US" sz="4000" dirty="0">
              <a:solidFill>
                <a:schemeClr val="accent6">
                  <a:lumMod val="75000"/>
                </a:schemeClr>
              </a:solidFill>
              <a:latin typeface="华文琥珀" pitchFamily="2" charset="-122"/>
              <a:ea typeface="华文琥珀" pitchFamily="2" charset="-122"/>
            </a:endParaRPr>
          </a:p>
        </p:txBody>
      </p:sp>
      <p:sp>
        <p:nvSpPr>
          <p:cNvPr id="7" name="Slide Number Placeholder 6"/>
          <p:cNvSpPr>
            <a:spLocks noGrp="1"/>
          </p:cNvSpPr>
          <p:nvPr>
            <p:ph type="sldNum" sz="quarter" idx="12"/>
          </p:nvPr>
        </p:nvSpPr>
        <p:spPr/>
        <p:txBody>
          <a:bodyPr/>
          <a:lstStyle/>
          <a:p>
            <a:pPr>
              <a:defRPr/>
            </a:pPr>
            <a:fld id="{AEB7165C-B5BA-477B-B534-1EDDB2CB9EF1}" type="slidenum">
              <a:rPr lang="zh-CN" altLang="fr-FR" smtClean="0"/>
              <a:pPr>
                <a:defRPr/>
              </a:pPr>
              <a:t>19</a:t>
            </a:fld>
            <a:endParaRPr lang="fr-FR" altLang="zh-CN"/>
          </a:p>
        </p:txBody>
      </p:sp>
      <p:pic>
        <p:nvPicPr>
          <p:cNvPr id="8" name="图片 4" descr="maven_mug_black-300x300.png"/>
          <p:cNvPicPr>
            <a:picLocks noChangeAspect="1"/>
          </p:cNvPicPr>
          <p:nvPr/>
        </p:nvPicPr>
        <p:blipFill>
          <a:blip r:embed="rId3" cstate="print"/>
          <a:srcRect/>
          <a:stretch>
            <a:fillRect/>
          </a:stretch>
        </p:blipFill>
        <p:spPr bwMode="auto">
          <a:xfrm>
            <a:off x="7308304" y="4365104"/>
            <a:ext cx="1692275" cy="1692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3" descr="Business Cards1.jpg"/>
          <p:cNvPicPr>
            <a:picLocks noChangeAspect="1"/>
          </p:cNvPicPr>
          <p:nvPr/>
        </p:nvPicPr>
        <p:blipFill>
          <a:blip r:embed="rId2" cstate="print"/>
          <a:srcRect/>
          <a:stretch>
            <a:fillRect/>
          </a:stretch>
        </p:blipFill>
        <p:spPr bwMode="auto">
          <a:xfrm>
            <a:off x="683568" y="404664"/>
            <a:ext cx="7689229" cy="5770589"/>
          </a:xfrm>
          <a:prstGeom prst="rect">
            <a:avLst/>
          </a:prstGeom>
          <a:noFill/>
          <a:ln w="9525">
            <a:noFill/>
            <a:miter lim="800000"/>
            <a:headEnd/>
            <a:tailEnd/>
          </a:ln>
        </p:spPr>
      </p:pic>
      <p:sp>
        <p:nvSpPr>
          <p:cNvPr id="5" name="TextBox 4"/>
          <p:cNvSpPr txBox="1"/>
          <p:nvPr/>
        </p:nvSpPr>
        <p:spPr>
          <a:xfrm rot="-480000">
            <a:off x="2797175" y="2438042"/>
            <a:ext cx="4062413" cy="2077164"/>
          </a:xfrm>
          <a:prstGeom prst="roundRect">
            <a:avLst/>
          </a:prstGeom>
        </p:spPr>
        <p:style>
          <a:lnRef idx="2">
            <a:schemeClr val="accent6"/>
          </a:lnRef>
          <a:fillRef idx="1">
            <a:schemeClr val="lt1"/>
          </a:fillRef>
          <a:effectRef idx="0">
            <a:schemeClr val="accent6"/>
          </a:effectRef>
          <a:fontRef idx="minor">
            <a:schemeClr val="dk1"/>
          </a:fontRef>
        </p:style>
        <p:txBody>
          <a:bodyPr>
            <a:spAutoFit/>
          </a:bodyPr>
          <a:lstStyle/>
          <a:p>
            <a:pPr fontAlgn="auto">
              <a:spcBef>
                <a:spcPts val="0"/>
              </a:spcBef>
              <a:spcAft>
                <a:spcPts val="0"/>
              </a:spcAft>
              <a:defRPr/>
            </a:pPr>
            <a:r>
              <a:rPr lang="en-US" altLang="zh-CN" sz="2000" dirty="0"/>
              <a:t>Juven </a:t>
            </a:r>
            <a:r>
              <a:rPr lang="en-US" altLang="zh-CN" sz="2000" dirty="0" smtClean="0"/>
              <a:t>Xu </a:t>
            </a:r>
            <a:r>
              <a:rPr lang="zh-CN" altLang="en-US" sz="2000" dirty="0" smtClean="0"/>
              <a:t>许晓斌</a:t>
            </a:r>
            <a:endParaRPr lang="en-US" altLang="zh-CN" sz="2000" dirty="0"/>
          </a:p>
          <a:p>
            <a:pPr fontAlgn="auto">
              <a:spcBef>
                <a:spcPts val="0"/>
              </a:spcBef>
              <a:spcAft>
                <a:spcPts val="0"/>
              </a:spcAft>
              <a:defRPr/>
            </a:pPr>
            <a:endParaRPr lang="en-US" altLang="zh-CN" sz="2000" dirty="0"/>
          </a:p>
          <a:p>
            <a:pPr fontAlgn="auto">
              <a:spcBef>
                <a:spcPts val="0"/>
              </a:spcBef>
              <a:spcAft>
                <a:spcPts val="0"/>
              </a:spcAft>
              <a:defRPr/>
            </a:pPr>
            <a:r>
              <a:rPr lang="en-US" altLang="zh-CN" sz="2000" dirty="0" smtClean="0">
                <a:hlinkClick r:id="rId3"/>
              </a:rPr>
              <a:t>www.juvenxu.com</a:t>
            </a:r>
            <a:endParaRPr lang="en-US" altLang="zh-CN" sz="2000" dirty="0" smtClean="0"/>
          </a:p>
          <a:p>
            <a:pPr fontAlgn="auto">
              <a:spcBef>
                <a:spcPts val="0"/>
              </a:spcBef>
              <a:spcAft>
                <a:spcPts val="0"/>
              </a:spcAft>
              <a:defRPr/>
            </a:pPr>
            <a:r>
              <a:rPr lang="en-US" altLang="zh-CN" sz="2000" dirty="0" smtClean="0">
                <a:hlinkClick r:id="rId4"/>
              </a:rPr>
              <a:t>t.sina.com.cn/juvenxu</a:t>
            </a:r>
            <a:endParaRPr lang="en-US" altLang="zh-CN" dirty="0"/>
          </a:p>
          <a:p>
            <a:pPr fontAlgn="auto">
              <a:spcBef>
                <a:spcPts val="0"/>
              </a:spcBef>
              <a:spcAft>
                <a:spcPts val="0"/>
              </a:spcAft>
              <a:defRPr/>
            </a:pPr>
            <a:endParaRPr lang="en-US" altLang="zh-CN" dirty="0"/>
          </a:p>
          <a:p>
            <a:pPr fontAlgn="auto">
              <a:spcBef>
                <a:spcPts val="0"/>
              </a:spcBef>
              <a:spcAft>
                <a:spcPts val="0"/>
              </a:spcAft>
              <a:defRPr/>
            </a:pPr>
            <a:endParaRPr lang="en-US" altLang="zh-CN" dirty="0"/>
          </a:p>
        </p:txBody>
      </p:sp>
      <p:sp>
        <p:nvSpPr>
          <p:cNvPr id="4" name="Slide Number Placeholder 3"/>
          <p:cNvSpPr>
            <a:spLocks noGrp="1"/>
          </p:cNvSpPr>
          <p:nvPr>
            <p:ph type="sldNum" sz="quarter" idx="12"/>
          </p:nvPr>
        </p:nvSpPr>
        <p:spPr/>
        <p:txBody>
          <a:bodyPr/>
          <a:lstStyle/>
          <a:p>
            <a:pPr>
              <a:defRPr/>
            </a:pPr>
            <a:fld id="{AEB7165C-B5BA-477B-B534-1EDDB2CB9EF1}" type="slidenum">
              <a:rPr lang="zh-CN" altLang="fr-FR" smtClean="0"/>
              <a:pPr>
                <a:defRPr/>
              </a:pPr>
              <a:t>2</a:t>
            </a:fld>
            <a:endParaRPr lang="fr-FR" altLang="zh-C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K-study.jpg"/>
          <p:cNvPicPr>
            <a:picLocks noChangeAspect="1"/>
          </p:cNvPicPr>
          <p:nvPr/>
        </p:nvPicPr>
        <p:blipFill>
          <a:blip r:embed="rId2" cstate="print"/>
          <a:stretch>
            <a:fillRect/>
          </a:stretch>
        </p:blipFill>
        <p:spPr>
          <a:xfrm>
            <a:off x="251520" y="980728"/>
            <a:ext cx="4666129" cy="4034118"/>
          </a:xfrm>
          <a:prstGeom prst="rect">
            <a:avLst/>
          </a:prstGeom>
        </p:spPr>
      </p:pic>
      <p:sp>
        <p:nvSpPr>
          <p:cNvPr id="7" name="TextBox 6"/>
          <p:cNvSpPr txBox="1"/>
          <p:nvPr/>
        </p:nvSpPr>
        <p:spPr>
          <a:xfrm>
            <a:off x="4427984" y="1484784"/>
            <a:ext cx="3816424" cy="1200329"/>
          </a:xfrm>
          <a:prstGeom prst="rect">
            <a:avLst/>
          </a:prstGeom>
          <a:noFill/>
        </p:spPr>
        <p:txBody>
          <a:bodyPr wrap="square" rtlCol="0">
            <a:spAutoFit/>
          </a:bodyPr>
          <a:lstStyle/>
          <a:p>
            <a:pPr marL="342900" indent="-342900">
              <a:buFont typeface="+mj-lt"/>
              <a:buAutoNum type="arabicPeriod"/>
            </a:pPr>
            <a:r>
              <a:rPr lang="en-US" altLang="zh-CN" dirty="0" smtClean="0">
                <a:solidFill>
                  <a:schemeClr val="accent1"/>
                </a:solidFill>
              </a:rPr>
              <a:t>Download and install Maven</a:t>
            </a:r>
          </a:p>
          <a:p>
            <a:pPr marL="342900" indent="-342900">
              <a:buFont typeface="+mj-lt"/>
              <a:buAutoNum type="arabicPeriod"/>
            </a:pPr>
            <a:r>
              <a:rPr lang="en-US" altLang="zh-CN" dirty="0" smtClean="0">
                <a:solidFill>
                  <a:schemeClr val="accent1"/>
                </a:solidFill>
              </a:rPr>
              <a:t>Apply ~/.m2/settings.xml</a:t>
            </a:r>
          </a:p>
          <a:p>
            <a:pPr marL="342900" indent="-342900">
              <a:buFont typeface="+mj-lt"/>
              <a:buAutoNum type="arabicPeriod"/>
            </a:pPr>
            <a:r>
              <a:rPr lang="en-US" altLang="zh-CN" dirty="0" smtClean="0">
                <a:solidFill>
                  <a:schemeClr val="accent1"/>
                </a:solidFill>
              </a:rPr>
              <a:t>Customize your local repository</a:t>
            </a:r>
          </a:p>
          <a:p>
            <a:pPr marL="342900" indent="-342900">
              <a:buFont typeface="+mj-lt"/>
              <a:buAutoNum type="arabicPeriod"/>
            </a:pPr>
            <a:r>
              <a:rPr lang="en-US" altLang="zh-CN" dirty="0" smtClean="0">
                <a:solidFill>
                  <a:schemeClr val="accent1"/>
                </a:solidFill>
              </a:rPr>
              <a:t>Create a project</a:t>
            </a:r>
            <a:endParaRPr lang="zh-CN" altLang="en-US" dirty="0">
              <a:solidFill>
                <a:schemeClr val="accent1"/>
              </a:solidFill>
            </a:endParaRPr>
          </a:p>
        </p:txBody>
      </p:sp>
      <p:sp>
        <p:nvSpPr>
          <p:cNvPr id="5" name="Slide Number Placeholder 4"/>
          <p:cNvSpPr>
            <a:spLocks noGrp="1"/>
          </p:cNvSpPr>
          <p:nvPr>
            <p:ph type="sldNum" sz="quarter" idx="12"/>
          </p:nvPr>
        </p:nvSpPr>
        <p:spPr/>
        <p:txBody>
          <a:bodyPr/>
          <a:lstStyle/>
          <a:p>
            <a:pPr>
              <a:defRPr/>
            </a:pPr>
            <a:fld id="{AEB7165C-B5BA-477B-B534-1EDDB2CB9EF1}" type="slidenum">
              <a:rPr lang="zh-CN" altLang="fr-FR" smtClean="0"/>
              <a:pPr>
                <a:defRPr/>
              </a:pPr>
              <a:t>20</a:t>
            </a:fld>
            <a:endParaRPr lang="fr-FR"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1981289"/>
            <a:ext cx="5328592" cy="1938992"/>
          </a:xfrm>
          <a:prstGeom prst="rect">
            <a:avLst/>
          </a:prstGeom>
          <a:noFill/>
        </p:spPr>
        <p:txBody>
          <a:bodyPr wrap="square">
            <a:spAutoFit/>
          </a:bodyPr>
          <a:lstStyle/>
          <a:p>
            <a:pPr fontAlgn="auto">
              <a:spcBef>
                <a:spcPts val="0"/>
              </a:spcBef>
              <a:spcAft>
                <a:spcPts val="0"/>
              </a:spcAft>
              <a:defRPr/>
            </a:pPr>
            <a:r>
              <a:rPr lang="en-US" altLang="zh-CN" sz="6000" dirty="0" smtClean="0">
                <a:solidFill>
                  <a:schemeClr val="accent6">
                    <a:lumMod val="75000"/>
                  </a:schemeClr>
                </a:solidFill>
                <a:latin typeface="华文琥珀" pitchFamily="2" charset="-122"/>
                <a:ea typeface="华文琥珀" pitchFamily="2" charset="-122"/>
              </a:rPr>
              <a:t>Core </a:t>
            </a:r>
          </a:p>
          <a:p>
            <a:pPr fontAlgn="auto">
              <a:spcBef>
                <a:spcPts val="0"/>
              </a:spcBef>
              <a:spcAft>
                <a:spcPts val="0"/>
              </a:spcAft>
              <a:defRPr/>
            </a:pPr>
            <a:r>
              <a:rPr lang="en-US" altLang="zh-CN" sz="6000" dirty="0" smtClean="0">
                <a:solidFill>
                  <a:schemeClr val="accent6">
                    <a:lumMod val="75000"/>
                  </a:schemeClr>
                </a:solidFill>
                <a:latin typeface="华文琥珀" pitchFamily="2" charset="-122"/>
                <a:ea typeface="华文琥珀" pitchFamily="2" charset="-122"/>
              </a:rPr>
              <a:t>Concepts</a:t>
            </a:r>
            <a:endParaRPr lang="zh-CN" altLang="en-US" sz="6000" dirty="0">
              <a:solidFill>
                <a:schemeClr val="accent6">
                  <a:lumMod val="75000"/>
                </a:schemeClr>
              </a:solidFill>
              <a:latin typeface="华文琥珀" pitchFamily="2" charset="-122"/>
              <a:ea typeface="华文琥珀" pitchFamily="2" charset="-122"/>
            </a:endParaRPr>
          </a:p>
        </p:txBody>
      </p:sp>
      <p:pic>
        <p:nvPicPr>
          <p:cNvPr id="6" name="图片 4" descr="maven_mug_black-300x300.png"/>
          <p:cNvPicPr>
            <a:picLocks noChangeAspect="1"/>
          </p:cNvPicPr>
          <p:nvPr/>
        </p:nvPicPr>
        <p:blipFill>
          <a:blip r:embed="rId2" cstate="print"/>
          <a:srcRect/>
          <a:stretch>
            <a:fillRect/>
          </a:stretch>
        </p:blipFill>
        <p:spPr bwMode="auto">
          <a:xfrm>
            <a:off x="5508104" y="1988840"/>
            <a:ext cx="2276475" cy="2278063"/>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AEB7165C-B5BA-477B-B534-1EDDB2CB9EF1}" type="slidenum">
              <a:rPr lang="zh-CN" altLang="fr-FR" smtClean="0"/>
              <a:pPr>
                <a:defRPr/>
              </a:pPr>
              <a:t>21</a:t>
            </a:fld>
            <a:endParaRPr lang="fr-FR"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332656"/>
            <a:ext cx="3096344"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Coordinate</a:t>
            </a:r>
            <a:endParaRPr lang="zh-CN" altLang="en-US" sz="4000" dirty="0">
              <a:solidFill>
                <a:schemeClr val="accent6">
                  <a:lumMod val="75000"/>
                </a:schemeClr>
              </a:solidFill>
              <a:latin typeface="华文琥珀" pitchFamily="2" charset="-122"/>
              <a:ea typeface="华文琥珀" pitchFamily="2" charset="-122"/>
            </a:endParaRPr>
          </a:p>
        </p:txBody>
      </p:sp>
      <p:sp>
        <p:nvSpPr>
          <p:cNvPr id="6" name="TextBox 5"/>
          <p:cNvSpPr txBox="1"/>
          <p:nvPr/>
        </p:nvSpPr>
        <p:spPr>
          <a:xfrm>
            <a:off x="611560" y="1700808"/>
            <a:ext cx="7848872" cy="3231654"/>
          </a:xfrm>
          <a:prstGeom prst="rect">
            <a:avLst/>
          </a:prstGeom>
          <a:noFill/>
        </p:spPr>
        <p:txBody>
          <a:bodyPr wrap="square" rtlCol="0">
            <a:spAutoFit/>
          </a:bodyPr>
          <a:lstStyle/>
          <a:p>
            <a:pPr>
              <a:buClr>
                <a:schemeClr val="accent6">
                  <a:lumMod val="75000"/>
                </a:schemeClr>
              </a:buClr>
              <a:buSzPct val="80000"/>
              <a:buFont typeface="Wingdings" pitchFamily="2" charset="2"/>
              <a:buChar char="p"/>
            </a:pPr>
            <a:r>
              <a:rPr lang="zh-CN" altLang="en-US" sz="2400" dirty="0" smtClean="0">
                <a:latin typeface="宋体" pitchFamily="2" charset="-122"/>
                <a:ea typeface="宋体" pitchFamily="2" charset="-122"/>
              </a:rPr>
              <a:t> </a:t>
            </a:r>
            <a:r>
              <a:rPr lang="en-US" altLang="zh-CN" sz="2400" dirty="0" smtClean="0"/>
              <a:t>groupId  </a:t>
            </a:r>
            <a:r>
              <a:rPr lang="en-US" altLang="zh-CN" sz="1600" dirty="0"/>
              <a:t>-  d</a:t>
            </a:r>
            <a:r>
              <a:rPr lang="en-US" altLang="zh-CN" sz="1600" dirty="0" smtClean="0"/>
              <a:t>erived from project name, rather than organization name</a:t>
            </a:r>
          </a:p>
          <a:p>
            <a:pPr>
              <a:buClr>
                <a:schemeClr val="accent6">
                  <a:lumMod val="75000"/>
                </a:schemeClr>
              </a:buClr>
              <a:buSzPct val="80000"/>
              <a:buFont typeface="Wingdings" pitchFamily="2" charset="2"/>
              <a:buChar char="p"/>
            </a:pPr>
            <a:endParaRPr lang="en-US" altLang="zh-CN" sz="1600" dirty="0" smtClean="0">
              <a:latin typeface="宋体" pitchFamily="2" charset="-122"/>
              <a:ea typeface="宋体" pitchFamily="2" charset="-122"/>
            </a:endParaRPr>
          </a:p>
          <a:p>
            <a:pPr>
              <a:buClr>
                <a:schemeClr val="accent6">
                  <a:lumMod val="75000"/>
                </a:schemeClr>
              </a:buClr>
              <a:buSzPct val="80000"/>
              <a:buFont typeface="Wingdings" pitchFamily="2" charset="2"/>
              <a:buChar char="p"/>
            </a:pPr>
            <a:r>
              <a:rPr lang="en-US" altLang="zh-CN" sz="2400" dirty="0" smtClean="0">
                <a:latin typeface="宋体" pitchFamily="2" charset="-122"/>
                <a:ea typeface="宋体" pitchFamily="2" charset="-122"/>
              </a:rPr>
              <a:t> </a:t>
            </a:r>
            <a:r>
              <a:rPr lang="en-US" altLang="zh-CN" sz="2400" dirty="0" smtClean="0"/>
              <a:t>artifactId  </a:t>
            </a:r>
            <a:r>
              <a:rPr lang="en-US" altLang="zh-CN" sz="1600" dirty="0"/>
              <a:t>-  derived from module name, rather than project </a:t>
            </a:r>
            <a:r>
              <a:rPr lang="en-US" altLang="zh-CN" sz="1600" dirty="0" smtClean="0"/>
              <a:t>name</a:t>
            </a:r>
          </a:p>
          <a:p>
            <a:pPr>
              <a:buClr>
                <a:schemeClr val="accent6">
                  <a:lumMod val="75000"/>
                </a:schemeClr>
              </a:buClr>
              <a:buSzPct val="80000"/>
              <a:buFont typeface="Wingdings" pitchFamily="2" charset="2"/>
              <a:buChar char="p"/>
            </a:pPr>
            <a:endParaRPr lang="en-US" altLang="zh-CN" sz="1600" dirty="0"/>
          </a:p>
          <a:p>
            <a:pPr>
              <a:buClr>
                <a:schemeClr val="accent6">
                  <a:lumMod val="75000"/>
                </a:schemeClr>
              </a:buClr>
              <a:buSzPct val="80000"/>
              <a:buFont typeface="Wingdings" pitchFamily="2" charset="2"/>
              <a:buChar char="p"/>
            </a:pPr>
            <a:r>
              <a:rPr lang="en-US" altLang="zh-CN" sz="2400" dirty="0" smtClean="0">
                <a:latin typeface="宋体" pitchFamily="2" charset="-122"/>
                <a:ea typeface="宋体" pitchFamily="2" charset="-122"/>
              </a:rPr>
              <a:t> </a:t>
            </a:r>
            <a:r>
              <a:rPr lang="en-US" altLang="zh-CN" sz="2400" dirty="0" smtClean="0"/>
              <a:t>version  </a:t>
            </a:r>
            <a:r>
              <a:rPr lang="en-US" altLang="zh-CN" sz="1600" dirty="0"/>
              <a:t>-  project </a:t>
            </a:r>
            <a:r>
              <a:rPr lang="en-US" altLang="zh-CN" sz="1600" dirty="0" smtClean="0"/>
              <a:t>version</a:t>
            </a:r>
          </a:p>
          <a:p>
            <a:pPr>
              <a:buClr>
                <a:schemeClr val="accent6">
                  <a:lumMod val="75000"/>
                </a:schemeClr>
              </a:buClr>
              <a:buSzPct val="80000"/>
              <a:buFont typeface="Wingdings" pitchFamily="2" charset="2"/>
              <a:buChar char="p"/>
            </a:pPr>
            <a:endParaRPr lang="en-US" altLang="zh-CN" sz="1600" dirty="0"/>
          </a:p>
          <a:p>
            <a:pPr>
              <a:buClr>
                <a:schemeClr val="accent6">
                  <a:lumMod val="75000"/>
                </a:schemeClr>
              </a:buClr>
              <a:buSzPct val="80000"/>
              <a:buFont typeface="Wingdings" pitchFamily="2" charset="2"/>
              <a:buChar char="p"/>
            </a:pPr>
            <a:r>
              <a:rPr lang="en-US" altLang="zh-CN" sz="2400" dirty="0" smtClean="0">
                <a:latin typeface="宋体" pitchFamily="2" charset="-122"/>
                <a:ea typeface="宋体" pitchFamily="2" charset="-122"/>
              </a:rPr>
              <a:t> </a:t>
            </a:r>
            <a:r>
              <a:rPr lang="en-US" altLang="zh-CN" sz="2400" dirty="0" smtClean="0"/>
              <a:t>packaging  </a:t>
            </a:r>
            <a:r>
              <a:rPr lang="en-US" altLang="zh-CN" sz="1600" dirty="0"/>
              <a:t>-  project packaging type, like jar(default</a:t>
            </a:r>
            <a:r>
              <a:rPr lang="en-US" altLang="zh-CN" sz="1600" dirty="0" smtClean="0"/>
              <a:t>)</a:t>
            </a:r>
          </a:p>
          <a:p>
            <a:pPr>
              <a:buClr>
                <a:schemeClr val="accent6">
                  <a:lumMod val="75000"/>
                </a:schemeClr>
              </a:buClr>
              <a:buSzPct val="80000"/>
              <a:buFont typeface="Wingdings" pitchFamily="2" charset="2"/>
              <a:buChar char="p"/>
            </a:pPr>
            <a:endParaRPr lang="en-US" altLang="zh-CN" sz="1600" dirty="0"/>
          </a:p>
          <a:p>
            <a:pPr>
              <a:buClr>
                <a:schemeClr val="accent6">
                  <a:lumMod val="75000"/>
                </a:schemeClr>
              </a:buClr>
              <a:buSzPct val="80000"/>
              <a:buFont typeface="Wingdings" pitchFamily="2" charset="2"/>
              <a:buChar char="p"/>
            </a:pPr>
            <a:r>
              <a:rPr lang="en-US" altLang="zh-CN" sz="2400" dirty="0" smtClean="0">
                <a:latin typeface="宋体" pitchFamily="2" charset="-122"/>
                <a:ea typeface="宋体" pitchFamily="2" charset="-122"/>
              </a:rPr>
              <a:t> </a:t>
            </a:r>
            <a:r>
              <a:rPr lang="en-US" altLang="zh-CN" sz="2400" dirty="0" smtClean="0"/>
              <a:t>classifier  </a:t>
            </a:r>
            <a:r>
              <a:rPr lang="en-US" altLang="zh-CN" sz="1600" dirty="0"/>
              <a:t>-  additional artifacts, like -javadoc.jar</a:t>
            </a:r>
          </a:p>
          <a:p>
            <a:pPr>
              <a:buClr>
                <a:schemeClr val="accent6">
                  <a:lumMod val="75000"/>
                </a:schemeClr>
              </a:buClr>
              <a:buSzPct val="80000"/>
              <a:buFont typeface="Wingdings" pitchFamily="2" charset="2"/>
              <a:buChar char="p"/>
            </a:pPr>
            <a:endParaRPr lang="en-US" altLang="zh-CN" sz="2000" dirty="0" smtClean="0">
              <a:latin typeface="宋体" pitchFamily="2" charset="-122"/>
              <a:ea typeface="宋体" pitchFamily="2" charset="-122"/>
            </a:endParaRPr>
          </a:p>
        </p:txBody>
      </p:sp>
      <p:sp>
        <p:nvSpPr>
          <p:cNvPr id="5" name="Slide Number Placeholder 4"/>
          <p:cNvSpPr>
            <a:spLocks noGrp="1"/>
          </p:cNvSpPr>
          <p:nvPr>
            <p:ph type="sldNum" sz="quarter" idx="12"/>
          </p:nvPr>
        </p:nvSpPr>
        <p:spPr/>
        <p:txBody>
          <a:bodyPr/>
          <a:lstStyle/>
          <a:p>
            <a:pPr>
              <a:defRPr/>
            </a:pPr>
            <a:fld id="{AEB7165C-B5BA-477B-B534-1EDDB2CB9EF1}" type="slidenum">
              <a:rPr lang="zh-CN" altLang="fr-FR" smtClean="0"/>
              <a:pPr>
                <a:defRPr/>
              </a:pPr>
              <a:t>22</a:t>
            </a:fld>
            <a:endParaRPr lang="fr-FR"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332656"/>
            <a:ext cx="3096344"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Coordinate</a:t>
            </a:r>
            <a:endParaRPr lang="zh-CN" altLang="en-US" sz="4000" dirty="0">
              <a:solidFill>
                <a:schemeClr val="accent6">
                  <a:lumMod val="75000"/>
                </a:schemeClr>
              </a:solidFill>
              <a:latin typeface="华文琥珀" pitchFamily="2" charset="-122"/>
              <a:ea typeface="华文琥珀" pitchFamily="2" charset="-122"/>
            </a:endParaRPr>
          </a:p>
        </p:txBody>
      </p:sp>
      <p:sp>
        <p:nvSpPr>
          <p:cNvPr id="7" name="内容占位符 2"/>
          <p:cNvSpPr>
            <a:spLocks noGrp="1"/>
          </p:cNvSpPr>
          <p:nvPr>
            <p:ph idx="1"/>
          </p:nvPr>
        </p:nvSpPr>
        <p:spPr/>
        <p:txBody>
          <a:bodyPr>
            <a:normAutofit/>
          </a:bodyPr>
          <a:lstStyle/>
          <a:p>
            <a:pPr>
              <a:buClr>
                <a:schemeClr val="accent6">
                  <a:lumMod val="75000"/>
                </a:schemeClr>
              </a:buClr>
              <a:buSzPct val="80000"/>
              <a:buFont typeface="Wingdings" pitchFamily="2" charset="2"/>
              <a:buChar char="p"/>
            </a:pPr>
            <a:r>
              <a:rPr lang="en-US" altLang="zh-CN" sz="2400" dirty="0" smtClean="0"/>
              <a:t> groupId:  </a:t>
            </a:r>
            <a:r>
              <a:rPr lang="en-US" altLang="zh-CN" sz="2000" u="sng" dirty="0" err="1" smtClean="0">
                <a:solidFill>
                  <a:srgbClr val="FF0000"/>
                </a:solidFill>
              </a:rPr>
              <a:t>com.juvenxu.mvn</a:t>
            </a:r>
            <a:r>
              <a:rPr lang="en-US" altLang="zh-CN" sz="2000" u="sng" dirty="0" smtClean="0">
                <a:solidFill>
                  <a:srgbClr val="FF0000"/>
                </a:solidFill>
              </a:rPr>
              <a:t>-training</a:t>
            </a:r>
          </a:p>
          <a:p>
            <a:pPr>
              <a:buClr>
                <a:schemeClr val="accent6">
                  <a:lumMod val="75000"/>
                </a:schemeClr>
              </a:buClr>
              <a:buSzPct val="80000"/>
              <a:buFont typeface="Wingdings" pitchFamily="2" charset="2"/>
              <a:buChar char="p"/>
            </a:pPr>
            <a:r>
              <a:rPr lang="en-US" altLang="zh-CN" sz="2400" dirty="0" smtClean="0"/>
              <a:t> artifactId  </a:t>
            </a:r>
            <a:r>
              <a:rPr lang="en-US" altLang="zh-CN" sz="2000" u="sng" dirty="0" smtClean="0">
                <a:solidFill>
                  <a:schemeClr val="accent1"/>
                </a:solidFill>
              </a:rPr>
              <a:t>mvn-training-</a:t>
            </a:r>
            <a:r>
              <a:rPr lang="en-US" altLang="zh-CN" sz="2000" u="sng" dirty="0" err="1" smtClean="0">
                <a:solidFill>
                  <a:schemeClr val="accent1"/>
                </a:solidFill>
              </a:rPr>
              <a:t>ppt</a:t>
            </a:r>
            <a:r>
              <a:rPr lang="en-US" altLang="zh-CN" sz="2000" dirty="0" smtClean="0">
                <a:solidFill>
                  <a:schemeClr val="accent1"/>
                </a:solidFill>
              </a:rPr>
              <a:t> (mvn-training-book …)</a:t>
            </a:r>
          </a:p>
          <a:p>
            <a:pPr>
              <a:buClr>
                <a:schemeClr val="accent6">
                  <a:lumMod val="75000"/>
                </a:schemeClr>
              </a:buClr>
              <a:buSzPct val="80000"/>
              <a:buFont typeface="Wingdings" pitchFamily="2" charset="2"/>
              <a:buChar char="p"/>
            </a:pPr>
            <a:r>
              <a:rPr lang="en-US" altLang="zh-CN" sz="2400" dirty="0" smtClean="0"/>
              <a:t> version  </a:t>
            </a:r>
            <a:r>
              <a:rPr lang="en-US" altLang="zh-CN" sz="2000" u="sng" dirty="0" smtClean="0">
                <a:solidFill>
                  <a:srgbClr val="00B050"/>
                </a:solidFill>
              </a:rPr>
              <a:t>1.0</a:t>
            </a:r>
            <a:r>
              <a:rPr lang="en-US" altLang="zh-CN" sz="2000" dirty="0" smtClean="0">
                <a:solidFill>
                  <a:srgbClr val="00B050"/>
                </a:solidFill>
              </a:rPr>
              <a:t> (2.0</a:t>
            </a:r>
            <a:r>
              <a:rPr lang="zh-CN" altLang="en-US" sz="2000" dirty="0" smtClean="0">
                <a:solidFill>
                  <a:srgbClr val="00B050"/>
                </a:solidFill>
              </a:rPr>
              <a:t>，</a:t>
            </a:r>
            <a:r>
              <a:rPr lang="en-US" altLang="zh-CN" sz="2000" dirty="0" smtClean="0">
                <a:solidFill>
                  <a:srgbClr val="00B050"/>
                </a:solidFill>
              </a:rPr>
              <a:t>3.0-SNAPSHOT …)</a:t>
            </a:r>
          </a:p>
          <a:p>
            <a:pPr>
              <a:buClr>
                <a:schemeClr val="accent6">
                  <a:lumMod val="75000"/>
                </a:schemeClr>
              </a:buClr>
              <a:buSzPct val="80000"/>
              <a:buFont typeface="Wingdings" pitchFamily="2" charset="2"/>
              <a:buChar char="p"/>
            </a:pPr>
            <a:r>
              <a:rPr lang="en-US" altLang="zh-CN" sz="2400" dirty="0" smtClean="0"/>
              <a:t> packaging  </a:t>
            </a:r>
            <a:r>
              <a:rPr lang="en-US" altLang="zh-CN" sz="2000" u="sng" dirty="0" smtClean="0">
                <a:solidFill>
                  <a:srgbClr val="FFC000"/>
                </a:solidFill>
              </a:rPr>
              <a:t>jar</a:t>
            </a:r>
            <a:r>
              <a:rPr lang="en-US" altLang="zh-CN" sz="2000" dirty="0" smtClean="0">
                <a:solidFill>
                  <a:srgbClr val="FFC000"/>
                </a:solidFill>
              </a:rPr>
              <a:t> (war …)</a:t>
            </a:r>
          </a:p>
          <a:p>
            <a:pPr>
              <a:buClr>
                <a:schemeClr val="accent6">
                  <a:lumMod val="75000"/>
                </a:schemeClr>
              </a:buClr>
              <a:buSzPct val="80000"/>
              <a:buFont typeface="Wingdings" pitchFamily="2" charset="2"/>
              <a:buChar char="p"/>
            </a:pPr>
            <a:r>
              <a:rPr lang="en-US" altLang="zh-CN" sz="2400" dirty="0" smtClean="0"/>
              <a:t> classifier </a:t>
            </a:r>
            <a:r>
              <a:rPr lang="en-US" altLang="zh-CN" sz="2000" dirty="0" err="1" smtClean="0">
                <a:solidFill>
                  <a:schemeClr val="accent6">
                    <a:lumMod val="75000"/>
                  </a:schemeClr>
                </a:solidFill>
              </a:rPr>
              <a:t>javadoc</a:t>
            </a:r>
            <a:r>
              <a:rPr lang="en-US" altLang="zh-CN" sz="2000" dirty="0" smtClean="0">
                <a:solidFill>
                  <a:schemeClr val="accent6">
                    <a:lumMod val="75000"/>
                  </a:schemeClr>
                </a:solidFill>
              </a:rPr>
              <a:t>, jdk15</a:t>
            </a:r>
          </a:p>
        </p:txBody>
      </p:sp>
      <p:sp>
        <p:nvSpPr>
          <p:cNvPr id="5" name="Slide Number Placeholder 4"/>
          <p:cNvSpPr>
            <a:spLocks noGrp="1"/>
          </p:cNvSpPr>
          <p:nvPr>
            <p:ph type="sldNum" sz="quarter" idx="12"/>
          </p:nvPr>
        </p:nvSpPr>
        <p:spPr/>
        <p:txBody>
          <a:bodyPr/>
          <a:lstStyle/>
          <a:p>
            <a:pPr>
              <a:defRPr/>
            </a:pPr>
            <a:fld id="{AEB7165C-B5BA-477B-B534-1EDDB2CB9EF1}" type="slidenum">
              <a:rPr lang="zh-CN" altLang="fr-FR" smtClean="0"/>
              <a:pPr>
                <a:defRPr/>
              </a:pPr>
              <a:t>23</a:t>
            </a:fld>
            <a:endParaRPr lang="fr-FR" altLang="zh-CN"/>
          </a:p>
        </p:txBody>
      </p:sp>
      <p:sp>
        <p:nvSpPr>
          <p:cNvPr id="8" name="TextBox 7"/>
          <p:cNvSpPr txBox="1"/>
          <p:nvPr/>
        </p:nvSpPr>
        <p:spPr>
          <a:xfrm>
            <a:off x="467544" y="4221088"/>
            <a:ext cx="789067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i="1" dirty="0" smtClean="0">
                <a:solidFill>
                  <a:srgbClr val="FF0000"/>
                </a:solidFill>
              </a:rPr>
              <a:t>com/</a:t>
            </a:r>
            <a:r>
              <a:rPr lang="en-US" altLang="zh-CN" i="1" dirty="0" err="1" smtClean="0">
                <a:solidFill>
                  <a:srgbClr val="FF0000"/>
                </a:solidFill>
              </a:rPr>
              <a:t>juvenxu</a:t>
            </a:r>
            <a:r>
              <a:rPr lang="en-US" altLang="zh-CN" i="1" dirty="0" smtClean="0">
                <a:solidFill>
                  <a:srgbClr val="FF0000"/>
                </a:solidFill>
              </a:rPr>
              <a:t>/</a:t>
            </a:r>
            <a:r>
              <a:rPr lang="en-US" altLang="zh-CN" i="1" dirty="0" err="1" smtClean="0">
                <a:solidFill>
                  <a:srgbClr val="C00000"/>
                </a:solidFill>
              </a:rPr>
              <a:t>mvn</a:t>
            </a:r>
            <a:r>
              <a:rPr lang="en-US" altLang="zh-CN" i="1" dirty="0" smtClean="0">
                <a:solidFill>
                  <a:srgbClr val="C00000"/>
                </a:solidFill>
              </a:rPr>
              <a:t>-training/</a:t>
            </a:r>
            <a:r>
              <a:rPr lang="en-US" altLang="zh-CN" i="1" dirty="0" err="1" smtClean="0">
                <a:solidFill>
                  <a:schemeClr val="accent1"/>
                </a:solidFill>
              </a:rPr>
              <a:t>mvn</a:t>
            </a:r>
            <a:r>
              <a:rPr lang="en-US" altLang="zh-CN" i="1" dirty="0" smtClean="0">
                <a:solidFill>
                  <a:schemeClr val="accent1"/>
                </a:solidFill>
              </a:rPr>
              <a:t>-training-</a:t>
            </a:r>
            <a:r>
              <a:rPr lang="en-US" altLang="zh-CN" i="1" dirty="0" err="1" smtClean="0">
                <a:solidFill>
                  <a:schemeClr val="accent1"/>
                </a:solidFill>
              </a:rPr>
              <a:t>ppt</a:t>
            </a:r>
            <a:r>
              <a:rPr lang="en-US" altLang="zh-CN" i="1" dirty="0" smtClean="0">
                <a:solidFill>
                  <a:schemeClr val="accent1"/>
                </a:solidFill>
              </a:rPr>
              <a:t>/</a:t>
            </a:r>
            <a:r>
              <a:rPr lang="en-US" altLang="zh-CN" i="1" dirty="0" smtClean="0">
                <a:solidFill>
                  <a:srgbClr val="00B050"/>
                </a:solidFill>
              </a:rPr>
              <a:t>1.0/</a:t>
            </a:r>
            <a:r>
              <a:rPr lang="en-US" altLang="zh-CN" i="1" dirty="0" smtClean="0">
                <a:solidFill>
                  <a:schemeClr val="accent1"/>
                </a:solidFill>
              </a:rPr>
              <a:t>mvn-training-ppt</a:t>
            </a:r>
            <a:r>
              <a:rPr lang="en-US" altLang="zh-CN" i="1" dirty="0" smtClean="0">
                <a:solidFill>
                  <a:srgbClr val="00B050"/>
                </a:solidFill>
              </a:rPr>
              <a:t>-1.0</a:t>
            </a:r>
            <a:r>
              <a:rPr lang="en-US" altLang="zh-CN" i="1" dirty="0" smtClean="0">
                <a:solidFill>
                  <a:srgbClr val="FFC000"/>
                </a:solidFill>
              </a:rPr>
              <a:t>.jar</a:t>
            </a:r>
            <a:endParaRPr lang="zh-CN" altLang="en-US" i="1" dirty="0">
              <a:solidFill>
                <a:srgbClr val="FFC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2290" y="1412776"/>
            <a:ext cx="6357982" cy="4525963"/>
          </a:xfrm>
        </p:spPr>
        <p:style>
          <a:lnRef idx="2">
            <a:schemeClr val="accent6"/>
          </a:lnRef>
          <a:fillRef idx="1">
            <a:schemeClr val="lt1"/>
          </a:fillRef>
          <a:effectRef idx="0">
            <a:schemeClr val="accent6"/>
          </a:effectRef>
          <a:fontRef idx="minor">
            <a:schemeClr val="dk1"/>
          </a:fontRef>
        </p:style>
        <p:txBody>
          <a:bodyPr>
            <a:noAutofit/>
          </a:bodyPr>
          <a:lstStyle/>
          <a:p>
            <a:pPr>
              <a:buNone/>
            </a:pPr>
            <a:r>
              <a:rPr lang="en-US" altLang="zh-CN" sz="1600" dirty="0" smtClean="0"/>
              <a:t>&lt;?xml version="1.0" encoding="UTF-8"?&gt;</a:t>
            </a:r>
          </a:p>
          <a:p>
            <a:pPr>
              <a:buNone/>
            </a:pPr>
            <a:r>
              <a:rPr lang="en-US" altLang="zh-CN" sz="1600" dirty="0" smtClean="0"/>
              <a:t>&lt;project&gt;</a:t>
            </a:r>
          </a:p>
          <a:p>
            <a:pPr>
              <a:buNone/>
            </a:pPr>
            <a:r>
              <a:rPr lang="en-US" altLang="zh-CN" sz="1600" dirty="0" smtClean="0"/>
              <a:t>  &lt;</a:t>
            </a:r>
            <a:r>
              <a:rPr lang="en-US" altLang="zh-CN" sz="1600" dirty="0" err="1" smtClean="0"/>
              <a:t>modelVersion</a:t>
            </a:r>
            <a:r>
              <a:rPr lang="en-US" altLang="zh-CN" sz="1600" dirty="0" smtClean="0"/>
              <a:t>&gt;4.0.0&lt;/</a:t>
            </a:r>
            <a:r>
              <a:rPr lang="en-US" altLang="zh-CN" sz="1600" dirty="0" err="1" smtClean="0"/>
              <a:t>modelVersion</a:t>
            </a:r>
            <a:r>
              <a:rPr lang="en-US" altLang="zh-CN" sz="1600" dirty="0" smtClean="0"/>
              <a:t>&gt;</a:t>
            </a:r>
          </a:p>
          <a:p>
            <a:pPr>
              <a:buNone/>
            </a:pPr>
            <a:r>
              <a:rPr lang="en-US" altLang="zh-CN" sz="1600" b="1" dirty="0" smtClean="0">
                <a:solidFill>
                  <a:schemeClr val="accent6">
                    <a:lumMod val="75000"/>
                  </a:schemeClr>
                </a:solidFill>
              </a:rPr>
              <a:t>  &lt;groupId&gt;</a:t>
            </a:r>
            <a:r>
              <a:rPr lang="en-US" altLang="zh-CN" sz="1600" b="1" dirty="0" err="1" smtClean="0">
                <a:solidFill>
                  <a:schemeClr val="accent6">
                    <a:lumMod val="75000"/>
                  </a:schemeClr>
                </a:solidFill>
              </a:rPr>
              <a:t>junit</a:t>
            </a:r>
            <a:r>
              <a:rPr lang="en-US" altLang="zh-CN" sz="1600" b="1" dirty="0" smtClean="0">
                <a:solidFill>
                  <a:schemeClr val="accent6">
                    <a:lumMod val="75000"/>
                  </a:schemeClr>
                </a:solidFill>
              </a:rPr>
              <a:t>&lt;/groupId&gt;</a:t>
            </a:r>
          </a:p>
          <a:p>
            <a:pPr>
              <a:buNone/>
            </a:pPr>
            <a:r>
              <a:rPr lang="en-US" altLang="zh-CN" sz="1600" b="1" dirty="0" smtClean="0">
                <a:solidFill>
                  <a:schemeClr val="accent6">
                    <a:lumMod val="75000"/>
                  </a:schemeClr>
                </a:solidFill>
              </a:rPr>
              <a:t>  &lt;artifactId&gt;</a:t>
            </a:r>
            <a:r>
              <a:rPr lang="en-US" altLang="zh-CN" sz="1600" b="1" dirty="0" err="1" smtClean="0">
                <a:solidFill>
                  <a:schemeClr val="accent6">
                    <a:lumMod val="75000"/>
                  </a:schemeClr>
                </a:solidFill>
              </a:rPr>
              <a:t>junit</a:t>
            </a:r>
            <a:r>
              <a:rPr lang="en-US" altLang="zh-CN" sz="1600" b="1" dirty="0" smtClean="0">
                <a:solidFill>
                  <a:schemeClr val="accent6">
                    <a:lumMod val="75000"/>
                  </a:schemeClr>
                </a:solidFill>
              </a:rPr>
              <a:t>&lt;/artifactId&gt;</a:t>
            </a:r>
          </a:p>
          <a:p>
            <a:pPr>
              <a:buNone/>
            </a:pPr>
            <a:r>
              <a:rPr lang="en-US" altLang="zh-CN" sz="1600" b="1" dirty="0" smtClean="0">
                <a:solidFill>
                  <a:schemeClr val="accent6">
                    <a:lumMod val="75000"/>
                  </a:schemeClr>
                </a:solidFill>
              </a:rPr>
              <a:t>  &lt;version&gt;4.6&lt;/version&gt;</a:t>
            </a:r>
          </a:p>
          <a:p>
            <a:pPr>
              <a:buNone/>
            </a:pPr>
            <a:r>
              <a:rPr lang="en-US" altLang="zh-CN" sz="1600" dirty="0" smtClean="0"/>
              <a:t>  &lt;name&gt;JUnit&lt;/name&gt;</a:t>
            </a:r>
          </a:p>
          <a:p>
            <a:pPr>
              <a:buNone/>
            </a:pPr>
            <a:r>
              <a:rPr lang="en-US" altLang="zh-CN" sz="1600" dirty="0" smtClean="0"/>
              <a:t>  &lt;</a:t>
            </a:r>
            <a:r>
              <a:rPr lang="en-US" altLang="zh-CN" sz="1600" dirty="0" err="1" smtClean="0"/>
              <a:t>url</a:t>
            </a:r>
            <a:r>
              <a:rPr lang="en-US" altLang="zh-CN" sz="1600" dirty="0" smtClean="0"/>
              <a:t>&gt;http://junit.org&lt;/url&gt;</a:t>
            </a:r>
          </a:p>
          <a:p>
            <a:pPr>
              <a:buNone/>
            </a:pPr>
            <a:r>
              <a:rPr lang="en-US" altLang="zh-CN" sz="1600" dirty="0" smtClean="0"/>
              <a:t>  &lt;description&gt;</a:t>
            </a:r>
          </a:p>
          <a:p>
            <a:pPr>
              <a:buNone/>
            </a:pPr>
            <a:r>
              <a:rPr lang="en-US" altLang="zh-CN" sz="1600" dirty="0" smtClean="0"/>
              <a:t>    JUnit is a regression testing framework written by Erich Gamma and Kent Beck. It is used by the developer who implements unit tests in Java.</a:t>
            </a:r>
          </a:p>
          <a:p>
            <a:pPr>
              <a:buNone/>
            </a:pPr>
            <a:r>
              <a:rPr lang="en-US" altLang="zh-CN" sz="1600" dirty="0" smtClean="0"/>
              <a:t>  &lt;/description&gt;</a:t>
            </a:r>
          </a:p>
          <a:p>
            <a:pPr>
              <a:buNone/>
            </a:pPr>
            <a:r>
              <a:rPr lang="en-US" altLang="zh-CN" sz="1600" dirty="0" smtClean="0"/>
              <a:t>  &lt;!– other elements…--&gt;</a:t>
            </a:r>
          </a:p>
          <a:p>
            <a:pPr>
              <a:buNone/>
            </a:pPr>
            <a:r>
              <a:rPr lang="en-US" altLang="zh-CN" sz="1600" dirty="0" smtClean="0"/>
              <a:t>&lt;/project&gt;</a:t>
            </a:r>
          </a:p>
        </p:txBody>
      </p:sp>
      <p:sp>
        <p:nvSpPr>
          <p:cNvPr id="4" name="Slide Number Placeholder 3"/>
          <p:cNvSpPr>
            <a:spLocks noGrp="1"/>
          </p:cNvSpPr>
          <p:nvPr>
            <p:ph type="sldNum" sz="quarter" idx="12"/>
          </p:nvPr>
        </p:nvSpPr>
        <p:spPr/>
        <p:txBody>
          <a:bodyPr/>
          <a:lstStyle/>
          <a:p>
            <a:pPr>
              <a:defRPr/>
            </a:pPr>
            <a:fld id="{AEB7165C-B5BA-477B-B534-1EDDB2CB9EF1}" type="slidenum">
              <a:rPr lang="zh-CN" altLang="fr-FR" smtClean="0"/>
              <a:pPr>
                <a:defRPr/>
              </a:pPr>
              <a:t>24</a:t>
            </a:fld>
            <a:endParaRPr lang="fr-FR" altLang="zh-CN"/>
          </a:p>
        </p:txBody>
      </p:sp>
      <p:sp>
        <p:nvSpPr>
          <p:cNvPr id="5" name="TextBox 4"/>
          <p:cNvSpPr txBox="1"/>
          <p:nvPr/>
        </p:nvSpPr>
        <p:spPr>
          <a:xfrm>
            <a:off x="539552" y="332656"/>
            <a:ext cx="3096344" cy="707886"/>
          </a:xfrm>
          <a:prstGeom prst="rect">
            <a:avLst/>
          </a:prstGeom>
          <a:noFill/>
        </p:spPr>
        <p:txBody>
          <a:bodyPr wrap="square">
            <a:spAutoFit/>
          </a:bodyPr>
          <a:lstStyle/>
          <a:p>
            <a:pPr fontAlgn="auto">
              <a:spcBef>
                <a:spcPts val="0"/>
              </a:spcBef>
              <a:spcAft>
                <a:spcPts val="0"/>
              </a:spcAft>
              <a:defRPr/>
            </a:pPr>
            <a:r>
              <a:rPr lang="en-US" altLang="zh-CN" sz="4000" dirty="0">
                <a:solidFill>
                  <a:schemeClr val="accent6">
                    <a:lumMod val="75000"/>
                  </a:schemeClr>
                </a:solidFill>
                <a:latin typeface="华文琥珀" pitchFamily="2" charset="-122"/>
                <a:ea typeface="华文琥珀" pitchFamily="2" charset="-122"/>
              </a:rPr>
              <a:t>Coordinate</a:t>
            </a:r>
            <a:endParaRPr lang="zh-CN" altLang="en-US" sz="4000" dirty="0">
              <a:solidFill>
                <a:schemeClr val="accent6">
                  <a:lumMod val="75000"/>
                </a:schemeClr>
              </a:solidFill>
              <a:latin typeface="华文琥珀" pitchFamily="2" charset="-122"/>
              <a:ea typeface="华文琥珀"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EB7165C-B5BA-477B-B534-1EDDB2CB9EF1}" type="slidenum">
              <a:rPr lang="zh-CN" altLang="fr-FR" smtClean="0"/>
              <a:pPr>
                <a:defRPr/>
              </a:pPr>
              <a:t>25</a:t>
            </a:fld>
            <a:endParaRPr lang="fr-FR" altLang="zh-CN"/>
          </a:p>
        </p:txBody>
      </p:sp>
      <p:pic>
        <p:nvPicPr>
          <p:cNvPr id="5" name="Picture 2"/>
          <p:cNvPicPr>
            <a:picLocks noChangeAspect="1" noChangeArrowheads="1"/>
          </p:cNvPicPr>
          <p:nvPr/>
        </p:nvPicPr>
        <p:blipFill>
          <a:blip r:embed="rId2" cstate="print"/>
          <a:srcRect/>
          <a:stretch>
            <a:fillRect/>
          </a:stretch>
        </p:blipFill>
        <p:spPr bwMode="auto">
          <a:xfrm>
            <a:off x="539552" y="1484784"/>
            <a:ext cx="5863509" cy="1080120"/>
          </a:xfrm>
          <a:prstGeom prst="rect">
            <a:avLst/>
          </a:prstGeom>
          <a:noFill/>
          <a:ln w="9525">
            <a:noFill/>
            <a:miter lim="800000"/>
            <a:headEnd/>
            <a:tailEnd/>
          </a:ln>
        </p:spPr>
      </p:pic>
      <p:sp>
        <p:nvSpPr>
          <p:cNvPr id="6" name="TextBox 5"/>
          <p:cNvSpPr txBox="1"/>
          <p:nvPr/>
        </p:nvSpPr>
        <p:spPr>
          <a:xfrm>
            <a:off x="539552" y="332656"/>
            <a:ext cx="4536504"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Snapshot Version</a:t>
            </a:r>
            <a:endParaRPr lang="zh-CN" altLang="en-US" sz="4000" dirty="0">
              <a:solidFill>
                <a:schemeClr val="accent6">
                  <a:lumMod val="75000"/>
                </a:schemeClr>
              </a:solidFill>
              <a:latin typeface="华文琥珀" pitchFamily="2" charset="-122"/>
              <a:ea typeface="华文琥珀" pitchFamily="2" charset="-122"/>
            </a:endParaRPr>
          </a:p>
        </p:txBody>
      </p:sp>
      <p:sp>
        <p:nvSpPr>
          <p:cNvPr id="7" name="TextBox 6"/>
          <p:cNvSpPr txBox="1"/>
          <p:nvPr/>
        </p:nvSpPr>
        <p:spPr>
          <a:xfrm>
            <a:off x="611560" y="3429000"/>
            <a:ext cx="5184576" cy="707886"/>
          </a:xfrm>
          <a:prstGeom prst="rect">
            <a:avLst/>
          </a:prstGeom>
          <a:noFill/>
        </p:spPr>
        <p:txBody>
          <a:bodyPr wrap="square" rtlCol="0">
            <a:spAutoFit/>
          </a:bodyPr>
          <a:lstStyle/>
          <a:p>
            <a:pPr>
              <a:buClr>
                <a:schemeClr val="accent6">
                  <a:lumMod val="75000"/>
                </a:schemeClr>
              </a:buClr>
              <a:buSzPct val="80000"/>
              <a:buFont typeface="Wingdings" pitchFamily="2" charset="2"/>
              <a:buChar char="p"/>
            </a:pPr>
            <a:r>
              <a:rPr lang="zh-CN" altLang="en-US" sz="2000" dirty="0" smtClean="0">
                <a:latin typeface="宋体" pitchFamily="2" charset="-122"/>
                <a:ea typeface="宋体" pitchFamily="2" charset="-122"/>
              </a:rPr>
              <a:t> </a:t>
            </a:r>
            <a:r>
              <a:rPr lang="en-US" altLang="zh-CN" sz="2000" b="1" dirty="0" smtClean="0">
                <a:solidFill>
                  <a:schemeClr val="accent6"/>
                </a:solidFill>
              </a:rPr>
              <a:t>latest</a:t>
            </a:r>
            <a:r>
              <a:rPr lang="en-US" altLang="zh-CN" sz="2000" dirty="0" smtClean="0"/>
              <a:t> state of the project</a:t>
            </a:r>
          </a:p>
          <a:p>
            <a:pPr>
              <a:buClr>
                <a:schemeClr val="accent6">
                  <a:lumMod val="75000"/>
                </a:schemeClr>
              </a:buClr>
              <a:buSzPct val="80000"/>
              <a:buFont typeface="Wingdings" pitchFamily="2" charset="2"/>
              <a:buChar char="p"/>
            </a:pPr>
            <a:r>
              <a:rPr lang="en-US" altLang="zh-CN" sz="2000" dirty="0" smtClean="0">
                <a:latin typeface="宋体" pitchFamily="2" charset="-122"/>
                <a:ea typeface="宋体" pitchFamily="2" charset="-122"/>
              </a:rPr>
              <a:t> </a:t>
            </a:r>
            <a:r>
              <a:rPr lang="en-US" altLang="zh-CN" sz="2000" b="1" dirty="0" smtClean="0">
                <a:solidFill>
                  <a:schemeClr val="accent6"/>
                </a:solidFill>
              </a:rPr>
              <a:t>unstable</a:t>
            </a:r>
            <a:r>
              <a:rPr lang="en-US" altLang="zh-CN" sz="2000" dirty="0" smtClean="0"/>
              <a:t> state of the project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33262" y="1340768"/>
            <a:ext cx="2974642" cy="4752528"/>
          </a:xfrm>
        </p:spPr>
        <p:style>
          <a:lnRef idx="2">
            <a:schemeClr val="accent6"/>
          </a:lnRef>
          <a:fillRef idx="1">
            <a:schemeClr val="lt1"/>
          </a:fillRef>
          <a:effectRef idx="0">
            <a:schemeClr val="accent6"/>
          </a:effectRef>
          <a:fontRef idx="minor">
            <a:schemeClr val="dk1"/>
          </a:fontRef>
        </p:style>
        <p:txBody>
          <a:bodyPr>
            <a:normAutofit fontScale="25000" lnSpcReduction="20000"/>
          </a:bodyPr>
          <a:lstStyle/>
          <a:p>
            <a:pPr>
              <a:buNone/>
            </a:pPr>
            <a:r>
              <a:rPr lang="en-US" altLang="zh-CN" sz="3700" dirty="0" smtClean="0"/>
              <a:t>&lt;project&gt;</a:t>
            </a:r>
          </a:p>
          <a:p>
            <a:pPr>
              <a:buNone/>
            </a:pPr>
            <a:r>
              <a:rPr lang="en-US" altLang="zh-CN" sz="3700" dirty="0" smtClean="0"/>
              <a:t>  ...</a:t>
            </a:r>
          </a:p>
          <a:p>
            <a:pPr>
              <a:buNone/>
            </a:pPr>
            <a:r>
              <a:rPr lang="en-US" altLang="zh-CN" sz="3700" dirty="0" smtClean="0"/>
              <a:t>  &lt;dependencies&gt;</a:t>
            </a:r>
          </a:p>
          <a:p>
            <a:pPr>
              <a:buNone/>
            </a:pPr>
            <a:r>
              <a:rPr lang="en-US" altLang="zh-CN" sz="3700" dirty="0" smtClean="0"/>
              <a:t>    &lt;dependency&gt;</a:t>
            </a:r>
          </a:p>
          <a:p>
            <a:pPr>
              <a:buNone/>
            </a:pPr>
            <a:r>
              <a:rPr lang="en-US" altLang="zh-CN" sz="3700" dirty="0" smtClean="0"/>
              <a:t>      &lt;groupId&gt;log4j&lt;/groupId&gt;</a:t>
            </a:r>
          </a:p>
          <a:p>
            <a:pPr>
              <a:buNone/>
            </a:pPr>
            <a:r>
              <a:rPr lang="en-US" altLang="zh-CN" sz="3700" dirty="0" smtClean="0"/>
              <a:t>      &lt;artifactId&gt;log4j&lt;/artifactId&gt;</a:t>
            </a:r>
          </a:p>
          <a:p>
            <a:pPr>
              <a:buNone/>
            </a:pPr>
            <a:r>
              <a:rPr lang="en-US" altLang="zh-CN" sz="3700" dirty="0" smtClean="0"/>
              <a:t>      &lt;version&gt;1.2.16&lt;/version&gt;</a:t>
            </a:r>
          </a:p>
          <a:p>
            <a:pPr>
              <a:buNone/>
            </a:pPr>
            <a:r>
              <a:rPr lang="en-US" altLang="zh-CN" sz="3700" dirty="0" smtClean="0"/>
              <a:t>    &lt;/dependency&gt;</a:t>
            </a:r>
          </a:p>
          <a:p>
            <a:pPr>
              <a:buNone/>
            </a:pPr>
            <a:r>
              <a:rPr lang="en-US" altLang="zh-CN" sz="3700" dirty="0" smtClean="0"/>
              <a:t>    &lt;dependency&gt;</a:t>
            </a:r>
          </a:p>
          <a:p>
            <a:pPr>
              <a:buNone/>
            </a:pPr>
            <a:r>
              <a:rPr lang="en-US" altLang="zh-CN" sz="3700" dirty="0" smtClean="0"/>
              <a:t>      &lt;groupId&gt;</a:t>
            </a:r>
            <a:r>
              <a:rPr lang="en-US" altLang="zh-CN" sz="3700" dirty="0" err="1" smtClean="0"/>
              <a:t>junit</a:t>
            </a:r>
            <a:r>
              <a:rPr lang="en-US" altLang="zh-CN" sz="3700" dirty="0" smtClean="0"/>
              <a:t>&lt;/groupId&gt;</a:t>
            </a:r>
          </a:p>
          <a:p>
            <a:pPr>
              <a:buNone/>
            </a:pPr>
            <a:r>
              <a:rPr lang="en-US" altLang="zh-CN" sz="3700" dirty="0" smtClean="0"/>
              <a:t>      &lt;artifactId&gt;</a:t>
            </a:r>
            <a:r>
              <a:rPr lang="en-US" altLang="zh-CN" sz="3700" dirty="0" err="1" smtClean="0"/>
              <a:t>junit</a:t>
            </a:r>
            <a:r>
              <a:rPr lang="en-US" altLang="zh-CN" sz="3700" dirty="0" smtClean="0"/>
              <a:t>&lt;/artifactId&gt;</a:t>
            </a:r>
          </a:p>
          <a:p>
            <a:pPr>
              <a:buNone/>
            </a:pPr>
            <a:r>
              <a:rPr lang="en-US" altLang="zh-CN" sz="3700" dirty="0" smtClean="0"/>
              <a:t>      &lt;version&gt;3.8.1&lt;/version&gt;</a:t>
            </a:r>
          </a:p>
          <a:p>
            <a:pPr>
              <a:buNone/>
            </a:pPr>
            <a:r>
              <a:rPr lang="en-US" altLang="zh-CN" sz="3700" dirty="0" smtClean="0"/>
              <a:t>      &lt;scope&gt;test&lt;/scope&gt;</a:t>
            </a:r>
          </a:p>
          <a:p>
            <a:pPr>
              <a:buNone/>
            </a:pPr>
            <a:r>
              <a:rPr lang="en-US" altLang="zh-CN" sz="3700" dirty="0" smtClean="0"/>
              <a:t>    &lt;/dependency&gt;</a:t>
            </a:r>
          </a:p>
          <a:p>
            <a:pPr>
              <a:buNone/>
            </a:pPr>
            <a:r>
              <a:rPr lang="en-US" altLang="zh-CN" sz="3700" dirty="0" smtClean="0"/>
              <a:t>    &lt;dependency&gt;</a:t>
            </a:r>
          </a:p>
          <a:p>
            <a:pPr>
              <a:buNone/>
            </a:pPr>
            <a:r>
              <a:rPr lang="en-US" altLang="zh-CN" sz="3700" dirty="0" smtClean="0"/>
              <a:t>      &lt;groupId&gt;</a:t>
            </a:r>
            <a:r>
              <a:rPr lang="en-US" altLang="zh-CN" sz="3700" dirty="0" err="1" smtClean="0"/>
              <a:t>javax.servlet</a:t>
            </a:r>
            <a:r>
              <a:rPr lang="en-US" altLang="zh-CN" sz="3700" dirty="0" smtClean="0"/>
              <a:t>&lt;/groupId&gt;</a:t>
            </a:r>
          </a:p>
          <a:p>
            <a:pPr>
              <a:buNone/>
            </a:pPr>
            <a:r>
              <a:rPr lang="en-US" altLang="zh-CN" sz="3700" dirty="0" smtClean="0"/>
              <a:t>      &lt;artifactId&gt;</a:t>
            </a:r>
            <a:r>
              <a:rPr lang="en-US" altLang="zh-CN" sz="3700" dirty="0" err="1" smtClean="0"/>
              <a:t>servlet-api</a:t>
            </a:r>
            <a:r>
              <a:rPr lang="en-US" altLang="zh-CN" sz="3700" dirty="0" smtClean="0"/>
              <a:t>&lt;/artifactId&gt;</a:t>
            </a:r>
          </a:p>
          <a:p>
            <a:pPr>
              <a:buNone/>
            </a:pPr>
            <a:r>
              <a:rPr lang="en-US" altLang="zh-CN" sz="3700" dirty="0" smtClean="0"/>
              <a:t>      &lt;version&gt;2.4&lt;/version&gt;</a:t>
            </a:r>
          </a:p>
          <a:p>
            <a:pPr>
              <a:buNone/>
            </a:pPr>
            <a:r>
              <a:rPr lang="en-US" altLang="zh-CN" sz="3700" dirty="0" smtClean="0"/>
              <a:t>      &lt;scope&gt;provided&lt;/scope&gt;</a:t>
            </a:r>
          </a:p>
          <a:p>
            <a:pPr>
              <a:buNone/>
            </a:pPr>
            <a:r>
              <a:rPr lang="en-US" altLang="zh-CN" sz="3700" dirty="0" smtClean="0"/>
              <a:t>    &lt;/dependency&gt;</a:t>
            </a:r>
          </a:p>
          <a:p>
            <a:pPr>
              <a:buNone/>
            </a:pPr>
            <a:r>
              <a:rPr lang="en-US" altLang="zh-CN" sz="3700" dirty="0" smtClean="0"/>
              <a:t>  &lt;/dependencies&gt;</a:t>
            </a:r>
          </a:p>
          <a:p>
            <a:pPr>
              <a:buNone/>
            </a:pPr>
            <a:r>
              <a:rPr lang="en-US" altLang="zh-CN" sz="3700" dirty="0" smtClean="0"/>
              <a:t>  ...</a:t>
            </a:r>
          </a:p>
          <a:p>
            <a:pPr>
              <a:buNone/>
            </a:pPr>
            <a:r>
              <a:rPr lang="en-US" altLang="zh-CN" sz="3700" dirty="0" smtClean="0"/>
              <a:t>&lt;/project&gt;</a:t>
            </a:r>
          </a:p>
          <a:p>
            <a:pPr>
              <a:buNone/>
            </a:pPr>
            <a:endParaRPr lang="en-US" altLang="zh-CN" sz="2400" dirty="0" smtClean="0"/>
          </a:p>
        </p:txBody>
      </p:sp>
      <p:sp>
        <p:nvSpPr>
          <p:cNvPr id="8" name="Slide Number Placeholder 7"/>
          <p:cNvSpPr>
            <a:spLocks noGrp="1"/>
          </p:cNvSpPr>
          <p:nvPr>
            <p:ph type="sldNum" sz="quarter" idx="12"/>
          </p:nvPr>
        </p:nvSpPr>
        <p:spPr/>
        <p:txBody>
          <a:bodyPr/>
          <a:lstStyle/>
          <a:p>
            <a:pPr>
              <a:defRPr/>
            </a:pPr>
            <a:fld id="{AEB7165C-B5BA-477B-B534-1EDDB2CB9EF1}" type="slidenum">
              <a:rPr lang="zh-CN" altLang="fr-FR" smtClean="0"/>
              <a:pPr>
                <a:defRPr/>
              </a:pPr>
              <a:t>26</a:t>
            </a:fld>
            <a:endParaRPr lang="fr-FR" altLang="zh-CN"/>
          </a:p>
        </p:txBody>
      </p:sp>
      <p:sp>
        <p:nvSpPr>
          <p:cNvPr id="4" name="云形 3"/>
          <p:cNvSpPr/>
          <p:nvPr/>
        </p:nvSpPr>
        <p:spPr>
          <a:xfrm>
            <a:off x="5286380" y="2857496"/>
            <a:ext cx="2286016" cy="1428760"/>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Central Repository</a:t>
            </a:r>
            <a:endParaRPr lang="zh-CN" altLang="en-US" dirty="0"/>
          </a:p>
        </p:txBody>
      </p:sp>
      <p:sp>
        <p:nvSpPr>
          <p:cNvPr id="5" name="右箭头 4"/>
          <p:cNvSpPr/>
          <p:nvPr/>
        </p:nvSpPr>
        <p:spPr>
          <a:xfrm rot="1037087">
            <a:off x="3114362" y="2697824"/>
            <a:ext cx="2327159" cy="236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a:off x="3147230" y="3430710"/>
            <a:ext cx="1928826"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rot="20272470">
            <a:off x="3246352" y="4143690"/>
            <a:ext cx="1928826" cy="2331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539552" y="332656"/>
            <a:ext cx="3096344"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Dependency</a:t>
            </a:r>
            <a:endParaRPr lang="zh-CN" altLang="en-US" sz="4000" dirty="0">
              <a:solidFill>
                <a:schemeClr val="accent6">
                  <a:lumMod val="75000"/>
                </a:schemeClr>
              </a:solidFill>
              <a:latin typeface="华文琥珀" pitchFamily="2" charset="-122"/>
              <a:ea typeface="华文琥珀"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33262" y="1340768"/>
            <a:ext cx="3262674" cy="4752528"/>
          </a:xfrm>
        </p:spPr>
        <p:style>
          <a:lnRef idx="2">
            <a:schemeClr val="accent6"/>
          </a:lnRef>
          <a:fillRef idx="1">
            <a:schemeClr val="lt1"/>
          </a:fillRef>
          <a:effectRef idx="0">
            <a:schemeClr val="accent6"/>
          </a:effectRef>
          <a:fontRef idx="minor">
            <a:schemeClr val="dk1"/>
          </a:fontRef>
        </p:style>
        <p:txBody>
          <a:bodyPr>
            <a:normAutofit fontScale="92500" lnSpcReduction="20000"/>
          </a:bodyPr>
          <a:lstStyle/>
          <a:p>
            <a:pPr>
              <a:buNone/>
            </a:pPr>
            <a:r>
              <a:rPr lang="en-US" altLang="zh-CN" sz="1200" dirty="0" smtClean="0"/>
              <a:t>&lt;project&gt;</a:t>
            </a:r>
          </a:p>
          <a:p>
            <a:pPr>
              <a:buNone/>
            </a:pPr>
            <a:r>
              <a:rPr lang="en-US" altLang="zh-CN" sz="1200" dirty="0" smtClean="0"/>
              <a:t>    ...</a:t>
            </a:r>
          </a:p>
          <a:p>
            <a:pPr>
              <a:buNone/>
            </a:pPr>
            <a:r>
              <a:rPr lang="en-US" altLang="zh-CN" sz="1200" dirty="0" smtClean="0"/>
              <a:t>    &lt;dependencies&gt;</a:t>
            </a:r>
          </a:p>
          <a:p>
            <a:pPr>
              <a:buNone/>
            </a:pPr>
            <a:r>
              <a:rPr lang="en-US" altLang="zh-CN" sz="1200" dirty="0" smtClean="0"/>
              <a:t>        &lt;dependency&gt;</a:t>
            </a:r>
          </a:p>
          <a:p>
            <a:pPr>
              <a:buNone/>
            </a:pPr>
            <a:r>
              <a:rPr lang="en-US" altLang="zh-CN" sz="1200" dirty="0" smtClean="0"/>
              <a:t>            &lt;groupId&gt;...&lt;/groupId&gt;</a:t>
            </a:r>
          </a:p>
          <a:p>
            <a:pPr>
              <a:buNone/>
            </a:pPr>
            <a:r>
              <a:rPr lang="en-US" altLang="zh-CN" sz="1200" dirty="0" smtClean="0"/>
              <a:t>            &lt;artifactId&gt;...&lt;/artifactId&gt;</a:t>
            </a:r>
          </a:p>
          <a:p>
            <a:pPr>
              <a:buNone/>
            </a:pPr>
            <a:r>
              <a:rPr lang="en-US" altLang="zh-CN" sz="1200" dirty="0" smtClean="0"/>
              <a:t>            &lt;version&gt;...&lt;/version&gt;</a:t>
            </a:r>
          </a:p>
          <a:p>
            <a:pPr>
              <a:buNone/>
            </a:pPr>
            <a:r>
              <a:rPr lang="en-US" altLang="zh-CN" sz="1200" dirty="0" smtClean="0"/>
              <a:t>            &lt;type&gt;...&lt;/type&gt;</a:t>
            </a:r>
          </a:p>
          <a:p>
            <a:pPr>
              <a:buNone/>
            </a:pPr>
            <a:r>
              <a:rPr lang="en-US" altLang="zh-CN" sz="1200" dirty="0" smtClean="0"/>
              <a:t>            &lt;scope&gt;...&lt;/scope&gt;</a:t>
            </a:r>
          </a:p>
          <a:p>
            <a:pPr>
              <a:buNone/>
            </a:pPr>
            <a:r>
              <a:rPr lang="en-US" altLang="zh-CN" sz="1200" dirty="0" smtClean="0"/>
              <a:t>            &lt;optional&gt;...&lt;/optional&gt;</a:t>
            </a:r>
          </a:p>
          <a:p>
            <a:pPr>
              <a:buNone/>
            </a:pPr>
            <a:r>
              <a:rPr lang="en-US" altLang="zh-CN" sz="1200" dirty="0" smtClean="0"/>
              <a:t>            &lt;exclusions&gt;</a:t>
            </a:r>
          </a:p>
          <a:p>
            <a:pPr>
              <a:buNone/>
            </a:pPr>
            <a:r>
              <a:rPr lang="en-US" altLang="zh-CN" sz="1200" dirty="0" smtClean="0"/>
              <a:t>                &lt;exclusion&gt;</a:t>
            </a:r>
          </a:p>
          <a:p>
            <a:pPr>
              <a:buNone/>
            </a:pPr>
            <a:r>
              <a:rPr lang="en-US" altLang="zh-CN" sz="1200" dirty="0" smtClean="0"/>
              <a:t>                ...</a:t>
            </a:r>
          </a:p>
          <a:p>
            <a:pPr>
              <a:buNone/>
            </a:pPr>
            <a:r>
              <a:rPr lang="en-US" altLang="zh-CN" sz="1200" dirty="0" smtClean="0"/>
              <a:t>                &lt;/exclusion&gt;</a:t>
            </a:r>
          </a:p>
          <a:p>
            <a:pPr>
              <a:buNone/>
            </a:pPr>
            <a:r>
              <a:rPr lang="en-US" altLang="zh-CN" sz="1200" dirty="0" smtClean="0"/>
              <a:t>            ...</a:t>
            </a:r>
          </a:p>
          <a:p>
            <a:pPr>
              <a:buNone/>
            </a:pPr>
            <a:r>
              <a:rPr lang="en-US" altLang="zh-CN" sz="1200" dirty="0" smtClean="0"/>
              <a:t>        &lt;/exclusions&gt;</a:t>
            </a:r>
          </a:p>
          <a:p>
            <a:pPr>
              <a:buNone/>
            </a:pPr>
            <a:r>
              <a:rPr lang="en-US" altLang="zh-CN" sz="1200" dirty="0" smtClean="0"/>
              <a:t>        &lt;/dependency&gt;</a:t>
            </a:r>
          </a:p>
          <a:p>
            <a:pPr>
              <a:buNone/>
            </a:pPr>
            <a:r>
              <a:rPr lang="en-US" altLang="zh-CN" sz="1200" dirty="0" smtClean="0"/>
              <a:t>    ...</a:t>
            </a:r>
          </a:p>
          <a:p>
            <a:pPr>
              <a:buNone/>
            </a:pPr>
            <a:r>
              <a:rPr lang="en-US" altLang="zh-CN" sz="1200" dirty="0" smtClean="0"/>
              <a:t>    &lt;/dependencies&gt;</a:t>
            </a:r>
          </a:p>
          <a:p>
            <a:pPr>
              <a:buNone/>
            </a:pPr>
            <a:r>
              <a:rPr lang="en-US" altLang="zh-CN" sz="1200" dirty="0" smtClean="0"/>
              <a:t>    ...</a:t>
            </a:r>
          </a:p>
          <a:p>
            <a:pPr>
              <a:buNone/>
            </a:pPr>
            <a:r>
              <a:rPr lang="en-US" altLang="zh-CN" sz="1200" dirty="0" smtClean="0"/>
              <a:t>&lt;/project&gt;</a:t>
            </a:r>
          </a:p>
        </p:txBody>
      </p:sp>
      <p:sp>
        <p:nvSpPr>
          <p:cNvPr id="5" name="Slide Number Placeholder 4"/>
          <p:cNvSpPr>
            <a:spLocks noGrp="1"/>
          </p:cNvSpPr>
          <p:nvPr>
            <p:ph type="sldNum" sz="quarter" idx="12"/>
          </p:nvPr>
        </p:nvSpPr>
        <p:spPr/>
        <p:txBody>
          <a:bodyPr/>
          <a:lstStyle/>
          <a:p>
            <a:pPr>
              <a:defRPr/>
            </a:pPr>
            <a:fld id="{AEB7165C-B5BA-477B-B534-1EDDB2CB9EF1}" type="slidenum">
              <a:rPr lang="zh-CN" altLang="fr-FR" smtClean="0"/>
              <a:pPr>
                <a:defRPr/>
              </a:pPr>
              <a:t>27</a:t>
            </a:fld>
            <a:endParaRPr lang="fr-FR" altLang="zh-CN"/>
          </a:p>
        </p:txBody>
      </p:sp>
      <p:sp>
        <p:nvSpPr>
          <p:cNvPr id="9" name="TextBox 8"/>
          <p:cNvSpPr txBox="1"/>
          <p:nvPr/>
        </p:nvSpPr>
        <p:spPr>
          <a:xfrm>
            <a:off x="539552" y="332656"/>
            <a:ext cx="3096344"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Dependency</a:t>
            </a:r>
            <a:endParaRPr lang="zh-CN" altLang="en-US" sz="4000" dirty="0">
              <a:solidFill>
                <a:schemeClr val="accent6">
                  <a:lumMod val="75000"/>
                </a:schemeClr>
              </a:solidFill>
              <a:latin typeface="华文琥珀" pitchFamily="2" charset="-122"/>
              <a:ea typeface="华文琥珀" pitchFamily="2" charset="-122"/>
            </a:endParaRPr>
          </a:p>
        </p:txBody>
      </p:sp>
      <p:sp>
        <p:nvSpPr>
          <p:cNvPr id="8" name="TextBox 7"/>
          <p:cNvSpPr txBox="1"/>
          <p:nvPr/>
        </p:nvSpPr>
        <p:spPr>
          <a:xfrm>
            <a:off x="4211960" y="1340768"/>
            <a:ext cx="4248472" cy="1938992"/>
          </a:xfrm>
          <a:prstGeom prst="rect">
            <a:avLst/>
          </a:prstGeom>
          <a:noFill/>
        </p:spPr>
        <p:txBody>
          <a:bodyPr wrap="square" rtlCol="0">
            <a:spAutoFit/>
          </a:bodyPr>
          <a:lstStyle/>
          <a:p>
            <a:pPr>
              <a:buClr>
                <a:schemeClr val="accent6">
                  <a:lumMod val="75000"/>
                </a:schemeClr>
              </a:buClr>
              <a:buSzPct val="80000"/>
              <a:buFont typeface="Wingdings" pitchFamily="2" charset="2"/>
              <a:buChar char="p"/>
            </a:pPr>
            <a:r>
              <a:rPr lang="zh-CN" altLang="en-US" sz="2000" dirty="0" smtClean="0">
                <a:ea typeface="宋体" pitchFamily="2" charset="-122"/>
              </a:rPr>
              <a:t> </a:t>
            </a:r>
            <a:r>
              <a:rPr lang="en-US" altLang="zh-CN" sz="2000" dirty="0" smtClean="0">
                <a:ea typeface="宋体" pitchFamily="2" charset="-122"/>
              </a:rPr>
              <a:t>GAV </a:t>
            </a:r>
            <a:r>
              <a:rPr lang="en-US" altLang="zh-CN" sz="2000" dirty="0" smtClean="0"/>
              <a:t>– basic coordinates</a:t>
            </a:r>
            <a:endParaRPr lang="en-US" altLang="zh-CN" sz="2000" dirty="0" smtClean="0">
              <a:ea typeface="宋体" pitchFamily="2" charset="-122"/>
            </a:endParaRPr>
          </a:p>
          <a:p>
            <a:pPr>
              <a:buClr>
                <a:schemeClr val="accent6">
                  <a:lumMod val="75000"/>
                </a:schemeClr>
              </a:buClr>
              <a:buSzPct val="80000"/>
              <a:buFont typeface="Wingdings" pitchFamily="2" charset="2"/>
              <a:buChar char="p"/>
            </a:pPr>
            <a:r>
              <a:rPr lang="en-US" altLang="zh-CN" sz="2000" dirty="0" smtClean="0">
                <a:ea typeface="宋体" pitchFamily="2" charset="-122"/>
              </a:rPr>
              <a:t> </a:t>
            </a:r>
            <a:r>
              <a:rPr lang="en-US" altLang="zh-CN" sz="2000" dirty="0" smtClean="0"/>
              <a:t>type – special type dependency </a:t>
            </a:r>
          </a:p>
          <a:p>
            <a:pPr>
              <a:buClr>
                <a:schemeClr val="accent6">
                  <a:lumMod val="75000"/>
                </a:schemeClr>
              </a:buClr>
              <a:buSzPct val="80000"/>
              <a:buFont typeface="Wingdings" pitchFamily="2" charset="2"/>
              <a:buChar char="p"/>
            </a:pPr>
            <a:r>
              <a:rPr lang="en-US" altLang="zh-CN" sz="2000" dirty="0" smtClean="0">
                <a:ea typeface="宋体" pitchFamily="2" charset="-122"/>
              </a:rPr>
              <a:t> </a:t>
            </a:r>
            <a:r>
              <a:rPr lang="en-US" altLang="zh-CN" sz="2000" dirty="0" smtClean="0"/>
              <a:t>scope  - dependency scope</a:t>
            </a:r>
            <a:endParaRPr lang="en-US" altLang="zh-CN" sz="2000" dirty="0" smtClean="0">
              <a:ea typeface="宋体" pitchFamily="2" charset="-122"/>
            </a:endParaRPr>
          </a:p>
          <a:p>
            <a:pPr>
              <a:buClr>
                <a:schemeClr val="accent6">
                  <a:lumMod val="75000"/>
                </a:schemeClr>
              </a:buClr>
              <a:buSzPct val="80000"/>
              <a:buFont typeface="Wingdings" pitchFamily="2" charset="2"/>
              <a:buChar char="p"/>
            </a:pPr>
            <a:r>
              <a:rPr lang="en-US" altLang="zh-CN" sz="2000" dirty="0" smtClean="0">
                <a:ea typeface="宋体" pitchFamily="2" charset="-122"/>
              </a:rPr>
              <a:t> </a:t>
            </a:r>
            <a:r>
              <a:rPr lang="en-US" altLang="zh-CN" sz="2000" dirty="0" smtClean="0"/>
              <a:t>optional  - optional dependency</a:t>
            </a:r>
            <a:endParaRPr lang="en-US" altLang="zh-CN" sz="2000" dirty="0" smtClean="0">
              <a:ea typeface="宋体" pitchFamily="2" charset="-122"/>
            </a:endParaRPr>
          </a:p>
          <a:p>
            <a:pPr>
              <a:buClr>
                <a:schemeClr val="accent6">
                  <a:lumMod val="75000"/>
                </a:schemeClr>
              </a:buClr>
              <a:buSzPct val="80000"/>
              <a:buFont typeface="Wingdings" pitchFamily="2" charset="2"/>
              <a:buChar char="p"/>
            </a:pPr>
            <a:r>
              <a:rPr lang="en-US" altLang="zh-CN" sz="2000" dirty="0" smtClean="0">
                <a:ea typeface="宋体" pitchFamily="2" charset="-122"/>
              </a:rPr>
              <a:t> </a:t>
            </a:r>
            <a:r>
              <a:rPr lang="en-US" altLang="zh-CN" sz="2000" dirty="0" smtClean="0"/>
              <a:t>exclusions  - exclude dependency</a:t>
            </a:r>
            <a:endParaRPr lang="en-US" altLang="zh-CN" sz="2000" dirty="0" smtClean="0">
              <a:ea typeface="宋体" pitchFamily="2" charset="-122"/>
            </a:endParaRPr>
          </a:p>
          <a:p>
            <a:pPr>
              <a:buClr>
                <a:schemeClr val="accent6">
                  <a:lumMod val="75000"/>
                </a:schemeClr>
              </a:buClr>
              <a:buSzPct val="80000"/>
              <a:buFont typeface="Wingdings" pitchFamily="2" charset="2"/>
              <a:buChar char="p"/>
            </a:pPr>
            <a:endParaRPr lang="en-US" altLang="zh-CN" sz="20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683568" y="1600200"/>
          <a:ext cx="7931225" cy="2863916"/>
        </p:xfrm>
        <a:graphic>
          <a:graphicData uri="http://schemas.openxmlformats.org/drawingml/2006/table">
            <a:tbl>
              <a:tblPr firstRow="1" bandRow="1">
                <a:tableStyleId>{3C2FFA5D-87B4-456A-9821-1D502468CF0F}</a:tableStyleId>
              </a:tblPr>
              <a:tblGrid>
                <a:gridCol w="1586245"/>
                <a:gridCol w="1586245"/>
                <a:gridCol w="1586245"/>
                <a:gridCol w="1586245"/>
                <a:gridCol w="1586245"/>
              </a:tblGrid>
              <a:tr h="871763">
                <a:tc>
                  <a:txBody>
                    <a:bodyPr/>
                    <a:lstStyle/>
                    <a:p>
                      <a:r>
                        <a:rPr lang="en-US" altLang="zh-CN" dirty="0" smtClean="0"/>
                        <a:t>Dependency Scope</a:t>
                      </a:r>
                      <a:endParaRPr lang="zh-CN" altLang="en-US" dirty="0"/>
                    </a:p>
                  </a:txBody>
                  <a:tcPr/>
                </a:tc>
                <a:tc>
                  <a:txBody>
                    <a:bodyPr/>
                    <a:lstStyle/>
                    <a:p>
                      <a:r>
                        <a:rPr lang="en-US" altLang="zh-CN" dirty="0" smtClean="0"/>
                        <a:t>Available</a:t>
                      </a:r>
                      <a:r>
                        <a:rPr lang="en-US" altLang="zh-CN" baseline="0" dirty="0" smtClean="0"/>
                        <a:t> to main C</a:t>
                      </a:r>
                      <a:r>
                        <a:rPr lang="en-US" altLang="zh-CN" dirty="0" smtClean="0"/>
                        <a:t>lasspath</a:t>
                      </a:r>
                      <a:endParaRPr lang="zh-CN" altLang="en-US" dirty="0"/>
                    </a:p>
                  </a:txBody>
                  <a:tcPr/>
                </a:tc>
                <a:tc>
                  <a:txBody>
                    <a:bodyPr/>
                    <a:lstStyle/>
                    <a:p>
                      <a:r>
                        <a:rPr lang="en-US" altLang="zh-CN" dirty="0" smtClean="0"/>
                        <a:t>Available to test Classpath</a:t>
                      </a:r>
                      <a:endParaRPr lang="zh-CN" altLang="en-US" dirty="0"/>
                    </a:p>
                  </a:txBody>
                  <a:tcPr/>
                </a:tc>
                <a:tc>
                  <a:txBody>
                    <a:bodyPr/>
                    <a:lstStyle/>
                    <a:p>
                      <a:r>
                        <a:rPr lang="en-US" altLang="zh-CN" dirty="0" smtClean="0"/>
                        <a:t>Packaged</a:t>
                      </a:r>
                      <a:r>
                        <a:rPr lang="zh-CN" altLang="en-US" dirty="0" smtClean="0"/>
                        <a:t>，</a:t>
                      </a:r>
                      <a:r>
                        <a:rPr lang="en-US" altLang="zh-CN" dirty="0" smtClean="0"/>
                        <a:t>available to runtime Classpath</a:t>
                      </a:r>
                      <a:endParaRPr lang="zh-CN" altLang="en-US" dirty="0"/>
                    </a:p>
                  </a:txBody>
                  <a:tcPr/>
                </a:tc>
                <a:tc>
                  <a:txBody>
                    <a:bodyPr/>
                    <a:lstStyle/>
                    <a:p>
                      <a:r>
                        <a:rPr lang="en-US" altLang="zh-CN" dirty="0" smtClean="0"/>
                        <a:t>Example</a:t>
                      </a:r>
                      <a:endParaRPr lang="zh-CN" altLang="en-US" dirty="0"/>
                    </a:p>
                  </a:txBody>
                  <a:tcPr/>
                </a:tc>
              </a:tr>
              <a:tr h="471011">
                <a:tc>
                  <a:txBody>
                    <a:bodyPr/>
                    <a:lstStyle/>
                    <a:p>
                      <a:r>
                        <a:rPr lang="en-US" altLang="zh-CN" dirty="0" smtClean="0"/>
                        <a:t>compile</a:t>
                      </a:r>
                      <a:endParaRPr lang="zh-CN" altLang="en-US" dirty="0"/>
                    </a:p>
                  </a:txBody>
                  <a:tcPr/>
                </a:tc>
                <a:tc>
                  <a:txBody>
                    <a:bodyPr/>
                    <a:lstStyle/>
                    <a:p>
                      <a:r>
                        <a:rPr lang="en-US" altLang="zh-CN" dirty="0" smtClean="0"/>
                        <a:t>Y</a:t>
                      </a:r>
                      <a:endParaRPr lang="zh-CN" altLang="en-US" dirty="0"/>
                    </a:p>
                  </a:txBody>
                  <a:tcPr/>
                </a:tc>
                <a:tc>
                  <a:txBody>
                    <a:bodyPr/>
                    <a:lstStyle/>
                    <a:p>
                      <a:r>
                        <a:rPr lang="en-US" altLang="zh-CN" dirty="0" smtClean="0"/>
                        <a:t>Y</a:t>
                      </a:r>
                      <a:endParaRPr lang="zh-CN" altLang="en-US" dirty="0"/>
                    </a:p>
                  </a:txBody>
                  <a:tcPr/>
                </a:tc>
                <a:tc>
                  <a:txBody>
                    <a:bodyPr/>
                    <a:lstStyle/>
                    <a:p>
                      <a:r>
                        <a:rPr lang="en-US" altLang="zh-CN" dirty="0" smtClean="0"/>
                        <a:t>Y</a:t>
                      </a:r>
                      <a:endParaRPr lang="zh-CN" altLang="en-US" dirty="0"/>
                    </a:p>
                  </a:txBody>
                  <a:tcPr/>
                </a:tc>
                <a:tc>
                  <a:txBody>
                    <a:bodyPr/>
                    <a:lstStyle/>
                    <a:p>
                      <a:r>
                        <a:rPr lang="en-US" altLang="zh-CN" dirty="0" smtClean="0"/>
                        <a:t>log4j</a:t>
                      </a:r>
                      <a:endParaRPr lang="zh-CN" altLang="en-US" dirty="0"/>
                    </a:p>
                  </a:txBody>
                  <a:tcPr/>
                </a:tc>
              </a:tr>
              <a:tr h="471011">
                <a:tc>
                  <a:txBody>
                    <a:bodyPr/>
                    <a:lstStyle/>
                    <a:p>
                      <a:r>
                        <a:rPr lang="en-US" altLang="zh-CN" dirty="0" smtClean="0"/>
                        <a:t>test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Y</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err="1" smtClean="0"/>
                        <a:t>junit</a:t>
                      </a:r>
                      <a:endParaRPr lang="zh-CN" altLang="en-US" dirty="0"/>
                    </a:p>
                  </a:txBody>
                  <a:tcPr/>
                </a:tc>
              </a:tr>
              <a:tr h="471011">
                <a:tc>
                  <a:txBody>
                    <a:bodyPr/>
                    <a:lstStyle/>
                    <a:p>
                      <a:r>
                        <a:rPr lang="en-US" altLang="zh-CN" dirty="0" smtClean="0"/>
                        <a:t>provided</a:t>
                      </a:r>
                      <a:endParaRPr lang="zh-CN" altLang="en-US" dirty="0"/>
                    </a:p>
                  </a:txBody>
                  <a:tcPr/>
                </a:tc>
                <a:tc>
                  <a:txBody>
                    <a:bodyPr/>
                    <a:lstStyle/>
                    <a:p>
                      <a:r>
                        <a:rPr lang="en-US" altLang="zh-CN" dirty="0" smtClean="0"/>
                        <a:t>Y</a:t>
                      </a:r>
                      <a:endParaRPr lang="zh-CN" altLang="en-US" dirty="0"/>
                    </a:p>
                  </a:txBody>
                  <a:tcPr/>
                </a:tc>
                <a:tc>
                  <a:txBody>
                    <a:bodyPr/>
                    <a:lstStyle/>
                    <a:p>
                      <a:r>
                        <a:rPr lang="en-US" altLang="zh-CN" dirty="0" smtClean="0"/>
                        <a:t>Y</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err="1" smtClean="0"/>
                        <a:t>servlet-api</a:t>
                      </a:r>
                      <a:endParaRPr lang="zh-CN" altLang="en-US" dirty="0"/>
                    </a:p>
                  </a:txBody>
                  <a:tcPr/>
                </a:tc>
              </a:tr>
              <a:tr h="552116">
                <a:tc>
                  <a:txBody>
                    <a:bodyPr/>
                    <a:lstStyle/>
                    <a:p>
                      <a:r>
                        <a:rPr lang="en-US" altLang="zh-CN" dirty="0" smtClean="0"/>
                        <a:t>runtime</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Y</a:t>
                      </a:r>
                      <a:endParaRPr lang="zh-CN" altLang="en-US" dirty="0"/>
                    </a:p>
                  </a:txBody>
                  <a:tcPr/>
                </a:tc>
                <a:tc>
                  <a:txBody>
                    <a:bodyPr/>
                    <a:lstStyle/>
                    <a:p>
                      <a:r>
                        <a:rPr lang="en-US" altLang="zh-CN" sz="1600" dirty="0" smtClean="0"/>
                        <a:t>JDBC</a:t>
                      </a:r>
                      <a:r>
                        <a:rPr lang="en-US" altLang="zh-CN" sz="1600" baseline="0" dirty="0" smtClean="0"/>
                        <a:t> Driver Implementation</a:t>
                      </a:r>
                      <a:endParaRPr lang="zh-CN" altLang="en-US" sz="1600" dirty="0"/>
                    </a:p>
                  </a:txBody>
                  <a:tcPr/>
                </a:tc>
              </a:tr>
            </a:tbl>
          </a:graphicData>
        </a:graphic>
      </p:graphicFrame>
      <p:sp>
        <p:nvSpPr>
          <p:cNvPr id="6" name="Slide Number Placeholder 5"/>
          <p:cNvSpPr>
            <a:spLocks noGrp="1"/>
          </p:cNvSpPr>
          <p:nvPr>
            <p:ph type="sldNum" sz="quarter" idx="12"/>
          </p:nvPr>
        </p:nvSpPr>
        <p:spPr/>
        <p:txBody>
          <a:bodyPr/>
          <a:lstStyle/>
          <a:p>
            <a:pPr>
              <a:defRPr/>
            </a:pPr>
            <a:fld id="{AEB7165C-B5BA-477B-B534-1EDDB2CB9EF1}" type="slidenum">
              <a:rPr lang="zh-CN" altLang="fr-FR" smtClean="0"/>
              <a:pPr>
                <a:defRPr/>
              </a:pPr>
              <a:t>28</a:t>
            </a:fld>
            <a:endParaRPr lang="fr-FR" altLang="zh-CN"/>
          </a:p>
        </p:txBody>
      </p:sp>
      <p:sp>
        <p:nvSpPr>
          <p:cNvPr id="5" name="TextBox 4"/>
          <p:cNvSpPr txBox="1"/>
          <p:nvPr/>
        </p:nvSpPr>
        <p:spPr>
          <a:xfrm>
            <a:off x="539552" y="332656"/>
            <a:ext cx="4824536"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Dependency Scope</a:t>
            </a:r>
            <a:endParaRPr lang="zh-CN" altLang="en-US" sz="4000" dirty="0">
              <a:solidFill>
                <a:schemeClr val="accent6">
                  <a:lumMod val="75000"/>
                </a:schemeClr>
              </a:solidFill>
              <a:latin typeface="华文琥珀" pitchFamily="2" charset="-122"/>
              <a:ea typeface="华文琥珀"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332656"/>
            <a:ext cx="4896544" cy="707886"/>
          </a:xfrm>
          <a:prstGeom prst="rect">
            <a:avLst/>
          </a:prstGeom>
          <a:noFill/>
        </p:spPr>
        <p:txBody>
          <a:bodyPr wrap="square">
            <a:spAutoFit/>
          </a:bodyPr>
          <a:lstStyle/>
          <a:p>
            <a:pPr fontAlgn="auto">
              <a:spcBef>
                <a:spcPts val="0"/>
              </a:spcBef>
              <a:spcAft>
                <a:spcPts val="0"/>
              </a:spcAft>
              <a:defRPr/>
            </a:pPr>
            <a:r>
              <a:rPr lang="en-US" altLang="zh-CN" sz="4000" dirty="0">
                <a:solidFill>
                  <a:schemeClr val="accent6">
                    <a:lumMod val="75000"/>
                  </a:schemeClr>
                </a:solidFill>
                <a:latin typeface="华文琥珀" pitchFamily="2" charset="-122"/>
                <a:ea typeface="华文琥珀" pitchFamily="2" charset="-122"/>
              </a:rPr>
              <a:t>Dependency Scope</a:t>
            </a:r>
            <a:endParaRPr lang="zh-CN" altLang="en-US" sz="4000" dirty="0">
              <a:solidFill>
                <a:schemeClr val="accent6">
                  <a:lumMod val="75000"/>
                </a:schemeClr>
              </a:solidFill>
              <a:latin typeface="华文琥珀" pitchFamily="2" charset="-122"/>
              <a:ea typeface="华文琥珀" pitchFamily="2" charset="-122"/>
            </a:endParaRPr>
          </a:p>
        </p:txBody>
      </p:sp>
      <p:sp>
        <p:nvSpPr>
          <p:cNvPr id="8" name="TextBox 7"/>
          <p:cNvSpPr txBox="1"/>
          <p:nvPr/>
        </p:nvSpPr>
        <p:spPr>
          <a:xfrm>
            <a:off x="611560" y="1700808"/>
            <a:ext cx="5184576" cy="1446550"/>
          </a:xfrm>
          <a:prstGeom prst="rect">
            <a:avLst/>
          </a:prstGeom>
          <a:noFill/>
        </p:spPr>
        <p:txBody>
          <a:bodyPr wrap="square" rtlCol="0">
            <a:spAutoFit/>
          </a:bodyPr>
          <a:lstStyle/>
          <a:p>
            <a:pPr>
              <a:buClr>
                <a:schemeClr val="accent6">
                  <a:lumMod val="75000"/>
                </a:schemeClr>
              </a:buClr>
              <a:buSzPct val="80000"/>
              <a:buFont typeface="Wingdings" pitchFamily="2" charset="2"/>
              <a:buChar char="p"/>
            </a:pPr>
            <a:r>
              <a:rPr lang="zh-CN" altLang="en-US" sz="2400" dirty="0" smtClean="0">
                <a:latin typeface="宋体" pitchFamily="2" charset="-122"/>
                <a:ea typeface="宋体" pitchFamily="2" charset="-122"/>
              </a:rPr>
              <a:t> </a:t>
            </a:r>
            <a:r>
              <a:rPr lang="en-US" altLang="zh-CN" sz="2400" dirty="0" smtClean="0"/>
              <a:t>system</a:t>
            </a:r>
            <a:r>
              <a:rPr lang="zh-CN" altLang="en-US" sz="2400" dirty="0" smtClean="0"/>
              <a:t> </a:t>
            </a:r>
            <a:r>
              <a:rPr lang="en-US" altLang="zh-CN" sz="2400" dirty="0" smtClean="0"/>
              <a:t>scope</a:t>
            </a:r>
          </a:p>
          <a:p>
            <a:pPr lvl="1">
              <a:buClr>
                <a:schemeClr val="accent6">
                  <a:lumMod val="75000"/>
                </a:schemeClr>
              </a:buClr>
              <a:buSzPct val="80000"/>
              <a:buFont typeface="Wingdings" pitchFamily="2" charset="2"/>
              <a:buChar char="p"/>
            </a:pPr>
            <a:endParaRPr lang="en-US" altLang="zh-CN" sz="1600" dirty="0" smtClean="0">
              <a:latin typeface="+mj-lt"/>
              <a:ea typeface="宋体" pitchFamily="2" charset="-122"/>
            </a:endParaRPr>
          </a:p>
          <a:p>
            <a:pPr lvl="1">
              <a:buClr>
                <a:schemeClr val="accent6">
                  <a:lumMod val="75000"/>
                </a:schemeClr>
              </a:buClr>
              <a:buSzPct val="80000"/>
              <a:buFont typeface="Wingdings" pitchFamily="2" charset="2"/>
              <a:buChar char="p"/>
            </a:pPr>
            <a:r>
              <a:rPr lang="en-US" altLang="zh-CN" sz="1600" dirty="0" smtClean="0">
                <a:latin typeface="+mj-lt"/>
                <a:ea typeface="宋体" pitchFamily="2" charset="-122"/>
              </a:rPr>
              <a:t> like provided</a:t>
            </a:r>
          </a:p>
          <a:p>
            <a:pPr lvl="1">
              <a:buClr>
                <a:schemeClr val="accent6">
                  <a:lumMod val="75000"/>
                </a:schemeClr>
              </a:buClr>
              <a:buSzPct val="80000"/>
              <a:buFont typeface="Wingdings" pitchFamily="2" charset="2"/>
              <a:buChar char="p"/>
            </a:pPr>
            <a:r>
              <a:rPr lang="en-US" altLang="zh-CN" sz="1600" dirty="0" smtClean="0">
                <a:latin typeface="+mj-lt"/>
                <a:ea typeface="宋体" pitchFamily="2" charset="-122"/>
              </a:rPr>
              <a:t> explicit path</a:t>
            </a:r>
          </a:p>
          <a:p>
            <a:pPr lvl="1">
              <a:buClr>
                <a:schemeClr val="accent6">
                  <a:lumMod val="75000"/>
                </a:schemeClr>
              </a:buClr>
              <a:buSzPct val="80000"/>
              <a:buFont typeface="Wingdings" pitchFamily="2" charset="2"/>
              <a:buChar char="p"/>
            </a:pPr>
            <a:r>
              <a:rPr lang="en-US" altLang="zh-CN" sz="1600" dirty="0" smtClean="0">
                <a:latin typeface="+mj-lt"/>
                <a:ea typeface="宋体" pitchFamily="2" charset="-122"/>
              </a:rPr>
              <a:t> not recommended</a:t>
            </a:r>
          </a:p>
        </p:txBody>
      </p:sp>
      <p:sp>
        <p:nvSpPr>
          <p:cNvPr id="9" name="矩形 8"/>
          <p:cNvSpPr/>
          <p:nvPr/>
        </p:nvSpPr>
        <p:spPr>
          <a:xfrm>
            <a:off x="3419872" y="1772816"/>
            <a:ext cx="5184576" cy="203132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dirty="0">
                <a:latin typeface="Calibri" pitchFamily="34" charset="0"/>
              </a:rPr>
              <a:t>&lt;dependency&gt;</a:t>
            </a:r>
          </a:p>
          <a:p>
            <a:r>
              <a:rPr lang="en-US" altLang="zh-CN" dirty="0">
                <a:latin typeface="Calibri" pitchFamily="34" charset="0"/>
              </a:rPr>
              <a:t>    &lt;groupId&gt;javax.sql&lt;/groupId&gt;</a:t>
            </a:r>
          </a:p>
          <a:p>
            <a:r>
              <a:rPr lang="en-US" altLang="zh-CN" dirty="0">
                <a:latin typeface="Calibri" pitchFamily="34" charset="0"/>
              </a:rPr>
              <a:t>    &lt;artifactId&gt;</a:t>
            </a:r>
            <a:r>
              <a:rPr lang="en-US" altLang="zh-CN" dirty="0" err="1">
                <a:latin typeface="Calibri" pitchFamily="34" charset="0"/>
              </a:rPr>
              <a:t>jdbc-stdext</a:t>
            </a:r>
            <a:r>
              <a:rPr lang="en-US" altLang="zh-CN" dirty="0">
                <a:latin typeface="Calibri" pitchFamily="34" charset="0"/>
              </a:rPr>
              <a:t>&lt;/artifactId&gt;</a:t>
            </a:r>
          </a:p>
          <a:p>
            <a:r>
              <a:rPr lang="en-US" altLang="zh-CN" dirty="0">
                <a:latin typeface="Calibri" pitchFamily="34" charset="0"/>
              </a:rPr>
              <a:t>    &lt;version&gt;2.0&lt;/version&gt;</a:t>
            </a:r>
          </a:p>
          <a:p>
            <a:r>
              <a:rPr lang="en-US" altLang="zh-CN" dirty="0">
                <a:latin typeface="Calibri" pitchFamily="34" charset="0"/>
              </a:rPr>
              <a:t>    &lt;scope&gt;system&lt;/scope&gt;</a:t>
            </a:r>
          </a:p>
          <a:p>
            <a:r>
              <a:rPr lang="en-US" altLang="zh-CN" dirty="0">
                <a:latin typeface="Calibri" pitchFamily="34" charset="0"/>
              </a:rPr>
              <a:t>    &lt;</a:t>
            </a:r>
            <a:r>
              <a:rPr lang="en-US" altLang="zh-CN" dirty="0" err="1">
                <a:latin typeface="Calibri" pitchFamily="34" charset="0"/>
              </a:rPr>
              <a:t>systemPath</a:t>
            </a:r>
            <a:r>
              <a:rPr lang="en-US" altLang="zh-CN" dirty="0">
                <a:latin typeface="Calibri" pitchFamily="34" charset="0"/>
              </a:rPr>
              <a:t>&gt;${</a:t>
            </a:r>
            <a:r>
              <a:rPr lang="en-US" altLang="zh-CN" dirty="0" err="1">
                <a:latin typeface="Calibri" pitchFamily="34" charset="0"/>
              </a:rPr>
              <a:t>java.home</a:t>
            </a:r>
            <a:r>
              <a:rPr lang="en-US" altLang="zh-CN" dirty="0">
                <a:latin typeface="Calibri" pitchFamily="34" charset="0"/>
              </a:rPr>
              <a:t>}/lib/rt.jar&lt;/</a:t>
            </a:r>
            <a:r>
              <a:rPr lang="en-US" altLang="zh-CN" dirty="0" err="1">
                <a:latin typeface="Calibri" pitchFamily="34" charset="0"/>
              </a:rPr>
              <a:t>systemPath</a:t>
            </a:r>
            <a:r>
              <a:rPr lang="en-US" altLang="zh-CN" dirty="0">
                <a:latin typeface="Calibri" pitchFamily="34" charset="0"/>
              </a:rPr>
              <a:t>&gt;</a:t>
            </a:r>
          </a:p>
          <a:p>
            <a:r>
              <a:rPr lang="en-US" altLang="zh-CN" dirty="0">
                <a:latin typeface="Calibri" pitchFamily="34" charset="0"/>
              </a:rPr>
              <a:t>&lt;/dependency&gt;</a:t>
            </a:r>
            <a:endParaRPr lang="zh-CN" altLang="en-US" dirty="0">
              <a:latin typeface="Calibri" pitchFamily="34" charset="0"/>
            </a:endParaRPr>
          </a:p>
        </p:txBody>
      </p:sp>
      <p:sp>
        <p:nvSpPr>
          <p:cNvPr id="6" name="Slide Number Placeholder 5"/>
          <p:cNvSpPr>
            <a:spLocks noGrp="1"/>
          </p:cNvSpPr>
          <p:nvPr>
            <p:ph type="sldNum" sz="quarter" idx="12"/>
          </p:nvPr>
        </p:nvSpPr>
        <p:spPr/>
        <p:txBody>
          <a:bodyPr/>
          <a:lstStyle/>
          <a:p>
            <a:pPr>
              <a:defRPr/>
            </a:pPr>
            <a:fld id="{AEB7165C-B5BA-477B-B534-1EDDB2CB9EF1}" type="slidenum">
              <a:rPr lang="zh-CN" altLang="fr-FR" smtClean="0"/>
              <a:pPr>
                <a:defRPr/>
              </a:pPr>
              <a:t>29</a:t>
            </a:fld>
            <a:endParaRPr lang="fr-FR"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332656"/>
            <a:ext cx="4752528"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Agenda</a:t>
            </a:r>
            <a:endParaRPr lang="zh-CN" altLang="en-US" sz="4000" dirty="0">
              <a:solidFill>
                <a:schemeClr val="accent6">
                  <a:lumMod val="75000"/>
                </a:schemeClr>
              </a:solidFill>
              <a:latin typeface="华文琥珀" pitchFamily="2" charset="-122"/>
              <a:ea typeface="华文琥珀" pitchFamily="2" charset="-122"/>
            </a:endParaRPr>
          </a:p>
        </p:txBody>
      </p:sp>
      <p:sp>
        <p:nvSpPr>
          <p:cNvPr id="5" name="TextBox 4"/>
          <p:cNvSpPr txBox="1"/>
          <p:nvPr/>
        </p:nvSpPr>
        <p:spPr>
          <a:xfrm>
            <a:off x="1187624" y="1412776"/>
            <a:ext cx="7272808" cy="4031873"/>
          </a:xfrm>
          <a:prstGeom prst="rect">
            <a:avLst/>
          </a:prstGeom>
          <a:noFill/>
        </p:spPr>
        <p:txBody>
          <a:bodyPr wrap="square" rtlCol="0">
            <a:spAutoFit/>
          </a:bodyPr>
          <a:lstStyle/>
          <a:p>
            <a:pPr>
              <a:buClr>
                <a:schemeClr val="accent6">
                  <a:lumMod val="75000"/>
                </a:schemeClr>
              </a:buClr>
              <a:buSzPct val="80000"/>
              <a:buFont typeface="Wingdings" pitchFamily="2" charset="2"/>
              <a:buChar char="p"/>
            </a:pPr>
            <a:r>
              <a:rPr lang="en-US" altLang="zh-CN" sz="2400" b="1" dirty="0">
                <a:latin typeface="+mj-lt"/>
                <a:ea typeface="宋体" pitchFamily="2" charset="-122"/>
              </a:rPr>
              <a:t> </a:t>
            </a:r>
            <a:r>
              <a:rPr lang="en-US" altLang="zh-CN" sz="2400" b="1" dirty="0" smtClean="0">
                <a:latin typeface="+mj-lt"/>
                <a:ea typeface="宋体" pitchFamily="2" charset="-122"/>
              </a:rPr>
              <a:t>Introduction </a:t>
            </a:r>
            <a:endParaRPr lang="en-US" altLang="zh-CN" sz="1600" b="1" dirty="0" smtClean="0"/>
          </a:p>
          <a:p>
            <a:pPr lvl="1">
              <a:buClr>
                <a:schemeClr val="accent6">
                  <a:lumMod val="75000"/>
                </a:schemeClr>
              </a:buClr>
              <a:buSzPct val="80000"/>
              <a:buFont typeface="Wingdings" pitchFamily="2" charset="2"/>
              <a:buChar char="p"/>
            </a:pPr>
            <a:r>
              <a:rPr lang="en-US" altLang="zh-CN" sz="1600" dirty="0" smtClean="0"/>
              <a:t>Get a general understanding of Maven</a:t>
            </a:r>
          </a:p>
          <a:p>
            <a:pPr lvl="1">
              <a:buClr>
                <a:schemeClr val="accent6">
                  <a:lumMod val="75000"/>
                </a:schemeClr>
              </a:buClr>
              <a:buSzPct val="80000"/>
              <a:buFont typeface="Wingdings" pitchFamily="2" charset="2"/>
              <a:buChar char="p"/>
            </a:pPr>
            <a:endParaRPr lang="en-US" altLang="zh-CN" sz="1600" dirty="0" smtClean="0">
              <a:latin typeface="+mj-lt"/>
              <a:ea typeface="宋体" pitchFamily="2" charset="-122"/>
            </a:endParaRPr>
          </a:p>
          <a:p>
            <a:pPr>
              <a:buClr>
                <a:schemeClr val="accent6">
                  <a:lumMod val="75000"/>
                </a:schemeClr>
              </a:buClr>
              <a:buSzPct val="80000"/>
              <a:buFont typeface="Wingdings" pitchFamily="2" charset="2"/>
              <a:buChar char="p"/>
            </a:pPr>
            <a:r>
              <a:rPr lang="zh-CN" altLang="en-US" sz="2400" b="1" dirty="0" smtClean="0">
                <a:latin typeface="+mj-lt"/>
                <a:ea typeface="宋体" pitchFamily="2" charset="-122"/>
              </a:rPr>
              <a:t> </a:t>
            </a:r>
            <a:r>
              <a:rPr lang="en-US" altLang="zh-CN" sz="2400" b="1" dirty="0" smtClean="0">
                <a:latin typeface="+mj-lt"/>
                <a:ea typeface="宋体" pitchFamily="2" charset="-122"/>
              </a:rPr>
              <a:t>Core Concepts </a:t>
            </a:r>
            <a:endParaRPr lang="en-US" altLang="zh-CN" sz="1600" b="1" dirty="0"/>
          </a:p>
          <a:p>
            <a:pPr lvl="1">
              <a:buClr>
                <a:schemeClr val="accent6">
                  <a:lumMod val="75000"/>
                </a:schemeClr>
              </a:buClr>
              <a:buSzPct val="80000"/>
              <a:buFont typeface="Wingdings" pitchFamily="2" charset="2"/>
              <a:buChar char="p"/>
            </a:pPr>
            <a:r>
              <a:rPr lang="en-US" altLang="zh-CN" sz="1600" dirty="0"/>
              <a:t>Understand maven coordinate and dependency lifecycle, plugin, and repository.</a:t>
            </a:r>
            <a:endParaRPr lang="en-US" altLang="zh-CN" sz="1600" dirty="0" smtClean="0"/>
          </a:p>
          <a:p>
            <a:pPr lvl="1">
              <a:buClr>
                <a:schemeClr val="accent6">
                  <a:lumMod val="75000"/>
                </a:schemeClr>
              </a:buClr>
              <a:buSzPct val="80000"/>
            </a:pPr>
            <a:endParaRPr lang="en-US" altLang="zh-CN" sz="1600" dirty="0"/>
          </a:p>
          <a:p>
            <a:pPr>
              <a:buClr>
                <a:schemeClr val="accent6">
                  <a:lumMod val="75000"/>
                </a:schemeClr>
              </a:buClr>
              <a:buSzPct val="80000"/>
              <a:buFont typeface="Wingdings" pitchFamily="2" charset="2"/>
              <a:buChar char="p"/>
            </a:pPr>
            <a:r>
              <a:rPr lang="zh-CN" altLang="en-US" sz="2400" b="1" dirty="0" smtClean="0">
                <a:latin typeface="+mj-lt"/>
                <a:ea typeface="宋体" pitchFamily="2" charset="-122"/>
              </a:rPr>
              <a:t> </a:t>
            </a:r>
            <a:r>
              <a:rPr lang="en-US" altLang="zh-CN" sz="2400" b="1" dirty="0" smtClean="0">
                <a:latin typeface="+mj-lt"/>
                <a:ea typeface="宋体" pitchFamily="2" charset="-122"/>
              </a:rPr>
              <a:t>Core Practices </a:t>
            </a:r>
            <a:endParaRPr lang="en-US" altLang="zh-CN" sz="1600" b="1" dirty="0"/>
          </a:p>
          <a:p>
            <a:pPr lvl="1">
              <a:buClr>
                <a:schemeClr val="accent6">
                  <a:lumMod val="75000"/>
                </a:schemeClr>
              </a:buClr>
              <a:buSzPct val="80000"/>
              <a:buFont typeface="Wingdings" pitchFamily="2" charset="2"/>
              <a:buChar char="p"/>
            </a:pPr>
            <a:r>
              <a:rPr lang="en-US" altLang="zh-CN" sz="1600" dirty="0"/>
              <a:t>Be familiar </a:t>
            </a:r>
            <a:r>
              <a:rPr lang="en-US" altLang="zh-CN" sz="1600" dirty="0" smtClean="0"/>
              <a:t>with m2eclipse</a:t>
            </a:r>
            <a:r>
              <a:rPr lang="en-US" altLang="zh-CN" sz="1600" dirty="0"/>
              <a:t>, </a:t>
            </a:r>
            <a:r>
              <a:rPr lang="en-US" altLang="zh-CN" sz="1600" dirty="0" smtClean="0"/>
              <a:t>understand </a:t>
            </a:r>
            <a:r>
              <a:rPr lang="en-US" altLang="zh-CN" sz="1600" dirty="0"/>
              <a:t>how to manage tests with Maven, multi-module build (aggregation and </a:t>
            </a:r>
            <a:r>
              <a:rPr lang="en-US" altLang="zh-CN" sz="1600" dirty="0" smtClean="0"/>
              <a:t>inheritance)</a:t>
            </a:r>
          </a:p>
          <a:p>
            <a:pPr lvl="1">
              <a:buClr>
                <a:schemeClr val="accent6">
                  <a:lumMod val="75000"/>
                </a:schemeClr>
              </a:buClr>
              <a:buSzPct val="80000"/>
              <a:buFont typeface="Wingdings" pitchFamily="2" charset="2"/>
              <a:buChar char="p"/>
            </a:pPr>
            <a:endParaRPr lang="en-US" altLang="zh-CN" sz="1600" dirty="0"/>
          </a:p>
          <a:p>
            <a:pPr>
              <a:buClr>
                <a:schemeClr val="accent6">
                  <a:lumMod val="75000"/>
                </a:schemeClr>
              </a:buClr>
              <a:buSzPct val="80000"/>
              <a:buFont typeface="Wingdings" pitchFamily="2" charset="2"/>
              <a:buChar char="p"/>
            </a:pPr>
            <a:r>
              <a:rPr lang="en-US" altLang="zh-CN" sz="2400" dirty="0" smtClean="0">
                <a:ea typeface="宋体" pitchFamily="2" charset="-122"/>
              </a:rPr>
              <a:t> Advanced Practices </a:t>
            </a:r>
            <a:endParaRPr lang="en-US" altLang="zh-CN" sz="1600" dirty="0"/>
          </a:p>
          <a:p>
            <a:pPr lvl="1">
              <a:buClr>
                <a:schemeClr val="accent6">
                  <a:lumMod val="75000"/>
                </a:schemeClr>
              </a:buClr>
              <a:buSzPct val="80000"/>
              <a:buFont typeface="Wingdings" pitchFamily="2" charset="2"/>
              <a:buChar char="p"/>
            </a:pPr>
            <a:r>
              <a:rPr lang="en-US" altLang="zh-CN" sz="1600" dirty="0" smtClean="0"/>
              <a:t>Understand </a:t>
            </a:r>
            <a:r>
              <a:rPr lang="en-US" altLang="zh-CN" sz="1600" dirty="0"/>
              <a:t>how to use Maven in web application, </a:t>
            </a:r>
            <a:r>
              <a:rPr lang="en-US" altLang="zh-CN" sz="1600" dirty="0" smtClean="0"/>
              <a:t>how </a:t>
            </a:r>
            <a:r>
              <a:rPr lang="en-US" altLang="zh-CN" sz="1600" dirty="0"/>
              <a:t>to use Maven to manage project version</a:t>
            </a:r>
            <a:r>
              <a:rPr lang="en-US" altLang="zh-CN" sz="1600" dirty="0" smtClean="0"/>
              <a:t>. </a:t>
            </a:r>
            <a:r>
              <a:rPr lang="en-US" altLang="zh-CN" sz="1600" dirty="0"/>
              <a:t>how to use Maven </a:t>
            </a:r>
            <a:r>
              <a:rPr lang="en-US" altLang="zh-CN" sz="1600" dirty="0" smtClean="0"/>
              <a:t>profile</a:t>
            </a:r>
            <a:endParaRPr lang="en-US" altLang="zh-CN" sz="1600" dirty="0" smtClean="0"/>
          </a:p>
        </p:txBody>
      </p:sp>
      <p:sp>
        <p:nvSpPr>
          <p:cNvPr id="6" name="Slide Number Placeholder 5"/>
          <p:cNvSpPr>
            <a:spLocks noGrp="1"/>
          </p:cNvSpPr>
          <p:nvPr>
            <p:ph type="sldNum" sz="quarter" idx="12"/>
          </p:nvPr>
        </p:nvSpPr>
        <p:spPr/>
        <p:txBody>
          <a:bodyPr/>
          <a:lstStyle/>
          <a:p>
            <a:pPr>
              <a:defRPr/>
            </a:pPr>
            <a:fld id="{AEB7165C-B5BA-477B-B534-1EDDB2CB9EF1}" type="slidenum">
              <a:rPr lang="zh-CN" altLang="fr-FR" smtClean="0"/>
              <a:pPr>
                <a:defRPr/>
              </a:pPr>
              <a:t>3</a:t>
            </a:fld>
            <a:endParaRPr lang="fr-FR"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332656"/>
            <a:ext cx="5688632"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Transitive Dependency</a:t>
            </a:r>
            <a:endParaRPr lang="zh-CN" altLang="en-US" sz="4000" dirty="0">
              <a:solidFill>
                <a:schemeClr val="accent6">
                  <a:lumMod val="75000"/>
                </a:schemeClr>
              </a:solidFill>
              <a:latin typeface="华文琥珀" pitchFamily="2" charset="-122"/>
              <a:ea typeface="华文琥珀" pitchFamily="2" charset="-122"/>
            </a:endParaRPr>
          </a:p>
        </p:txBody>
      </p:sp>
      <p:sp>
        <p:nvSpPr>
          <p:cNvPr id="22" name="圆角矩形 21"/>
          <p:cNvSpPr/>
          <p:nvPr/>
        </p:nvSpPr>
        <p:spPr>
          <a:xfrm>
            <a:off x="2714612" y="2143116"/>
            <a:ext cx="1214446"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spring-core</a:t>
            </a:r>
            <a:endParaRPr lang="zh-CN" altLang="en-US" sz="1600" dirty="0"/>
          </a:p>
        </p:txBody>
      </p:sp>
      <p:sp>
        <p:nvSpPr>
          <p:cNvPr id="23" name="圆角矩形 22"/>
          <p:cNvSpPr/>
          <p:nvPr/>
        </p:nvSpPr>
        <p:spPr>
          <a:xfrm>
            <a:off x="827584" y="2132856"/>
            <a:ext cx="1214446"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my-app</a:t>
            </a:r>
            <a:endParaRPr lang="zh-CN" altLang="en-US" sz="1600" dirty="0"/>
          </a:p>
        </p:txBody>
      </p:sp>
      <p:sp>
        <p:nvSpPr>
          <p:cNvPr id="24" name="圆角矩形 23"/>
          <p:cNvSpPr/>
          <p:nvPr/>
        </p:nvSpPr>
        <p:spPr>
          <a:xfrm>
            <a:off x="5214942" y="1571612"/>
            <a:ext cx="1214446"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commons-logging</a:t>
            </a:r>
            <a:endParaRPr lang="zh-CN" altLang="en-US" sz="1600" dirty="0"/>
          </a:p>
        </p:txBody>
      </p:sp>
      <p:sp>
        <p:nvSpPr>
          <p:cNvPr id="25" name="圆角矩形 24"/>
          <p:cNvSpPr/>
          <p:nvPr/>
        </p:nvSpPr>
        <p:spPr>
          <a:xfrm>
            <a:off x="5214942" y="2500306"/>
            <a:ext cx="1214446"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commons-collections</a:t>
            </a:r>
            <a:endParaRPr lang="zh-CN" altLang="en-US" sz="1600" dirty="0"/>
          </a:p>
        </p:txBody>
      </p:sp>
      <p:sp>
        <p:nvSpPr>
          <p:cNvPr id="26" name="圆角矩形 25"/>
          <p:cNvSpPr/>
          <p:nvPr/>
        </p:nvSpPr>
        <p:spPr>
          <a:xfrm>
            <a:off x="7215206" y="2143116"/>
            <a:ext cx="1214446"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t>junit</a:t>
            </a:r>
            <a:endParaRPr lang="zh-CN" altLang="en-US" sz="1600" dirty="0"/>
          </a:p>
        </p:txBody>
      </p:sp>
      <p:cxnSp>
        <p:nvCxnSpPr>
          <p:cNvPr id="27" name="直接箭头连接符 26"/>
          <p:cNvCxnSpPr>
            <a:stCxn id="23" idx="3"/>
            <a:endCxn id="22" idx="1"/>
          </p:cNvCxnSpPr>
          <p:nvPr/>
        </p:nvCxnSpPr>
        <p:spPr>
          <a:xfrm>
            <a:off x="2042030" y="2382889"/>
            <a:ext cx="672582" cy="1026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8" name="直接箭头连接符 27"/>
          <p:cNvCxnSpPr>
            <a:stCxn id="22" idx="3"/>
            <a:endCxn id="24" idx="1"/>
          </p:cNvCxnSpPr>
          <p:nvPr/>
        </p:nvCxnSpPr>
        <p:spPr>
          <a:xfrm flipV="1">
            <a:off x="3929058" y="1821645"/>
            <a:ext cx="1285884" cy="57150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9" name="直接箭头连接符 28"/>
          <p:cNvCxnSpPr>
            <a:stCxn id="22" idx="3"/>
            <a:endCxn id="25" idx="1"/>
          </p:cNvCxnSpPr>
          <p:nvPr/>
        </p:nvCxnSpPr>
        <p:spPr>
          <a:xfrm>
            <a:off x="3929058" y="2393149"/>
            <a:ext cx="1285884" cy="35719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0" name="直接箭头连接符 29"/>
          <p:cNvCxnSpPr>
            <a:stCxn id="24" idx="3"/>
            <a:endCxn id="26" idx="1"/>
          </p:cNvCxnSpPr>
          <p:nvPr/>
        </p:nvCxnSpPr>
        <p:spPr>
          <a:xfrm>
            <a:off x="6429388" y="1821645"/>
            <a:ext cx="785818" cy="57150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32" name="内容占位符 2"/>
          <p:cNvSpPr>
            <a:spLocks noGrp="1"/>
          </p:cNvSpPr>
          <p:nvPr>
            <p:ph idx="1"/>
          </p:nvPr>
        </p:nvSpPr>
        <p:spPr>
          <a:xfrm>
            <a:off x="683568" y="3571877"/>
            <a:ext cx="8229600" cy="1369292"/>
          </a:xfrm>
        </p:spPr>
        <p:txBody>
          <a:bodyPr>
            <a:normAutofit lnSpcReduction="10000"/>
          </a:bodyPr>
          <a:lstStyle/>
          <a:p>
            <a:pPr>
              <a:buClr>
                <a:schemeClr val="accent6">
                  <a:lumMod val="75000"/>
                </a:schemeClr>
              </a:buClr>
              <a:buSzPct val="80000"/>
              <a:buFont typeface="Wingdings" pitchFamily="2" charset="2"/>
              <a:buChar char="p"/>
            </a:pPr>
            <a:r>
              <a:rPr lang="en-US" altLang="zh-CN" sz="2000" dirty="0" smtClean="0"/>
              <a:t>No need to consider what spring-core depends</a:t>
            </a:r>
          </a:p>
          <a:p>
            <a:pPr>
              <a:buClr>
                <a:schemeClr val="accent6">
                  <a:lumMod val="75000"/>
                </a:schemeClr>
              </a:buClr>
              <a:buSzPct val="80000"/>
              <a:buFont typeface="Wingdings" pitchFamily="2" charset="2"/>
              <a:buChar char="p"/>
            </a:pPr>
            <a:endParaRPr lang="en-US" altLang="zh-CN" sz="2000" dirty="0" smtClean="0"/>
          </a:p>
          <a:p>
            <a:pPr>
              <a:buClr>
                <a:schemeClr val="accent6">
                  <a:lumMod val="75000"/>
                </a:schemeClr>
              </a:buClr>
              <a:buSzPct val="80000"/>
              <a:buFont typeface="Wingdings" pitchFamily="2" charset="2"/>
              <a:buChar char="p"/>
            </a:pPr>
            <a:r>
              <a:rPr lang="en-US" altLang="zh-CN" sz="2000" dirty="0" smtClean="0"/>
              <a:t>But when there’s something wrong, you have to figure out what spring-core depends</a:t>
            </a:r>
          </a:p>
        </p:txBody>
      </p:sp>
      <p:sp>
        <p:nvSpPr>
          <p:cNvPr id="15" name="Slide Number Placeholder 14"/>
          <p:cNvSpPr>
            <a:spLocks noGrp="1"/>
          </p:cNvSpPr>
          <p:nvPr>
            <p:ph type="sldNum" sz="quarter" idx="12"/>
          </p:nvPr>
        </p:nvSpPr>
        <p:spPr/>
        <p:txBody>
          <a:bodyPr/>
          <a:lstStyle/>
          <a:p>
            <a:pPr>
              <a:defRPr/>
            </a:pPr>
            <a:fld id="{AEB7165C-B5BA-477B-B534-1EDDB2CB9EF1}" type="slidenum">
              <a:rPr lang="zh-CN" altLang="fr-FR" smtClean="0"/>
              <a:pPr>
                <a:defRPr/>
              </a:pPr>
              <a:t>30</a:t>
            </a:fld>
            <a:endParaRPr lang="fr-FR" altLang="zh-CN"/>
          </a:p>
        </p:txBody>
      </p:sp>
      <p:pic>
        <p:nvPicPr>
          <p:cNvPr id="33" name="图片 32" descr="tiny-man-3.png"/>
          <p:cNvPicPr>
            <a:picLocks noChangeAspect="1"/>
          </p:cNvPicPr>
          <p:nvPr/>
        </p:nvPicPr>
        <p:blipFill>
          <a:blip r:embed="rId2" cstate="print"/>
          <a:stretch>
            <a:fillRect/>
          </a:stretch>
        </p:blipFill>
        <p:spPr>
          <a:xfrm>
            <a:off x="7668344" y="3284984"/>
            <a:ext cx="428628" cy="833444"/>
          </a:xfrm>
          <a:prstGeom prst="rect">
            <a:avLst/>
          </a:prstGeom>
        </p:spPr>
      </p:pic>
      <p:pic>
        <p:nvPicPr>
          <p:cNvPr id="34" name="图片 33" descr="tiny-man-2.png"/>
          <p:cNvPicPr>
            <a:picLocks noChangeAspect="1"/>
          </p:cNvPicPr>
          <p:nvPr/>
        </p:nvPicPr>
        <p:blipFill>
          <a:blip r:embed="rId3" cstate="print"/>
          <a:stretch>
            <a:fillRect/>
          </a:stretch>
        </p:blipFill>
        <p:spPr>
          <a:xfrm>
            <a:off x="8244408" y="4653136"/>
            <a:ext cx="495349" cy="1000132"/>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332656"/>
            <a:ext cx="6768752"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Dependency Mediation</a:t>
            </a:r>
            <a:endParaRPr lang="zh-CN" altLang="en-US" sz="4000" dirty="0">
              <a:solidFill>
                <a:schemeClr val="accent6">
                  <a:lumMod val="75000"/>
                </a:schemeClr>
              </a:solidFill>
              <a:latin typeface="华文琥珀" pitchFamily="2" charset="-122"/>
              <a:ea typeface="华文琥珀" pitchFamily="2" charset="-122"/>
            </a:endParaRPr>
          </a:p>
        </p:txBody>
      </p:sp>
      <p:sp>
        <p:nvSpPr>
          <p:cNvPr id="7" name="圆角矩形 6"/>
          <p:cNvSpPr/>
          <p:nvPr/>
        </p:nvSpPr>
        <p:spPr>
          <a:xfrm>
            <a:off x="3347864" y="2204864"/>
            <a:ext cx="1214438" cy="500063"/>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altLang="zh-CN" sz="1600" dirty="0"/>
              <a:t>a:3.1.1</a:t>
            </a:r>
            <a:endParaRPr lang="zh-CN" altLang="en-US" sz="1600" dirty="0"/>
          </a:p>
        </p:txBody>
      </p:sp>
      <p:sp>
        <p:nvSpPr>
          <p:cNvPr id="8" name="圆角矩形 7"/>
          <p:cNvSpPr/>
          <p:nvPr/>
        </p:nvSpPr>
        <p:spPr>
          <a:xfrm>
            <a:off x="467544" y="2204864"/>
            <a:ext cx="2305050" cy="652462"/>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altLang="zh-CN" sz="1600" dirty="0"/>
              <a:t>my-app:1.0-SNAPSHOT</a:t>
            </a:r>
            <a:endParaRPr lang="zh-CN" altLang="en-US" sz="1600" dirty="0"/>
          </a:p>
        </p:txBody>
      </p:sp>
      <p:sp>
        <p:nvSpPr>
          <p:cNvPr id="9" name="圆角矩形 8"/>
          <p:cNvSpPr/>
          <p:nvPr/>
        </p:nvSpPr>
        <p:spPr>
          <a:xfrm>
            <a:off x="5389563" y="2204864"/>
            <a:ext cx="1214437" cy="500062"/>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altLang="zh-CN" sz="1600" dirty="0"/>
              <a:t>c:1.1</a:t>
            </a:r>
            <a:endParaRPr lang="zh-CN" altLang="en-US" sz="1600" dirty="0"/>
          </a:p>
        </p:txBody>
      </p:sp>
      <p:sp>
        <p:nvSpPr>
          <p:cNvPr id="10" name="圆角矩形 9"/>
          <p:cNvSpPr/>
          <p:nvPr/>
        </p:nvSpPr>
        <p:spPr>
          <a:xfrm>
            <a:off x="7318375" y="2928937"/>
            <a:ext cx="1214438" cy="500063"/>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altLang="zh-CN" sz="1600" dirty="0"/>
              <a:t>d:1.0</a:t>
            </a:r>
            <a:endParaRPr lang="zh-CN" altLang="en-US" sz="1600" dirty="0"/>
          </a:p>
        </p:txBody>
      </p:sp>
      <p:sp>
        <p:nvSpPr>
          <p:cNvPr id="11" name="圆角矩形 10"/>
          <p:cNvSpPr/>
          <p:nvPr/>
        </p:nvSpPr>
        <p:spPr>
          <a:xfrm>
            <a:off x="3357562" y="3645024"/>
            <a:ext cx="1214438" cy="500063"/>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altLang="zh-CN" sz="1600" dirty="0"/>
              <a:t>b:2.0</a:t>
            </a:r>
            <a:endParaRPr lang="zh-CN" altLang="en-US" sz="1600" dirty="0"/>
          </a:p>
        </p:txBody>
      </p:sp>
      <p:cxnSp>
        <p:nvCxnSpPr>
          <p:cNvPr id="12" name="直接箭头连接符 11"/>
          <p:cNvCxnSpPr>
            <a:stCxn id="8" idx="3"/>
            <a:endCxn id="7" idx="1"/>
          </p:cNvCxnSpPr>
          <p:nvPr/>
        </p:nvCxnSpPr>
        <p:spPr>
          <a:xfrm flipV="1">
            <a:off x="2772594" y="2454896"/>
            <a:ext cx="575270" cy="76199"/>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3" name="直接箭头连接符 12"/>
          <p:cNvCxnSpPr>
            <a:stCxn id="7" idx="3"/>
            <a:endCxn id="9" idx="1"/>
          </p:cNvCxnSpPr>
          <p:nvPr/>
        </p:nvCxnSpPr>
        <p:spPr>
          <a:xfrm flipV="1">
            <a:off x="4562302" y="2454895"/>
            <a:ext cx="827261" cy="1"/>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4" name="直接箭头连接符 13"/>
          <p:cNvCxnSpPr>
            <a:stCxn id="9" idx="3"/>
            <a:endCxn id="10" idx="1"/>
          </p:cNvCxnSpPr>
          <p:nvPr/>
        </p:nvCxnSpPr>
        <p:spPr>
          <a:xfrm>
            <a:off x="6604000" y="2454895"/>
            <a:ext cx="714375" cy="72407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5" name="直接箭头连接符 14"/>
          <p:cNvCxnSpPr>
            <a:stCxn id="8" idx="2"/>
            <a:endCxn id="11" idx="1"/>
          </p:cNvCxnSpPr>
          <p:nvPr/>
        </p:nvCxnSpPr>
        <p:spPr>
          <a:xfrm rot="16200000" flipH="1">
            <a:off x="1969950" y="2507444"/>
            <a:ext cx="1037730" cy="1737493"/>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6" name="圆角矩形 15"/>
          <p:cNvSpPr/>
          <p:nvPr/>
        </p:nvSpPr>
        <p:spPr>
          <a:xfrm>
            <a:off x="5389563" y="3649018"/>
            <a:ext cx="1214437" cy="5000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t>d:0.9</a:t>
            </a:r>
            <a:endParaRPr lang="zh-CN" altLang="en-US" sz="1600" dirty="0"/>
          </a:p>
        </p:txBody>
      </p:sp>
      <p:cxnSp>
        <p:nvCxnSpPr>
          <p:cNvPr id="17" name="直接箭头连接符 16"/>
          <p:cNvCxnSpPr>
            <a:stCxn id="11" idx="3"/>
            <a:endCxn id="16" idx="1"/>
          </p:cNvCxnSpPr>
          <p:nvPr/>
        </p:nvCxnSpPr>
        <p:spPr>
          <a:xfrm>
            <a:off x="4572000" y="3895056"/>
            <a:ext cx="817563" cy="3993"/>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8" name="内容占位符 2"/>
          <p:cNvSpPr>
            <a:spLocks noGrp="1"/>
          </p:cNvSpPr>
          <p:nvPr>
            <p:ph idx="1"/>
          </p:nvPr>
        </p:nvSpPr>
        <p:spPr>
          <a:xfrm>
            <a:off x="467544" y="4653136"/>
            <a:ext cx="8229600" cy="1152128"/>
          </a:xfrm>
        </p:spPr>
        <p:txBody>
          <a:bodyPr>
            <a:normAutofit/>
          </a:bodyPr>
          <a:lstStyle/>
          <a:p>
            <a:pPr>
              <a:buClr>
                <a:schemeClr val="accent6">
                  <a:lumMod val="75000"/>
                </a:schemeClr>
              </a:buClr>
              <a:buSzPct val="80000"/>
              <a:buFont typeface="Wingdings" pitchFamily="2" charset="2"/>
              <a:buChar char="p"/>
            </a:pPr>
            <a:r>
              <a:rPr lang="en-US" altLang="zh-CN" sz="2000" dirty="0" smtClean="0"/>
              <a:t>Rule 1</a:t>
            </a:r>
            <a:r>
              <a:rPr lang="zh-CN" altLang="en-US" sz="2000" dirty="0" smtClean="0"/>
              <a:t>：</a:t>
            </a:r>
            <a:r>
              <a:rPr lang="en-US" altLang="zh-CN" sz="2000" dirty="0" smtClean="0"/>
              <a:t>Nearest First</a:t>
            </a:r>
          </a:p>
          <a:p>
            <a:pPr>
              <a:buClr>
                <a:schemeClr val="accent6">
                  <a:lumMod val="75000"/>
                </a:schemeClr>
              </a:buClr>
              <a:buSzPct val="80000"/>
              <a:buFont typeface="Wingdings" pitchFamily="2" charset="2"/>
              <a:buChar char="p"/>
            </a:pPr>
            <a:r>
              <a:rPr lang="en-US" altLang="zh-CN" sz="2000" dirty="0" smtClean="0"/>
              <a:t>Rule 2</a:t>
            </a:r>
            <a:r>
              <a:rPr lang="zh-CN" altLang="en-US" sz="2000" dirty="0" smtClean="0"/>
              <a:t>：</a:t>
            </a:r>
            <a:r>
              <a:rPr lang="en-US" altLang="zh-CN" sz="2000" dirty="0" smtClean="0"/>
              <a:t>If distance is the same, the one who declare first wins</a:t>
            </a:r>
          </a:p>
        </p:txBody>
      </p:sp>
      <p:sp>
        <p:nvSpPr>
          <p:cNvPr id="19" name="Slide Number Placeholder 18"/>
          <p:cNvSpPr>
            <a:spLocks noGrp="1"/>
          </p:cNvSpPr>
          <p:nvPr>
            <p:ph type="sldNum" sz="quarter" idx="12"/>
          </p:nvPr>
        </p:nvSpPr>
        <p:spPr/>
        <p:txBody>
          <a:bodyPr/>
          <a:lstStyle/>
          <a:p>
            <a:pPr>
              <a:defRPr/>
            </a:pPr>
            <a:fld id="{AEB7165C-B5BA-477B-B534-1EDDB2CB9EF1}" type="slidenum">
              <a:rPr lang="zh-CN" altLang="fr-FR" smtClean="0"/>
              <a:pPr>
                <a:defRPr/>
              </a:pPr>
              <a:t>31</a:t>
            </a:fld>
            <a:endParaRPr lang="fr-FR"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332656"/>
            <a:ext cx="5544616"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Optional Dependency</a:t>
            </a:r>
            <a:endParaRPr lang="zh-CN" altLang="en-US" sz="4000" dirty="0">
              <a:solidFill>
                <a:schemeClr val="accent6">
                  <a:lumMod val="75000"/>
                </a:schemeClr>
              </a:solidFill>
              <a:latin typeface="华文琥珀" pitchFamily="2" charset="-122"/>
              <a:ea typeface="华文琥珀" pitchFamily="2" charset="-122"/>
            </a:endParaRPr>
          </a:p>
        </p:txBody>
      </p:sp>
      <p:sp>
        <p:nvSpPr>
          <p:cNvPr id="206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Group 1"/>
          <p:cNvGrpSpPr>
            <a:grpSpLocks/>
          </p:cNvGrpSpPr>
          <p:nvPr/>
        </p:nvGrpSpPr>
        <p:grpSpPr bwMode="auto">
          <a:xfrm>
            <a:off x="683568" y="1916832"/>
            <a:ext cx="6120680" cy="2880320"/>
            <a:chOff x="0" y="0"/>
            <a:chExt cx="6856" cy="2639"/>
          </a:xfrm>
        </p:grpSpPr>
        <p:sp>
          <p:nvSpPr>
            <p:cNvPr id="2060" name="AutoShape 12"/>
            <p:cNvSpPr>
              <a:spLocks noChangeAspect="1" noChangeArrowheads="1" noTextEdit="1"/>
            </p:cNvSpPr>
            <p:nvPr/>
          </p:nvSpPr>
          <p:spPr bwMode="auto">
            <a:xfrm>
              <a:off x="0" y="0"/>
              <a:ext cx="6856" cy="2639"/>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059" name="AutoShape 11"/>
            <p:cNvSpPr>
              <a:spLocks noChangeArrowheads="1"/>
            </p:cNvSpPr>
            <p:nvPr/>
          </p:nvSpPr>
          <p:spPr bwMode="auto">
            <a:xfrm>
              <a:off x="0" y="1069"/>
              <a:ext cx="1482" cy="481"/>
            </a:xfrm>
            <a:prstGeom prst="flowChartAlternateProcess">
              <a:avLst/>
            </a:prstGeom>
            <a:gradFill rotWithShape="0">
              <a:gsLst>
                <a:gs pos="0">
                  <a:srgbClr val="FFFFFF"/>
                </a:gs>
                <a:gs pos="100000">
                  <a:srgbClr val="FBD4B4"/>
                </a:gs>
              </a:gsLst>
              <a:lin ang="54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058" name="AutoShape 10"/>
            <p:cNvSpPr>
              <a:spLocks noChangeArrowheads="1"/>
            </p:cNvSpPr>
            <p:nvPr/>
          </p:nvSpPr>
          <p:spPr bwMode="auto">
            <a:xfrm>
              <a:off x="2553" y="1071"/>
              <a:ext cx="1338" cy="482"/>
            </a:xfrm>
            <a:prstGeom prst="flowChartAlternateProcess">
              <a:avLst/>
            </a:prstGeom>
            <a:gradFill rotWithShape="0">
              <a:gsLst>
                <a:gs pos="0">
                  <a:srgbClr val="FFFFFF"/>
                </a:gs>
                <a:gs pos="100000">
                  <a:srgbClr val="FBD4B4"/>
                </a:gs>
              </a:gsLst>
              <a:lin ang="54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B</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057" name="AutoShape 9"/>
            <p:cNvSpPr>
              <a:spLocks noChangeArrowheads="1"/>
            </p:cNvSpPr>
            <p:nvPr/>
          </p:nvSpPr>
          <p:spPr bwMode="auto">
            <a:xfrm>
              <a:off x="5006" y="588"/>
              <a:ext cx="1664" cy="481"/>
            </a:xfrm>
            <a:prstGeom prst="flowChartAlternateProcess">
              <a:avLst/>
            </a:prstGeom>
            <a:gradFill rotWithShape="0">
              <a:gsLst>
                <a:gs pos="0">
                  <a:srgbClr val="FFFFFF"/>
                </a:gs>
                <a:gs pos="100000">
                  <a:srgbClr val="FBD4B4"/>
                </a:gs>
              </a:gsLst>
              <a:lin ang="54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X</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optional</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056" name="AutoShape 8"/>
            <p:cNvSpPr>
              <a:spLocks noChangeShapeType="1"/>
            </p:cNvSpPr>
            <p:nvPr/>
          </p:nvSpPr>
          <p:spPr bwMode="auto">
            <a:xfrm>
              <a:off x="1482" y="1310"/>
              <a:ext cx="1071" cy="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2055" name="AutoShape 7"/>
            <p:cNvSpPr>
              <a:spLocks noChangeShapeType="1"/>
            </p:cNvSpPr>
            <p:nvPr/>
          </p:nvSpPr>
          <p:spPr bwMode="auto">
            <a:xfrm flipV="1">
              <a:off x="3891" y="829"/>
              <a:ext cx="1115" cy="48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2054" name="AutoShape 6"/>
            <p:cNvSpPr>
              <a:spLocks noChangeShapeType="1"/>
            </p:cNvSpPr>
            <p:nvPr/>
          </p:nvSpPr>
          <p:spPr bwMode="auto">
            <a:xfrm rot="16200000">
              <a:off x="3046" y="-1723"/>
              <a:ext cx="481" cy="5097"/>
            </a:xfrm>
            <a:prstGeom prst="curvedConnector3">
              <a:avLst>
                <a:gd name="adj1" fmla="val 164866"/>
              </a:avLst>
            </a:prstGeom>
            <a:noFill/>
            <a:ln w="9525">
              <a:solidFill>
                <a:srgbClr val="000000"/>
              </a:solidFill>
              <a:prstDash val="dash"/>
              <a:round/>
              <a:headEnd/>
              <a:tailEnd type="triangle" w="med" len="med"/>
            </a:ln>
            <a:effectLst/>
          </p:spPr>
          <p:txBody>
            <a:bodyPr vert="horz" wrap="square" lIns="91440" tIns="45720" rIns="91440" bIns="45720" numCol="1" anchor="t" anchorCtr="0" compatLnSpc="1">
              <a:prstTxWarp prst="textNoShape">
                <a:avLst/>
              </a:prstTxWarp>
            </a:bodyPr>
            <a:lstStyle/>
            <a:p>
              <a:endParaRPr lang="zh-CN" altLang="en-US"/>
            </a:p>
          </p:txBody>
        </p:sp>
        <p:sp>
          <p:nvSpPr>
            <p:cNvPr id="2053" name="AutoShape 5"/>
            <p:cNvSpPr>
              <a:spLocks noChangeArrowheads="1"/>
            </p:cNvSpPr>
            <p:nvPr/>
          </p:nvSpPr>
          <p:spPr bwMode="auto">
            <a:xfrm>
              <a:off x="5006" y="1482"/>
              <a:ext cx="1664" cy="481"/>
            </a:xfrm>
            <a:prstGeom prst="flowChartAlternateProcess">
              <a:avLst/>
            </a:prstGeom>
            <a:gradFill rotWithShape="0">
              <a:gsLst>
                <a:gs pos="0">
                  <a:srgbClr val="FFFFFF"/>
                </a:gs>
                <a:gs pos="100000">
                  <a:srgbClr val="FBD4B4"/>
                </a:gs>
              </a:gsLst>
              <a:lin ang="54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Y</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lang="en-US" altLang="zh-CN" sz="1600" dirty="0" smtClean="0">
                  <a:latin typeface="Calibri" pitchFamily="34" charset="0"/>
                  <a:ea typeface="宋体" pitchFamily="2" charset="-122"/>
                  <a:cs typeface="Times New Roman" pitchFamily="18" charset="0"/>
                </a:rPr>
                <a:t>optional</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052" name="AutoShape 4"/>
            <p:cNvSpPr>
              <a:spLocks noChangeShapeType="1"/>
            </p:cNvSpPr>
            <p:nvPr/>
          </p:nvSpPr>
          <p:spPr bwMode="auto">
            <a:xfrm>
              <a:off x="3891" y="1312"/>
              <a:ext cx="1115" cy="41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2051" name="AutoShape 3"/>
            <p:cNvSpPr>
              <a:spLocks noChangeShapeType="1"/>
            </p:cNvSpPr>
            <p:nvPr/>
          </p:nvSpPr>
          <p:spPr bwMode="auto">
            <a:xfrm rot="16200000" flipH="1">
              <a:off x="3080" y="-795"/>
              <a:ext cx="413" cy="5097"/>
            </a:xfrm>
            <a:prstGeom prst="curvedConnector3">
              <a:avLst>
                <a:gd name="adj1" fmla="val 175264"/>
              </a:avLst>
            </a:prstGeom>
            <a:noFill/>
            <a:ln w="9525">
              <a:solidFill>
                <a:srgbClr val="000000"/>
              </a:solidFill>
              <a:prstDash val="dash"/>
              <a:round/>
              <a:headEnd/>
              <a:tailEnd type="triangle" w="med" len="med"/>
            </a:ln>
            <a:effectLst/>
          </p:spPr>
          <p:txBody>
            <a:bodyPr vert="horz" wrap="square" lIns="91440" tIns="45720" rIns="91440" bIns="45720" numCol="1" anchor="t" anchorCtr="0" compatLnSpc="1">
              <a:prstTxWarp prst="textNoShape">
                <a:avLst/>
              </a:prstTxWarp>
            </a:bodyPr>
            <a:lstStyle/>
            <a:p>
              <a:endParaRPr lang="zh-CN" altLang="en-US"/>
            </a:p>
          </p:txBody>
        </p:sp>
        <p:sp>
          <p:nvSpPr>
            <p:cNvPr id="2050" name="AutoShape 2"/>
            <p:cNvSpPr>
              <a:spLocks noChangeArrowheads="1"/>
            </p:cNvSpPr>
            <p:nvPr/>
          </p:nvSpPr>
          <p:spPr bwMode="auto">
            <a:xfrm rot="2482515">
              <a:off x="2884" y="50"/>
              <a:ext cx="838" cy="676"/>
            </a:xfrm>
            <a:prstGeom prst="plus">
              <a:avLst>
                <a:gd name="adj" fmla="val 42185"/>
              </a:avLst>
            </a:prstGeom>
            <a:gradFill rotWithShape="0">
              <a:gsLst>
                <a:gs pos="0">
                  <a:srgbClr val="FFFFFF"/>
                </a:gs>
                <a:gs pos="100000">
                  <a:srgbClr val="999999"/>
                </a:gs>
              </a:gsLst>
              <a:lin ang="5400000" scaled="1"/>
            </a:gradFill>
            <a:ln w="12700">
              <a:solidFill>
                <a:srgbClr val="666666"/>
              </a:solidFill>
              <a:miter lim="800000"/>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endParaRPr lang="zh-CN" altLang="en-US"/>
            </a:p>
          </p:txBody>
        </p:sp>
      </p:grpSp>
      <p:sp>
        <p:nvSpPr>
          <p:cNvPr id="16" name="Slide Number Placeholder 15"/>
          <p:cNvSpPr>
            <a:spLocks noGrp="1"/>
          </p:cNvSpPr>
          <p:nvPr>
            <p:ph type="sldNum" sz="quarter" idx="12"/>
          </p:nvPr>
        </p:nvSpPr>
        <p:spPr/>
        <p:txBody>
          <a:bodyPr/>
          <a:lstStyle/>
          <a:p>
            <a:pPr>
              <a:defRPr/>
            </a:pPr>
            <a:fld id="{AEB7165C-B5BA-477B-B534-1EDDB2CB9EF1}" type="slidenum">
              <a:rPr lang="zh-CN" altLang="fr-FR" smtClean="0"/>
              <a:pPr>
                <a:defRPr/>
              </a:pPr>
              <a:t>32</a:t>
            </a:fld>
            <a:endParaRPr lang="fr-FR"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332656"/>
            <a:ext cx="6264696" cy="707886"/>
          </a:xfrm>
          <a:prstGeom prst="rect">
            <a:avLst/>
          </a:prstGeom>
          <a:noFill/>
        </p:spPr>
        <p:txBody>
          <a:bodyPr wrap="square">
            <a:spAutoFit/>
          </a:bodyPr>
          <a:lstStyle/>
          <a:p>
            <a:pPr fontAlgn="auto">
              <a:spcBef>
                <a:spcPts val="0"/>
              </a:spcBef>
              <a:spcAft>
                <a:spcPts val="0"/>
              </a:spcAft>
              <a:defRPr/>
            </a:pPr>
            <a:r>
              <a:rPr lang="en-US" altLang="zh-CN" sz="4000" dirty="0">
                <a:solidFill>
                  <a:schemeClr val="accent6">
                    <a:lumMod val="75000"/>
                  </a:schemeClr>
                </a:solidFill>
                <a:latin typeface="华文琥珀" pitchFamily="2" charset="-122"/>
                <a:ea typeface="华文琥珀" pitchFamily="2" charset="-122"/>
              </a:rPr>
              <a:t>Optional Dependency</a:t>
            </a:r>
            <a:endParaRPr lang="zh-CN" altLang="en-US" sz="4000" dirty="0">
              <a:solidFill>
                <a:schemeClr val="accent6">
                  <a:lumMod val="75000"/>
                </a:schemeClr>
              </a:solidFill>
              <a:latin typeface="华文琥珀" pitchFamily="2" charset="-122"/>
              <a:ea typeface="华文琥珀" pitchFamily="2" charset="-122"/>
            </a:endParaRPr>
          </a:p>
        </p:txBody>
      </p:sp>
      <p:sp>
        <p:nvSpPr>
          <p:cNvPr id="206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矩形 15"/>
          <p:cNvSpPr/>
          <p:nvPr/>
        </p:nvSpPr>
        <p:spPr>
          <a:xfrm>
            <a:off x="611560" y="1196752"/>
            <a:ext cx="4248472" cy="501675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1600" dirty="0" smtClean="0">
                <a:latin typeface="Calibri" pitchFamily="34" charset="0"/>
              </a:rPr>
              <a:t>&lt;project&gt;</a:t>
            </a:r>
            <a:endParaRPr lang="zh-CN" altLang="zh-CN" sz="1600" dirty="0" smtClean="0">
              <a:latin typeface="Calibri" pitchFamily="34" charset="0"/>
            </a:endParaRPr>
          </a:p>
          <a:p>
            <a:r>
              <a:rPr lang="en-US" altLang="zh-CN" sz="1600" dirty="0" smtClean="0">
                <a:latin typeface="Calibri" pitchFamily="34" charset="0"/>
              </a:rPr>
              <a:t>  &lt;modelVersion&gt;4.0.0&lt;/modelVersion&gt;</a:t>
            </a:r>
            <a:endParaRPr lang="zh-CN" altLang="zh-CN" sz="1600" dirty="0" smtClean="0">
              <a:latin typeface="Calibri" pitchFamily="34" charset="0"/>
            </a:endParaRPr>
          </a:p>
          <a:p>
            <a:r>
              <a:rPr lang="en-US" altLang="zh-CN" sz="1600" dirty="0" smtClean="0">
                <a:latin typeface="Calibri" pitchFamily="34" charset="0"/>
              </a:rPr>
              <a:t>  &lt;groupId&gt;</a:t>
            </a:r>
            <a:r>
              <a:rPr lang="en-US" altLang="zh-CN" sz="1600" dirty="0" err="1" smtClean="0">
                <a:latin typeface="Calibri" pitchFamily="34" charset="0"/>
              </a:rPr>
              <a:t>com.juvenxu.mvnbook</a:t>
            </a:r>
            <a:r>
              <a:rPr lang="en-US" altLang="zh-CN" sz="1600" dirty="0" smtClean="0">
                <a:latin typeface="Calibri" pitchFamily="34" charset="0"/>
              </a:rPr>
              <a:t>&lt;/groupId&gt;</a:t>
            </a:r>
            <a:endParaRPr lang="zh-CN" altLang="zh-CN" sz="1600" dirty="0" smtClean="0">
              <a:latin typeface="Calibri" pitchFamily="34" charset="0"/>
            </a:endParaRPr>
          </a:p>
          <a:p>
            <a:r>
              <a:rPr lang="en-US" altLang="zh-CN" sz="1600" dirty="0" smtClean="0">
                <a:latin typeface="Calibri" pitchFamily="34" charset="0"/>
              </a:rPr>
              <a:t>  &lt;artifactId&gt;project-b&lt;/artifactId&gt;</a:t>
            </a:r>
            <a:endParaRPr lang="zh-CN" altLang="zh-CN" sz="1600" dirty="0" smtClean="0">
              <a:latin typeface="Calibri" pitchFamily="34" charset="0"/>
            </a:endParaRPr>
          </a:p>
          <a:p>
            <a:r>
              <a:rPr lang="en-US" altLang="zh-CN" sz="1600" dirty="0" smtClean="0">
                <a:latin typeface="Calibri" pitchFamily="34" charset="0"/>
              </a:rPr>
              <a:t>  &lt;version&gt;1.0.0&lt;/version&gt;</a:t>
            </a:r>
            <a:endParaRPr lang="zh-CN" altLang="zh-CN" sz="1600" dirty="0" smtClean="0">
              <a:latin typeface="Calibri" pitchFamily="34" charset="0"/>
            </a:endParaRPr>
          </a:p>
          <a:p>
            <a:r>
              <a:rPr lang="en-US" altLang="zh-CN" sz="1600" dirty="0" smtClean="0">
                <a:latin typeface="Calibri" pitchFamily="34" charset="0"/>
              </a:rPr>
              <a:t>  &lt;dependencies&gt;</a:t>
            </a:r>
            <a:endParaRPr lang="zh-CN" altLang="zh-CN" sz="1600" dirty="0" smtClean="0">
              <a:latin typeface="Calibri" pitchFamily="34" charset="0"/>
            </a:endParaRPr>
          </a:p>
          <a:p>
            <a:r>
              <a:rPr lang="en-US" altLang="zh-CN" sz="1600" dirty="0" smtClean="0">
                <a:latin typeface="Calibri" pitchFamily="34" charset="0"/>
              </a:rPr>
              <a:t>    &lt;dependency&gt;</a:t>
            </a:r>
            <a:endParaRPr lang="zh-CN" altLang="zh-CN" sz="1600" dirty="0" smtClean="0">
              <a:latin typeface="Calibri" pitchFamily="34" charset="0"/>
            </a:endParaRPr>
          </a:p>
          <a:p>
            <a:r>
              <a:rPr lang="en-US" altLang="zh-CN" sz="1600" dirty="0" smtClean="0">
                <a:latin typeface="Calibri" pitchFamily="34" charset="0"/>
              </a:rPr>
              <a:t>      &lt;groupId&gt;</a:t>
            </a:r>
            <a:r>
              <a:rPr lang="en-US" altLang="zh-CN" sz="1600" dirty="0" err="1" smtClean="0">
                <a:latin typeface="Calibri" pitchFamily="34" charset="0"/>
              </a:rPr>
              <a:t>mysql</a:t>
            </a:r>
            <a:r>
              <a:rPr lang="en-US" altLang="zh-CN" sz="1600" dirty="0" smtClean="0">
                <a:latin typeface="Calibri" pitchFamily="34" charset="0"/>
              </a:rPr>
              <a:t>&lt;/groupId&gt;</a:t>
            </a:r>
            <a:endParaRPr lang="zh-CN" altLang="zh-CN" sz="1600" dirty="0" smtClean="0">
              <a:latin typeface="Calibri" pitchFamily="34" charset="0"/>
            </a:endParaRPr>
          </a:p>
          <a:p>
            <a:r>
              <a:rPr lang="en-US" altLang="zh-CN" sz="1600" dirty="0" smtClean="0">
                <a:latin typeface="Calibri" pitchFamily="34" charset="0"/>
              </a:rPr>
              <a:t>      &lt;artifactId&gt;</a:t>
            </a:r>
            <a:r>
              <a:rPr lang="en-US" altLang="zh-CN" sz="1600" dirty="0" err="1" smtClean="0">
                <a:latin typeface="Calibri" pitchFamily="34" charset="0"/>
              </a:rPr>
              <a:t>mysql</a:t>
            </a:r>
            <a:r>
              <a:rPr lang="en-US" altLang="zh-CN" sz="1600" dirty="0" smtClean="0">
                <a:latin typeface="Calibri" pitchFamily="34" charset="0"/>
              </a:rPr>
              <a:t>-connector-java&lt;/artifactId&gt;</a:t>
            </a:r>
            <a:endParaRPr lang="zh-CN" altLang="zh-CN" sz="1600" dirty="0" smtClean="0">
              <a:latin typeface="Calibri" pitchFamily="34" charset="0"/>
            </a:endParaRPr>
          </a:p>
          <a:p>
            <a:r>
              <a:rPr lang="en-US" altLang="zh-CN" sz="1600" dirty="0" smtClean="0">
                <a:latin typeface="Calibri" pitchFamily="34" charset="0"/>
              </a:rPr>
              <a:t>      &lt;version&gt;5.1.10&lt;/version&gt;</a:t>
            </a:r>
            <a:endParaRPr lang="zh-CN" altLang="zh-CN" sz="1600" dirty="0" smtClean="0">
              <a:latin typeface="Calibri" pitchFamily="34" charset="0"/>
            </a:endParaRPr>
          </a:p>
          <a:p>
            <a:r>
              <a:rPr lang="en-US" altLang="zh-CN" sz="1600" dirty="0" smtClean="0">
                <a:latin typeface="Calibri" pitchFamily="34" charset="0"/>
              </a:rPr>
              <a:t>      </a:t>
            </a:r>
            <a:r>
              <a:rPr lang="en-US" altLang="zh-CN" sz="1600" dirty="0" smtClean="0">
                <a:solidFill>
                  <a:schemeClr val="accent6">
                    <a:lumMod val="75000"/>
                  </a:schemeClr>
                </a:solidFill>
                <a:latin typeface="Calibri" pitchFamily="34" charset="0"/>
              </a:rPr>
              <a:t>&lt;optional&gt;true&lt;/optional&gt;</a:t>
            </a:r>
            <a:endParaRPr lang="zh-CN" altLang="zh-CN" sz="1600" dirty="0" smtClean="0">
              <a:solidFill>
                <a:schemeClr val="accent6">
                  <a:lumMod val="75000"/>
                </a:schemeClr>
              </a:solidFill>
              <a:latin typeface="Calibri" pitchFamily="34" charset="0"/>
            </a:endParaRPr>
          </a:p>
          <a:p>
            <a:r>
              <a:rPr lang="en-US" altLang="zh-CN" sz="1600" dirty="0" smtClean="0">
                <a:latin typeface="Calibri" pitchFamily="34" charset="0"/>
              </a:rPr>
              <a:t>    &lt;/dependency&gt;</a:t>
            </a:r>
            <a:endParaRPr lang="zh-CN" altLang="zh-CN" sz="1600" dirty="0" smtClean="0">
              <a:latin typeface="Calibri" pitchFamily="34" charset="0"/>
            </a:endParaRPr>
          </a:p>
          <a:p>
            <a:r>
              <a:rPr lang="en-US" altLang="zh-CN" sz="1600" dirty="0" smtClean="0">
                <a:latin typeface="Calibri" pitchFamily="34" charset="0"/>
              </a:rPr>
              <a:t>    &lt;dependency&gt;</a:t>
            </a:r>
            <a:endParaRPr lang="zh-CN" altLang="zh-CN" sz="1600" dirty="0" smtClean="0">
              <a:latin typeface="Calibri" pitchFamily="34" charset="0"/>
            </a:endParaRPr>
          </a:p>
          <a:p>
            <a:r>
              <a:rPr lang="en-US" altLang="zh-CN" sz="1600" dirty="0" smtClean="0">
                <a:latin typeface="Calibri" pitchFamily="34" charset="0"/>
              </a:rPr>
              <a:t>      &lt;groupId&gt;</a:t>
            </a:r>
            <a:r>
              <a:rPr lang="en-US" altLang="zh-CN" sz="1600" dirty="0" err="1" smtClean="0">
                <a:latin typeface="Calibri" pitchFamily="34" charset="0"/>
              </a:rPr>
              <a:t>postgresql</a:t>
            </a:r>
            <a:r>
              <a:rPr lang="en-US" altLang="zh-CN" sz="1600" dirty="0" smtClean="0">
                <a:latin typeface="Calibri" pitchFamily="34" charset="0"/>
              </a:rPr>
              <a:t>&lt;/groupId&gt;</a:t>
            </a:r>
            <a:endParaRPr lang="zh-CN" altLang="zh-CN" sz="1600" dirty="0" smtClean="0">
              <a:latin typeface="Calibri" pitchFamily="34" charset="0"/>
            </a:endParaRPr>
          </a:p>
          <a:p>
            <a:r>
              <a:rPr lang="en-US" altLang="zh-CN" sz="1600" dirty="0" smtClean="0">
                <a:latin typeface="Calibri" pitchFamily="34" charset="0"/>
              </a:rPr>
              <a:t>      &lt;artifactId&gt;</a:t>
            </a:r>
            <a:r>
              <a:rPr lang="en-US" altLang="zh-CN" sz="1600" dirty="0" err="1" smtClean="0">
                <a:latin typeface="Calibri" pitchFamily="34" charset="0"/>
              </a:rPr>
              <a:t>postgresql</a:t>
            </a:r>
            <a:r>
              <a:rPr lang="en-US" altLang="zh-CN" sz="1600" dirty="0" smtClean="0">
                <a:latin typeface="Calibri" pitchFamily="34" charset="0"/>
              </a:rPr>
              <a:t>&lt;/artifactId&gt;</a:t>
            </a:r>
            <a:endParaRPr lang="zh-CN" altLang="zh-CN" sz="1600" dirty="0" smtClean="0">
              <a:latin typeface="Calibri" pitchFamily="34" charset="0"/>
            </a:endParaRPr>
          </a:p>
          <a:p>
            <a:r>
              <a:rPr lang="en-US" altLang="zh-CN" sz="1600" dirty="0" smtClean="0">
                <a:latin typeface="Calibri" pitchFamily="34" charset="0"/>
              </a:rPr>
              <a:t>      &lt;version&gt;8.4-701.jdbc3&lt;/version&gt;</a:t>
            </a:r>
            <a:endParaRPr lang="zh-CN" altLang="zh-CN" sz="1600" dirty="0" smtClean="0">
              <a:latin typeface="Calibri" pitchFamily="34" charset="0"/>
            </a:endParaRPr>
          </a:p>
          <a:p>
            <a:r>
              <a:rPr lang="en-US" altLang="zh-CN" sz="1600" dirty="0" smtClean="0">
                <a:solidFill>
                  <a:schemeClr val="accent6">
                    <a:lumMod val="75000"/>
                  </a:schemeClr>
                </a:solidFill>
                <a:latin typeface="Calibri" pitchFamily="34" charset="0"/>
              </a:rPr>
              <a:t>      &lt;optional&gt;true&lt;/optional&gt;</a:t>
            </a:r>
            <a:endParaRPr lang="zh-CN" altLang="zh-CN" sz="1600" dirty="0" smtClean="0">
              <a:solidFill>
                <a:schemeClr val="accent6">
                  <a:lumMod val="75000"/>
                </a:schemeClr>
              </a:solidFill>
              <a:latin typeface="Calibri" pitchFamily="34" charset="0"/>
            </a:endParaRPr>
          </a:p>
          <a:p>
            <a:r>
              <a:rPr lang="en-US" altLang="zh-CN" sz="1600" dirty="0" smtClean="0">
                <a:latin typeface="Calibri" pitchFamily="34" charset="0"/>
              </a:rPr>
              <a:t>    &lt;/dependency&gt; </a:t>
            </a:r>
            <a:endParaRPr lang="zh-CN" altLang="zh-CN" sz="1600" dirty="0" smtClean="0">
              <a:latin typeface="Calibri" pitchFamily="34" charset="0"/>
            </a:endParaRPr>
          </a:p>
          <a:p>
            <a:r>
              <a:rPr lang="en-US" altLang="zh-CN" sz="1600" dirty="0" smtClean="0">
                <a:latin typeface="Calibri" pitchFamily="34" charset="0"/>
              </a:rPr>
              <a:t>  &lt;/dependencies&gt;</a:t>
            </a:r>
            <a:endParaRPr lang="zh-CN" altLang="zh-CN" sz="1600" dirty="0" smtClean="0">
              <a:latin typeface="Calibri" pitchFamily="34" charset="0"/>
            </a:endParaRPr>
          </a:p>
          <a:p>
            <a:r>
              <a:rPr lang="en-US" altLang="zh-CN" sz="1600" dirty="0" smtClean="0">
                <a:latin typeface="Calibri" pitchFamily="34" charset="0"/>
              </a:rPr>
              <a:t>&lt;/project&gt;</a:t>
            </a:r>
            <a:endParaRPr lang="zh-CN" altLang="zh-CN" sz="1600" dirty="0">
              <a:latin typeface="Calibri" pitchFamily="34" charset="0"/>
            </a:endParaRPr>
          </a:p>
        </p:txBody>
      </p:sp>
      <p:sp>
        <p:nvSpPr>
          <p:cNvPr id="17" name="矩形 16"/>
          <p:cNvSpPr/>
          <p:nvPr/>
        </p:nvSpPr>
        <p:spPr>
          <a:xfrm>
            <a:off x="4067944" y="1052736"/>
            <a:ext cx="4572000" cy="4524315"/>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r>
              <a:rPr lang="en-US" altLang="zh-CN" sz="1600" dirty="0" smtClean="0">
                <a:latin typeface="Calibri" pitchFamily="34" charset="0"/>
              </a:rPr>
              <a:t>&lt;project&gt;</a:t>
            </a:r>
            <a:endParaRPr lang="zh-CN" altLang="zh-CN" sz="1600" dirty="0" smtClean="0">
              <a:latin typeface="Calibri" pitchFamily="34" charset="0"/>
            </a:endParaRPr>
          </a:p>
          <a:p>
            <a:r>
              <a:rPr lang="en-US" altLang="zh-CN" sz="1600" dirty="0" smtClean="0">
                <a:latin typeface="Calibri" pitchFamily="34" charset="0"/>
              </a:rPr>
              <a:t>  &lt;modelVersion&gt;4.0.0&lt;/modelVersion&gt;</a:t>
            </a:r>
            <a:endParaRPr lang="zh-CN" altLang="zh-CN" sz="1600" dirty="0" smtClean="0">
              <a:latin typeface="Calibri" pitchFamily="34" charset="0"/>
            </a:endParaRPr>
          </a:p>
          <a:p>
            <a:r>
              <a:rPr lang="en-US" altLang="zh-CN" sz="1600" dirty="0" smtClean="0">
                <a:latin typeface="Calibri" pitchFamily="34" charset="0"/>
              </a:rPr>
              <a:t>  &lt;groupId&gt;</a:t>
            </a:r>
            <a:r>
              <a:rPr lang="en-US" altLang="zh-CN" sz="1600" dirty="0" err="1" smtClean="0">
                <a:latin typeface="Calibri" pitchFamily="34" charset="0"/>
              </a:rPr>
              <a:t>com.juvenxu.mvnbook</a:t>
            </a:r>
            <a:r>
              <a:rPr lang="en-US" altLang="zh-CN" sz="1600" dirty="0" smtClean="0">
                <a:latin typeface="Calibri" pitchFamily="34" charset="0"/>
              </a:rPr>
              <a:t>&lt;/groupId&gt;</a:t>
            </a:r>
            <a:endParaRPr lang="zh-CN" altLang="zh-CN" sz="1600" dirty="0" smtClean="0">
              <a:latin typeface="Calibri" pitchFamily="34" charset="0"/>
            </a:endParaRPr>
          </a:p>
          <a:p>
            <a:r>
              <a:rPr lang="en-US" altLang="zh-CN" sz="1600" dirty="0" smtClean="0">
                <a:latin typeface="Calibri" pitchFamily="34" charset="0"/>
              </a:rPr>
              <a:t>  &lt;artifactId&gt;project-a&lt;/artifactId&gt;</a:t>
            </a:r>
            <a:endParaRPr lang="zh-CN" altLang="zh-CN" sz="1600" dirty="0" smtClean="0">
              <a:latin typeface="Calibri" pitchFamily="34" charset="0"/>
            </a:endParaRPr>
          </a:p>
          <a:p>
            <a:r>
              <a:rPr lang="en-US" altLang="zh-CN" sz="1600" dirty="0" smtClean="0">
                <a:latin typeface="Calibri" pitchFamily="34" charset="0"/>
              </a:rPr>
              <a:t>  &lt;version&gt;1.0.0&lt;/version&gt;</a:t>
            </a:r>
            <a:endParaRPr lang="zh-CN" altLang="zh-CN" sz="1600" dirty="0" smtClean="0">
              <a:latin typeface="Calibri" pitchFamily="34" charset="0"/>
            </a:endParaRPr>
          </a:p>
          <a:p>
            <a:r>
              <a:rPr lang="en-US" altLang="zh-CN" sz="1600" dirty="0" smtClean="0">
                <a:latin typeface="Calibri" pitchFamily="34" charset="0"/>
              </a:rPr>
              <a:t>  &lt;dependencies&gt;</a:t>
            </a:r>
            <a:endParaRPr lang="zh-CN" altLang="zh-CN" sz="1600" dirty="0" smtClean="0">
              <a:latin typeface="Calibri" pitchFamily="34" charset="0"/>
            </a:endParaRPr>
          </a:p>
          <a:p>
            <a:r>
              <a:rPr lang="en-US" altLang="zh-CN" sz="1600" dirty="0" smtClean="0">
                <a:latin typeface="Calibri" pitchFamily="34" charset="0"/>
              </a:rPr>
              <a:t>    &lt;dependency&gt;</a:t>
            </a:r>
            <a:endParaRPr lang="zh-CN" altLang="zh-CN" sz="1600" dirty="0" smtClean="0">
              <a:latin typeface="Calibri" pitchFamily="34" charset="0"/>
            </a:endParaRPr>
          </a:p>
          <a:p>
            <a:r>
              <a:rPr lang="en-US" altLang="zh-CN" sz="1600" dirty="0" smtClean="0">
                <a:latin typeface="Calibri" pitchFamily="34" charset="0"/>
              </a:rPr>
              <a:t>      &lt;groupId&gt;</a:t>
            </a:r>
            <a:r>
              <a:rPr lang="en-US" altLang="zh-CN" sz="1600" dirty="0" err="1" smtClean="0">
                <a:latin typeface="Calibri" pitchFamily="34" charset="0"/>
              </a:rPr>
              <a:t>com.juvenxu.mvnbook</a:t>
            </a:r>
            <a:r>
              <a:rPr lang="en-US" altLang="zh-CN" sz="1600" dirty="0" smtClean="0">
                <a:latin typeface="Calibri" pitchFamily="34" charset="0"/>
              </a:rPr>
              <a:t>&lt;/groupId&gt;</a:t>
            </a:r>
            <a:endParaRPr lang="zh-CN" altLang="zh-CN" sz="1600" dirty="0" smtClean="0">
              <a:latin typeface="Calibri" pitchFamily="34" charset="0"/>
            </a:endParaRPr>
          </a:p>
          <a:p>
            <a:r>
              <a:rPr lang="en-US" altLang="zh-CN" sz="1600" dirty="0" smtClean="0">
                <a:latin typeface="Calibri" pitchFamily="34" charset="0"/>
              </a:rPr>
              <a:t>      &lt;artifactId&gt;project-b&lt;/artifactId&gt;</a:t>
            </a:r>
            <a:endParaRPr lang="zh-CN" altLang="zh-CN" sz="1600" dirty="0" smtClean="0">
              <a:latin typeface="Calibri" pitchFamily="34" charset="0"/>
            </a:endParaRPr>
          </a:p>
          <a:p>
            <a:r>
              <a:rPr lang="en-US" altLang="zh-CN" sz="1600" dirty="0" smtClean="0">
                <a:latin typeface="Calibri" pitchFamily="34" charset="0"/>
              </a:rPr>
              <a:t>      &lt;version&gt;1.0.0&lt;/version&gt;</a:t>
            </a:r>
            <a:endParaRPr lang="zh-CN" altLang="zh-CN" sz="1600" dirty="0" smtClean="0">
              <a:latin typeface="Calibri" pitchFamily="34" charset="0"/>
            </a:endParaRPr>
          </a:p>
          <a:p>
            <a:r>
              <a:rPr lang="en-US" altLang="zh-CN" sz="1600" dirty="0" smtClean="0">
                <a:latin typeface="Calibri" pitchFamily="34" charset="0"/>
              </a:rPr>
              <a:t>    &lt;/dependency&gt;</a:t>
            </a:r>
            <a:endParaRPr lang="zh-CN" altLang="zh-CN" sz="1600" dirty="0" smtClean="0">
              <a:latin typeface="Calibri" pitchFamily="34" charset="0"/>
            </a:endParaRPr>
          </a:p>
          <a:p>
            <a:r>
              <a:rPr lang="en-US" altLang="zh-CN" sz="1600" dirty="0" smtClean="0">
                <a:latin typeface="Calibri" pitchFamily="34" charset="0"/>
              </a:rPr>
              <a:t>    &lt;dependency&gt;</a:t>
            </a:r>
            <a:endParaRPr lang="zh-CN" altLang="zh-CN" sz="1600" dirty="0" smtClean="0">
              <a:latin typeface="Calibri" pitchFamily="34" charset="0"/>
            </a:endParaRPr>
          </a:p>
          <a:p>
            <a:r>
              <a:rPr lang="en-US" altLang="zh-CN" sz="1600" dirty="0" smtClean="0">
                <a:latin typeface="Calibri" pitchFamily="34" charset="0"/>
              </a:rPr>
              <a:t>      &lt;groupId&gt;</a:t>
            </a:r>
            <a:r>
              <a:rPr lang="en-US" altLang="zh-CN" sz="1600" dirty="0" err="1" smtClean="0">
                <a:latin typeface="Calibri" pitchFamily="34" charset="0"/>
              </a:rPr>
              <a:t>mysql</a:t>
            </a:r>
            <a:r>
              <a:rPr lang="en-US" altLang="zh-CN" sz="1600" dirty="0" smtClean="0">
                <a:latin typeface="Calibri" pitchFamily="34" charset="0"/>
              </a:rPr>
              <a:t>&lt;/groupId&gt;</a:t>
            </a:r>
            <a:endParaRPr lang="zh-CN" altLang="zh-CN" sz="1600" dirty="0" smtClean="0">
              <a:latin typeface="Calibri" pitchFamily="34" charset="0"/>
            </a:endParaRPr>
          </a:p>
          <a:p>
            <a:r>
              <a:rPr lang="en-US" altLang="zh-CN" sz="1600" dirty="0" smtClean="0">
                <a:latin typeface="Calibri" pitchFamily="34" charset="0"/>
              </a:rPr>
              <a:t>      &lt;artifactId&gt;</a:t>
            </a:r>
            <a:r>
              <a:rPr lang="en-US" altLang="zh-CN" sz="1600" dirty="0" err="1" smtClean="0">
                <a:latin typeface="Calibri" pitchFamily="34" charset="0"/>
              </a:rPr>
              <a:t>mysql</a:t>
            </a:r>
            <a:r>
              <a:rPr lang="en-US" altLang="zh-CN" sz="1600" dirty="0" smtClean="0">
                <a:latin typeface="Calibri" pitchFamily="34" charset="0"/>
              </a:rPr>
              <a:t>-connector-java&lt;/artifactId&gt;</a:t>
            </a:r>
            <a:endParaRPr lang="zh-CN" altLang="zh-CN" sz="1600" dirty="0" smtClean="0">
              <a:latin typeface="Calibri" pitchFamily="34" charset="0"/>
            </a:endParaRPr>
          </a:p>
          <a:p>
            <a:r>
              <a:rPr lang="en-US" altLang="zh-CN" sz="1600" dirty="0" smtClean="0">
                <a:latin typeface="Calibri" pitchFamily="34" charset="0"/>
              </a:rPr>
              <a:t>      &lt;version&gt;5.1.10&lt;/version&gt;</a:t>
            </a:r>
            <a:endParaRPr lang="zh-CN" altLang="zh-CN" sz="1600" dirty="0" smtClean="0">
              <a:latin typeface="Calibri" pitchFamily="34" charset="0"/>
            </a:endParaRPr>
          </a:p>
          <a:p>
            <a:r>
              <a:rPr lang="en-US" altLang="zh-CN" sz="1600" dirty="0" smtClean="0">
                <a:latin typeface="Calibri" pitchFamily="34" charset="0"/>
              </a:rPr>
              <a:t>    &lt;/dependency&gt;</a:t>
            </a:r>
            <a:endParaRPr lang="zh-CN" altLang="zh-CN" sz="1600" dirty="0" smtClean="0">
              <a:latin typeface="Calibri" pitchFamily="34" charset="0"/>
            </a:endParaRPr>
          </a:p>
          <a:p>
            <a:r>
              <a:rPr lang="en-US" altLang="zh-CN" sz="1600" dirty="0" smtClean="0">
                <a:latin typeface="Calibri" pitchFamily="34" charset="0"/>
              </a:rPr>
              <a:t>  &lt;/dependencies&gt;</a:t>
            </a:r>
            <a:endParaRPr lang="zh-CN" altLang="zh-CN" sz="1600" dirty="0" smtClean="0">
              <a:latin typeface="Calibri" pitchFamily="34" charset="0"/>
            </a:endParaRPr>
          </a:p>
          <a:p>
            <a:r>
              <a:rPr lang="en-US" altLang="zh-CN" sz="1600" dirty="0" smtClean="0">
                <a:latin typeface="Calibri" pitchFamily="34" charset="0"/>
              </a:rPr>
              <a:t>&lt;/project&gt;</a:t>
            </a:r>
            <a:endParaRPr lang="zh-CN" altLang="zh-CN" sz="1600" dirty="0">
              <a:latin typeface="Calibri" pitchFamily="34" charset="0"/>
            </a:endParaRPr>
          </a:p>
        </p:txBody>
      </p:sp>
      <p:sp>
        <p:nvSpPr>
          <p:cNvPr id="6" name="Slide Number Placeholder 5"/>
          <p:cNvSpPr>
            <a:spLocks noGrp="1"/>
          </p:cNvSpPr>
          <p:nvPr>
            <p:ph type="sldNum" sz="quarter" idx="12"/>
          </p:nvPr>
        </p:nvSpPr>
        <p:spPr/>
        <p:txBody>
          <a:bodyPr/>
          <a:lstStyle/>
          <a:p>
            <a:pPr>
              <a:defRPr/>
            </a:pPr>
            <a:fld id="{AEB7165C-B5BA-477B-B534-1EDDB2CB9EF1}" type="slidenum">
              <a:rPr lang="zh-CN" altLang="fr-FR" smtClean="0"/>
              <a:pPr>
                <a:defRPr/>
              </a:pPr>
              <a:t>33</a:t>
            </a:fld>
            <a:endParaRPr lang="fr-FR"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332656"/>
            <a:ext cx="5328592"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Dependency Exclusion</a:t>
            </a:r>
            <a:endParaRPr lang="zh-CN" altLang="en-US" sz="4000" dirty="0">
              <a:solidFill>
                <a:schemeClr val="accent6">
                  <a:lumMod val="75000"/>
                </a:schemeClr>
              </a:solidFill>
              <a:latin typeface="华文琥珀" pitchFamily="2" charset="-122"/>
              <a:ea typeface="华文琥珀" pitchFamily="2" charset="-122"/>
            </a:endParaRPr>
          </a:p>
        </p:txBody>
      </p:sp>
      <p:sp>
        <p:nvSpPr>
          <p:cNvPr id="5" name="内容占位符 2"/>
          <p:cNvSpPr txBox="1">
            <a:spLocks/>
          </p:cNvSpPr>
          <p:nvPr/>
        </p:nvSpPr>
        <p:spPr>
          <a:xfrm>
            <a:off x="683568" y="1340768"/>
            <a:ext cx="4824536" cy="4824536"/>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Autofit/>
          </a:bodyPr>
          <a:lstStyle/>
          <a:p>
            <a:pPr marL="342900" lvl="0" indent="-342900">
              <a:spcBef>
                <a:spcPct val="20000"/>
              </a:spcBef>
            </a:pPr>
            <a:r>
              <a:rPr lang="en-US" altLang="zh-CN" sz="1400" dirty="0" smtClean="0"/>
              <a:t>&lt;dependencies&gt;</a:t>
            </a:r>
          </a:p>
          <a:p>
            <a:pPr marL="342900" lvl="0" indent="-342900">
              <a:spcBef>
                <a:spcPct val="20000"/>
              </a:spcBef>
            </a:pPr>
            <a:r>
              <a:rPr lang="en-US" altLang="zh-CN" sz="1400" dirty="0" smtClean="0"/>
              <a:t>  &lt;dependency&gt;</a:t>
            </a:r>
          </a:p>
          <a:p>
            <a:pPr marL="342900" lvl="0" indent="-342900">
              <a:spcBef>
                <a:spcPct val="20000"/>
              </a:spcBef>
            </a:pPr>
            <a:r>
              <a:rPr lang="en-US" altLang="zh-CN" sz="1400" dirty="0" smtClean="0"/>
              <a:t>    &lt;groupId&gt;</a:t>
            </a:r>
            <a:r>
              <a:rPr lang="en-US" altLang="zh-CN" sz="1400" dirty="0" err="1" smtClean="0"/>
              <a:t>org.hibernate</a:t>
            </a:r>
            <a:r>
              <a:rPr lang="en-US" altLang="zh-CN" sz="1400" dirty="0" smtClean="0"/>
              <a:t>&lt;/groupId&gt;</a:t>
            </a:r>
          </a:p>
          <a:p>
            <a:pPr marL="342900" lvl="0" indent="-342900">
              <a:spcBef>
                <a:spcPct val="20000"/>
              </a:spcBef>
            </a:pPr>
            <a:r>
              <a:rPr lang="en-US" altLang="zh-CN" sz="1400" dirty="0" smtClean="0"/>
              <a:t>    &lt;artifactId&gt;hibernate&lt;/artifactId&gt;</a:t>
            </a:r>
          </a:p>
          <a:p>
            <a:pPr marL="342900" lvl="0" indent="-342900">
              <a:spcBef>
                <a:spcPct val="20000"/>
              </a:spcBef>
            </a:pPr>
            <a:r>
              <a:rPr lang="en-US" altLang="zh-CN" sz="1400" dirty="0" smtClean="0"/>
              <a:t>    &lt;version&gt;3.2.5.ga&lt;/version&gt;</a:t>
            </a:r>
          </a:p>
          <a:p>
            <a:pPr marL="342900" lvl="0" indent="-342900">
              <a:spcBef>
                <a:spcPct val="20000"/>
              </a:spcBef>
            </a:pPr>
            <a:r>
              <a:rPr lang="en-US" altLang="zh-CN" sz="1400" dirty="0" smtClean="0"/>
              <a:t>    &lt;exclusions&gt;</a:t>
            </a:r>
          </a:p>
          <a:p>
            <a:pPr marL="342900" lvl="0" indent="-342900">
              <a:spcBef>
                <a:spcPct val="20000"/>
              </a:spcBef>
            </a:pPr>
            <a:r>
              <a:rPr lang="en-US" altLang="zh-CN" sz="1400" dirty="0" smtClean="0"/>
              <a:t>      &lt;exclusion&gt;</a:t>
            </a:r>
          </a:p>
          <a:p>
            <a:pPr marL="342900" lvl="0" indent="-342900">
              <a:spcBef>
                <a:spcPct val="20000"/>
              </a:spcBef>
            </a:pPr>
            <a:r>
              <a:rPr lang="en-US" altLang="zh-CN" sz="1400" dirty="0" smtClean="0"/>
              <a:t>        &lt;groupId&gt;</a:t>
            </a:r>
            <a:r>
              <a:rPr lang="en-US" altLang="zh-CN" sz="1400" dirty="0" err="1" smtClean="0"/>
              <a:t>javax.transaction</a:t>
            </a:r>
            <a:r>
              <a:rPr lang="en-US" altLang="zh-CN" sz="1400" dirty="0" smtClean="0"/>
              <a:t>&lt;/groupId&gt;</a:t>
            </a:r>
          </a:p>
          <a:p>
            <a:pPr marL="342900" lvl="0" indent="-342900">
              <a:spcBef>
                <a:spcPct val="20000"/>
              </a:spcBef>
            </a:pPr>
            <a:r>
              <a:rPr lang="en-US" altLang="zh-CN" sz="1400" dirty="0" smtClean="0"/>
              <a:t>        &lt;artifactId&gt;</a:t>
            </a:r>
            <a:r>
              <a:rPr lang="en-US" altLang="zh-CN" sz="1400" dirty="0" err="1" smtClean="0"/>
              <a:t>jta</a:t>
            </a:r>
            <a:r>
              <a:rPr lang="en-US" altLang="zh-CN" sz="1400" dirty="0" smtClean="0"/>
              <a:t>&lt;/artifactId&gt;</a:t>
            </a:r>
          </a:p>
          <a:p>
            <a:pPr marL="342900" lvl="0" indent="-342900">
              <a:spcBef>
                <a:spcPct val="20000"/>
              </a:spcBef>
            </a:pPr>
            <a:r>
              <a:rPr lang="en-US" altLang="zh-CN" sz="1400" dirty="0" smtClean="0"/>
              <a:t>      &lt;/exclusion&gt;</a:t>
            </a:r>
          </a:p>
          <a:p>
            <a:pPr marL="342900" lvl="0" indent="-342900">
              <a:spcBef>
                <a:spcPct val="20000"/>
              </a:spcBef>
            </a:pPr>
            <a:r>
              <a:rPr lang="en-US" altLang="zh-CN" sz="1400" dirty="0" smtClean="0"/>
              <a:t>    &lt;/exclusions&gt;</a:t>
            </a:r>
          </a:p>
          <a:p>
            <a:pPr marL="342900" lvl="0" indent="-342900">
              <a:spcBef>
                <a:spcPct val="20000"/>
              </a:spcBef>
            </a:pPr>
            <a:r>
              <a:rPr lang="en-US" altLang="zh-CN" sz="1400" dirty="0" smtClean="0"/>
              <a:t>  &lt;/dependency&gt;</a:t>
            </a:r>
          </a:p>
          <a:p>
            <a:pPr marL="342900" lvl="0" indent="-342900">
              <a:spcBef>
                <a:spcPct val="20000"/>
              </a:spcBef>
            </a:pPr>
            <a:r>
              <a:rPr lang="en-US" altLang="zh-CN" sz="1400" dirty="0" smtClean="0"/>
              <a:t>  &lt;dependency&gt;</a:t>
            </a:r>
          </a:p>
          <a:p>
            <a:pPr marL="342900" lvl="0" indent="-342900">
              <a:spcBef>
                <a:spcPct val="20000"/>
              </a:spcBef>
            </a:pPr>
            <a:r>
              <a:rPr lang="en-US" altLang="zh-CN" sz="1400" dirty="0" smtClean="0"/>
              <a:t>    &lt;groupId&gt;</a:t>
            </a:r>
            <a:r>
              <a:rPr lang="en-US" altLang="zh-CN" sz="1400" dirty="0" err="1" smtClean="0"/>
              <a:t>org.apache.geronimo.specs</a:t>
            </a:r>
            <a:r>
              <a:rPr lang="en-US" altLang="zh-CN" sz="1400" dirty="0" smtClean="0"/>
              <a:t>&lt;/groupId&gt;</a:t>
            </a:r>
          </a:p>
          <a:p>
            <a:pPr marL="342900" lvl="0" indent="-342900">
              <a:spcBef>
                <a:spcPct val="20000"/>
              </a:spcBef>
            </a:pPr>
            <a:r>
              <a:rPr lang="en-US" altLang="zh-CN" sz="1400" dirty="0" smtClean="0"/>
              <a:t>    &lt;artifactId&gt;geronimo-jta_1.1_spec&lt;/artifactId&gt;</a:t>
            </a:r>
          </a:p>
          <a:p>
            <a:pPr marL="342900" lvl="0" indent="-342900">
              <a:spcBef>
                <a:spcPct val="20000"/>
              </a:spcBef>
            </a:pPr>
            <a:r>
              <a:rPr lang="en-US" altLang="zh-CN" sz="1400" dirty="0" smtClean="0"/>
              <a:t>    &lt;version&gt;1.1&lt;/version&gt;</a:t>
            </a:r>
          </a:p>
          <a:p>
            <a:pPr marL="342900" lvl="0" indent="-342900">
              <a:spcBef>
                <a:spcPct val="20000"/>
              </a:spcBef>
            </a:pPr>
            <a:r>
              <a:rPr lang="en-US" altLang="zh-CN" sz="1400" dirty="0" smtClean="0"/>
              <a:t>  &lt;/dependency&gt;</a:t>
            </a:r>
          </a:p>
          <a:p>
            <a:pPr marL="342900" lvl="0" indent="-342900">
              <a:spcBef>
                <a:spcPct val="20000"/>
              </a:spcBef>
            </a:pPr>
            <a:r>
              <a:rPr lang="en-US" altLang="zh-CN" sz="1400" dirty="0" smtClean="0"/>
              <a:t>&lt;/dependencies&gt;</a:t>
            </a:r>
            <a:endParaRPr kumimoji="0" lang="en-US" altLang="zh-CN" sz="1400" b="0" i="0" u="none" strike="noStrike" kern="1200" cap="none" spc="0" normalizeH="0" baseline="0" noProof="0" dirty="0" smtClean="0">
              <a:ln>
                <a:noFill/>
              </a:ln>
              <a:solidFill>
                <a:schemeClr val="dk1"/>
              </a:solidFill>
              <a:effectLst/>
              <a:uLnTx/>
              <a:uFillTx/>
              <a:latin typeface="+mn-lt"/>
              <a:ea typeface="+mn-ea"/>
              <a:cs typeface="+mn-cs"/>
            </a:endParaRPr>
          </a:p>
        </p:txBody>
      </p:sp>
      <p:pic>
        <p:nvPicPr>
          <p:cNvPr id="6" name="图片 5" descr="tiny-man-1.png"/>
          <p:cNvPicPr>
            <a:picLocks noChangeAspect="1"/>
          </p:cNvPicPr>
          <p:nvPr/>
        </p:nvPicPr>
        <p:blipFill>
          <a:blip r:embed="rId2" cstate="print"/>
          <a:stretch>
            <a:fillRect/>
          </a:stretch>
        </p:blipFill>
        <p:spPr>
          <a:xfrm>
            <a:off x="5652120" y="4830793"/>
            <a:ext cx="928694" cy="1334511"/>
          </a:xfrm>
          <a:prstGeom prst="rect">
            <a:avLst/>
          </a:prstGeom>
        </p:spPr>
      </p:pic>
      <p:sp>
        <p:nvSpPr>
          <p:cNvPr id="7" name="Slide Number Placeholder 6"/>
          <p:cNvSpPr>
            <a:spLocks noGrp="1"/>
          </p:cNvSpPr>
          <p:nvPr>
            <p:ph type="sldNum" sz="quarter" idx="12"/>
          </p:nvPr>
        </p:nvSpPr>
        <p:spPr/>
        <p:txBody>
          <a:bodyPr/>
          <a:lstStyle/>
          <a:p>
            <a:pPr>
              <a:defRPr/>
            </a:pPr>
            <a:fld id="{AEB7165C-B5BA-477B-B534-1EDDB2CB9EF1}" type="slidenum">
              <a:rPr lang="zh-CN" altLang="fr-FR" smtClean="0"/>
              <a:pPr>
                <a:defRPr/>
              </a:pPr>
              <a:t>34</a:t>
            </a:fld>
            <a:endParaRPr lang="fr-FR"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332656"/>
            <a:ext cx="6120680"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Dependency Grouping</a:t>
            </a:r>
            <a:endParaRPr lang="zh-CN" altLang="en-US" sz="4000" dirty="0">
              <a:solidFill>
                <a:schemeClr val="accent6">
                  <a:lumMod val="75000"/>
                </a:schemeClr>
              </a:solidFill>
              <a:latin typeface="华文琥珀" pitchFamily="2" charset="-122"/>
              <a:ea typeface="华文琥珀" pitchFamily="2" charset="-122"/>
            </a:endParaRPr>
          </a:p>
        </p:txBody>
      </p:sp>
      <p:sp>
        <p:nvSpPr>
          <p:cNvPr id="5" name="内容占位符 2"/>
          <p:cNvSpPr txBox="1">
            <a:spLocks/>
          </p:cNvSpPr>
          <p:nvPr/>
        </p:nvSpPr>
        <p:spPr>
          <a:xfrm>
            <a:off x="683568" y="1340768"/>
            <a:ext cx="4824536" cy="4824536"/>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Autofit/>
          </a:bodyPr>
          <a:lstStyle/>
          <a:p>
            <a:pPr>
              <a:buNone/>
            </a:pPr>
            <a:r>
              <a:rPr lang="en-US" altLang="zh-CN" sz="1400" dirty="0" smtClean="0"/>
              <a:t> &lt;properties&gt;</a:t>
            </a:r>
          </a:p>
          <a:p>
            <a:pPr>
              <a:buNone/>
            </a:pPr>
            <a:r>
              <a:rPr lang="en-US" altLang="zh-CN" sz="1400" dirty="0" smtClean="0"/>
              <a:t>    </a:t>
            </a:r>
            <a:r>
              <a:rPr lang="en-US" altLang="zh-CN" sz="1400" dirty="0" smtClean="0">
                <a:solidFill>
                  <a:schemeClr val="accent6">
                    <a:lumMod val="75000"/>
                  </a:schemeClr>
                </a:solidFill>
              </a:rPr>
              <a:t>&lt;</a:t>
            </a:r>
            <a:r>
              <a:rPr lang="en-US" altLang="zh-CN" sz="1400" dirty="0" err="1" smtClean="0">
                <a:solidFill>
                  <a:schemeClr val="accent6">
                    <a:lumMod val="75000"/>
                  </a:schemeClr>
                </a:solidFill>
              </a:rPr>
              <a:t>spring.version</a:t>
            </a:r>
            <a:r>
              <a:rPr lang="en-US" altLang="zh-CN" sz="1400" dirty="0" smtClean="0">
                <a:solidFill>
                  <a:schemeClr val="accent6">
                    <a:lumMod val="75000"/>
                  </a:schemeClr>
                </a:solidFill>
              </a:rPr>
              <a:t>&gt;2.5&lt;/</a:t>
            </a:r>
            <a:r>
              <a:rPr lang="en-US" altLang="zh-CN" sz="1400" dirty="0" err="1" smtClean="0">
                <a:solidFill>
                  <a:schemeClr val="accent6">
                    <a:lumMod val="75000"/>
                  </a:schemeClr>
                </a:solidFill>
              </a:rPr>
              <a:t>spring.version</a:t>
            </a:r>
            <a:r>
              <a:rPr lang="en-US" altLang="zh-CN" sz="1400" dirty="0" smtClean="0">
                <a:solidFill>
                  <a:schemeClr val="accent6">
                    <a:lumMod val="75000"/>
                  </a:schemeClr>
                </a:solidFill>
              </a:rPr>
              <a:t>&gt;</a:t>
            </a:r>
          </a:p>
          <a:p>
            <a:pPr>
              <a:buNone/>
            </a:pPr>
            <a:r>
              <a:rPr lang="en-US" altLang="zh-CN" sz="1400" dirty="0" smtClean="0"/>
              <a:t>  &lt;/properties&gt;</a:t>
            </a:r>
          </a:p>
          <a:p>
            <a:pPr>
              <a:buNone/>
            </a:pPr>
            <a:r>
              <a:rPr lang="en-US" altLang="zh-CN" sz="1400" dirty="0" smtClean="0"/>
              <a:t>  ...</a:t>
            </a:r>
          </a:p>
          <a:p>
            <a:pPr>
              <a:buNone/>
            </a:pPr>
            <a:r>
              <a:rPr lang="en-US" altLang="zh-CN" sz="1400" dirty="0" smtClean="0"/>
              <a:t>  &lt;dependencies&gt;</a:t>
            </a:r>
          </a:p>
          <a:p>
            <a:pPr>
              <a:buNone/>
            </a:pPr>
            <a:r>
              <a:rPr lang="en-US" altLang="zh-CN" sz="1400" dirty="0" smtClean="0"/>
              <a:t>    &lt;dependency&gt;</a:t>
            </a:r>
          </a:p>
          <a:p>
            <a:pPr>
              <a:buNone/>
            </a:pPr>
            <a:r>
              <a:rPr lang="en-US" altLang="zh-CN" sz="1400" dirty="0" smtClean="0"/>
              <a:t>      &lt;groupId&gt;</a:t>
            </a:r>
            <a:r>
              <a:rPr lang="en-US" altLang="zh-CN" sz="1400" dirty="0" err="1" smtClean="0"/>
              <a:t>org.springframework</a:t>
            </a:r>
            <a:r>
              <a:rPr lang="en-US" altLang="zh-CN" sz="1400" dirty="0" smtClean="0"/>
              <a:t>&lt;/groupId&gt;</a:t>
            </a:r>
          </a:p>
          <a:p>
            <a:pPr>
              <a:buNone/>
            </a:pPr>
            <a:r>
              <a:rPr lang="en-US" altLang="zh-CN" sz="1400" dirty="0" smtClean="0"/>
              <a:t>      &lt;artifactId&gt;spring-core&lt;/artifactId&gt;</a:t>
            </a:r>
          </a:p>
          <a:p>
            <a:pPr>
              <a:buNone/>
            </a:pPr>
            <a:r>
              <a:rPr lang="en-US" altLang="zh-CN" sz="1400" dirty="0" smtClean="0"/>
              <a:t>      &lt;version&gt;</a:t>
            </a:r>
            <a:r>
              <a:rPr lang="en-US" altLang="zh-CN" sz="1400" dirty="0" smtClean="0">
                <a:solidFill>
                  <a:schemeClr val="accent6">
                    <a:lumMod val="75000"/>
                  </a:schemeClr>
                </a:solidFill>
              </a:rPr>
              <a:t>${</a:t>
            </a:r>
            <a:r>
              <a:rPr lang="en-US" altLang="zh-CN" sz="1400" dirty="0" err="1" smtClean="0">
                <a:solidFill>
                  <a:schemeClr val="accent6">
                    <a:lumMod val="75000"/>
                  </a:schemeClr>
                </a:solidFill>
              </a:rPr>
              <a:t>spring.version</a:t>
            </a:r>
            <a:r>
              <a:rPr lang="en-US" altLang="zh-CN" sz="1400" dirty="0" smtClean="0">
                <a:solidFill>
                  <a:schemeClr val="accent6">
                    <a:lumMod val="75000"/>
                  </a:schemeClr>
                </a:solidFill>
              </a:rPr>
              <a:t>}</a:t>
            </a:r>
            <a:r>
              <a:rPr lang="en-US" altLang="zh-CN" sz="1400" dirty="0" smtClean="0"/>
              <a:t>&lt;/version&gt;</a:t>
            </a:r>
          </a:p>
          <a:p>
            <a:pPr>
              <a:buNone/>
            </a:pPr>
            <a:r>
              <a:rPr lang="en-US" altLang="zh-CN" sz="1400" dirty="0" smtClean="0"/>
              <a:t>    &lt;/dependency&gt;</a:t>
            </a:r>
          </a:p>
          <a:p>
            <a:pPr>
              <a:buNone/>
            </a:pPr>
            <a:r>
              <a:rPr lang="en-US" altLang="zh-CN" sz="1400" dirty="0" smtClean="0"/>
              <a:t>    &lt;dependency&gt;</a:t>
            </a:r>
          </a:p>
          <a:p>
            <a:pPr>
              <a:buNone/>
            </a:pPr>
            <a:r>
              <a:rPr lang="en-US" altLang="zh-CN" sz="1400" dirty="0" smtClean="0"/>
              <a:t>      &lt;groupId&gt;</a:t>
            </a:r>
            <a:r>
              <a:rPr lang="en-US" altLang="zh-CN" sz="1400" dirty="0" err="1" smtClean="0"/>
              <a:t>org.springframework</a:t>
            </a:r>
            <a:r>
              <a:rPr lang="en-US" altLang="zh-CN" sz="1400" dirty="0" smtClean="0"/>
              <a:t>&lt;/groupId&gt;</a:t>
            </a:r>
          </a:p>
          <a:p>
            <a:pPr>
              <a:buNone/>
            </a:pPr>
            <a:r>
              <a:rPr lang="en-US" altLang="zh-CN" sz="1400" dirty="0" smtClean="0"/>
              <a:t>      &lt;artifactId&gt;spring-context&lt;/artifactId&gt;</a:t>
            </a:r>
          </a:p>
          <a:p>
            <a:pPr>
              <a:buNone/>
            </a:pPr>
            <a:r>
              <a:rPr lang="en-US" altLang="zh-CN" sz="1400" dirty="0" smtClean="0"/>
              <a:t>      &lt;version&gt;</a:t>
            </a:r>
            <a:r>
              <a:rPr lang="en-US" altLang="zh-CN" sz="1400" dirty="0" smtClean="0">
                <a:solidFill>
                  <a:schemeClr val="accent6">
                    <a:lumMod val="75000"/>
                  </a:schemeClr>
                </a:solidFill>
              </a:rPr>
              <a:t>${</a:t>
            </a:r>
            <a:r>
              <a:rPr lang="en-US" altLang="zh-CN" sz="1400" dirty="0" err="1" smtClean="0">
                <a:solidFill>
                  <a:schemeClr val="accent6">
                    <a:lumMod val="75000"/>
                  </a:schemeClr>
                </a:solidFill>
              </a:rPr>
              <a:t>spring.version</a:t>
            </a:r>
            <a:r>
              <a:rPr lang="en-US" altLang="zh-CN" sz="1400" dirty="0" smtClean="0">
                <a:solidFill>
                  <a:schemeClr val="accent6">
                    <a:lumMod val="75000"/>
                  </a:schemeClr>
                </a:solidFill>
              </a:rPr>
              <a:t>}</a:t>
            </a:r>
            <a:r>
              <a:rPr lang="en-US" altLang="zh-CN" sz="1400" dirty="0" smtClean="0"/>
              <a:t>&lt;/version&gt;</a:t>
            </a:r>
          </a:p>
          <a:p>
            <a:pPr>
              <a:buNone/>
            </a:pPr>
            <a:r>
              <a:rPr lang="en-US" altLang="zh-CN" sz="1400" dirty="0" smtClean="0"/>
              <a:t>    &lt;/dependency&gt;</a:t>
            </a:r>
          </a:p>
          <a:p>
            <a:pPr>
              <a:buNone/>
            </a:pPr>
            <a:r>
              <a:rPr lang="en-US" altLang="zh-CN" sz="1400" dirty="0" smtClean="0"/>
              <a:t>    &lt;dependency&gt;</a:t>
            </a:r>
          </a:p>
          <a:p>
            <a:pPr>
              <a:buNone/>
            </a:pPr>
            <a:r>
              <a:rPr lang="en-US" altLang="zh-CN" sz="1400" dirty="0" smtClean="0"/>
              <a:t>      &lt;groupId&gt;</a:t>
            </a:r>
            <a:r>
              <a:rPr lang="en-US" altLang="zh-CN" sz="1400" dirty="0" err="1" smtClean="0"/>
              <a:t>org.springframework</a:t>
            </a:r>
            <a:r>
              <a:rPr lang="en-US" altLang="zh-CN" sz="1400" dirty="0" smtClean="0"/>
              <a:t>&lt;/groupId&gt;</a:t>
            </a:r>
          </a:p>
          <a:p>
            <a:pPr>
              <a:buNone/>
            </a:pPr>
            <a:r>
              <a:rPr lang="en-US" altLang="zh-CN" sz="1400" dirty="0" smtClean="0"/>
              <a:t>      &lt;artifactId&gt;spring-</a:t>
            </a:r>
            <a:r>
              <a:rPr lang="en-US" altLang="zh-CN" sz="1400" dirty="0" err="1" smtClean="0"/>
              <a:t>aop</a:t>
            </a:r>
            <a:r>
              <a:rPr lang="en-US" altLang="zh-CN" sz="1400" dirty="0" smtClean="0"/>
              <a:t>&lt;/artifactId&gt;</a:t>
            </a:r>
          </a:p>
          <a:p>
            <a:pPr>
              <a:buNone/>
            </a:pPr>
            <a:r>
              <a:rPr lang="en-US" altLang="zh-CN" sz="1400" dirty="0" smtClean="0"/>
              <a:t>      &lt;version&gt;</a:t>
            </a:r>
            <a:r>
              <a:rPr lang="en-US" altLang="zh-CN" sz="1400" dirty="0" smtClean="0">
                <a:solidFill>
                  <a:schemeClr val="accent6">
                    <a:lumMod val="75000"/>
                  </a:schemeClr>
                </a:solidFill>
              </a:rPr>
              <a:t>${</a:t>
            </a:r>
            <a:r>
              <a:rPr lang="en-US" altLang="zh-CN" sz="1400" dirty="0" err="1" smtClean="0">
                <a:solidFill>
                  <a:schemeClr val="accent6">
                    <a:lumMod val="75000"/>
                  </a:schemeClr>
                </a:solidFill>
              </a:rPr>
              <a:t>spring.version</a:t>
            </a:r>
            <a:r>
              <a:rPr lang="en-US" altLang="zh-CN" sz="1400" dirty="0" smtClean="0">
                <a:solidFill>
                  <a:schemeClr val="accent6">
                    <a:lumMod val="75000"/>
                  </a:schemeClr>
                </a:solidFill>
              </a:rPr>
              <a:t>}</a:t>
            </a:r>
            <a:r>
              <a:rPr lang="en-US" altLang="zh-CN" sz="1400" dirty="0" smtClean="0"/>
              <a:t>&lt;/version&gt;</a:t>
            </a:r>
          </a:p>
          <a:p>
            <a:pPr>
              <a:buNone/>
            </a:pPr>
            <a:r>
              <a:rPr lang="en-US" altLang="zh-CN" sz="1400" dirty="0" smtClean="0"/>
              <a:t>    &lt;/dependency&gt;</a:t>
            </a:r>
          </a:p>
          <a:p>
            <a:pPr>
              <a:buNone/>
            </a:pPr>
            <a:r>
              <a:rPr lang="en-US" altLang="zh-CN" sz="1400" dirty="0" smtClean="0"/>
              <a:t>  &lt;/dependencies&gt;</a:t>
            </a:r>
            <a:endParaRPr kumimoji="0" lang="en-US" altLang="zh-CN" sz="1400" b="0" i="0" u="none" strike="noStrike" kern="1200" cap="none" spc="0" normalizeH="0" baseline="0" noProof="0" dirty="0" smtClean="0">
              <a:ln>
                <a:noFill/>
              </a:ln>
              <a:solidFill>
                <a:schemeClr val="dk1"/>
              </a:solidFill>
              <a:effectLst/>
              <a:uLnTx/>
              <a:uFillTx/>
              <a:latin typeface="+mn-lt"/>
              <a:ea typeface="+mn-ea"/>
              <a:cs typeface="+mn-cs"/>
            </a:endParaRPr>
          </a:p>
        </p:txBody>
      </p:sp>
      <p:pic>
        <p:nvPicPr>
          <p:cNvPr id="6" name="图片 5" descr="tiny-man-1.png"/>
          <p:cNvPicPr>
            <a:picLocks noChangeAspect="1"/>
          </p:cNvPicPr>
          <p:nvPr/>
        </p:nvPicPr>
        <p:blipFill>
          <a:blip r:embed="rId2" cstate="print"/>
          <a:stretch>
            <a:fillRect/>
          </a:stretch>
        </p:blipFill>
        <p:spPr>
          <a:xfrm>
            <a:off x="5652120" y="4830793"/>
            <a:ext cx="928694" cy="1334511"/>
          </a:xfrm>
          <a:prstGeom prst="rect">
            <a:avLst/>
          </a:prstGeom>
        </p:spPr>
      </p:pic>
      <p:sp>
        <p:nvSpPr>
          <p:cNvPr id="7" name="Slide Number Placeholder 6"/>
          <p:cNvSpPr>
            <a:spLocks noGrp="1"/>
          </p:cNvSpPr>
          <p:nvPr>
            <p:ph type="sldNum" sz="quarter" idx="12"/>
          </p:nvPr>
        </p:nvSpPr>
        <p:spPr/>
        <p:txBody>
          <a:bodyPr/>
          <a:lstStyle/>
          <a:p>
            <a:pPr>
              <a:defRPr/>
            </a:pPr>
            <a:fld id="{AEB7165C-B5BA-477B-B534-1EDDB2CB9EF1}" type="slidenum">
              <a:rPr lang="zh-CN" altLang="fr-FR" smtClean="0"/>
              <a:pPr>
                <a:defRPr/>
              </a:pPr>
              <a:t>35</a:t>
            </a:fld>
            <a:endParaRPr lang="fr-FR"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txBox="1">
            <a:spLocks/>
          </p:cNvSpPr>
          <p:nvPr/>
        </p:nvSpPr>
        <p:spPr>
          <a:xfrm>
            <a:off x="3707904" y="3212976"/>
            <a:ext cx="4857784" cy="2928958"/>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342900" lvl="0" indent="-342900">
              <a:spcBef>
                <a:spcPct val="20000"/>
              </a:spcBef>
            </a:pPr>
            <a:r>
              <a:rPr lang="en-US" altLang="zh-CN" sz="1100" dirty="0" smtClean="0">
                <a:latin typeface="Calibri" pitchFamily="34" charset="0"/>
              </a:rPr>
              <a:t>[INFO] [</a:t>
            </a:r>
            <a:r>
              <a:rPr lang="en-US" altLang="zh-CN" sz="1100" dirty="0" err="1" smtClean="0">
                <a:latin typeface="Calibri" pitchFamily="34" charset="0"/>
              </a:rPr>
              <a:t>dependency:tree</a:t>
            </a:r>
            <a:r>
              <a:rPr lang="en-US" altLang="zh-CN" sz="1100" dirty="0" smtClean="0">
                <a:latin typeface="Calibri" pitchFamily="34" charset="0"/>
              </a:rPr>
              <a:t>]</a:t>
            </a:r>
          </a:p>
          <a:p>
            <a:pPr marL="342900" lvl="0" indent="-342900">
              <a:spcBef>
                <a:spcPct val="20000"/>
              </a:spcBef>
            </a:pPr>
            <a:r>
              <a:rPr lang="en-US" altLang="zh-CN" sz="1100" dirty="0" smtClean="0">
                <a:latin typeface="Calibri" pitchFamily="34" charset="0"/>
              </a:rPr>
              <a:t>[INFO] org.sonatype.mavenbook.optimize:simple-model:jar:1.0</a:t>
            </a:r>
          </a:p>
          <a:p>
            <a:pPr marL="342900" lvl="0" indent="-342900">
              <a:spcBef>
                <a:spcPct val="20000"/>
              </a:spcBef>
            </a:pPr>
            <a:r>
              <a:rPr lang="en-US" altLang="zh-CN" sz="1100" dirty="0" smtClean="0">
                <a:latin typeface="Calibri" pitchFamily="34" charset="0"/>
              </a:rPr>
              <a:t>[INFO] +- org.hibernate:hibernate-annotations:jar:3.3.0.ga:compile</a:t>
            </a:r>
          </a:p>
          <a:p>
            <a:pPr marL="342900" lvl="0" indent="-342900">
              <a:spcBef>
                <a:spcPct val="20000"/>
              </a:spcBef>
            </a:pPr>
            <a:r>
              <a:rPr lang="en-US" altLang="zh-CN" sz="1100" dirty="0" smtClean="0">
                <a:latin typeface="Calibri" pitchFamily="34" charset="0"/>
              </a:rPr>
              <a:t>[INFO] |  - javax.persistence:persistence-api:jar:1.0:compile</a:t>
            </a:r>
          </a:p>
          <a:p>
            <a:pPr marL="342900" lvl="0" indent="-342900">
              <a:spcBef>
                <a:spcPct val="20000"/>
              </a:spcBef>
            </a:pPr>
            <a:r>
              <a:rPr lang="en-US" altLang="zh-CN" sz="1100" dirty="0" smtClean="0">
                <a:latin typeface="Calibri" pitchFamily="34" charset="0"/>
              </a:rPr>
              <a:t>[INFO] +- org.hibernate:hibernate:jar:3.2.5.ga:compile</a:t>
            </a:r>
          </a:p>
          <a:p>
            <a:pPr marL="342900" lvl="0" indent="-342900">
              <a:spcBef>
                <a:spcPct val="20000"/>
              </a:spcBef>
            </a:pPr>
            <a:r>
              <a:rPr lang="en-US" altLang="zh-CN" sz="1100" dirty="0" smtClean="0">
                <a:latin typeface="Calibri" pitchFamily="34" charset="0"/>
              </a:rPr>
              <a:t>[INFO] |  +- net.sf.ehcache:ehcache:jar:1.2.3:compile</a:t>
            </a:r>
          </a:p>
          <a:p>
            <a:pPr marL="342900" lvl="0" indent="-342900">
              <a:spcBef>
                <a:spcPct val="20000"/>
              </a:spcBef>
            </a:pPr>
            <a:r>
              <a:rPr lang="en-US" altLang="zh-CN" sz="1100" dirty="0" smtClean="0">
                <a:latin typeface="Calibri" pitchFamily="34" charset="0"/>
              </a:rPr>
              <a:t>[INFO] |  +- commons-logging:commons-logging:jar:1.0.4:compile</a:t>
            </a:r>
          </a:p>
          <a:p>
            <a:pPr marL="342900" lvl="0" indent="-342900">
              <a:spcBef>
                <a:spcPct val="20000"/>
              </a:spcBef>
            </a:pPr>
            <a:r>
              <a:rPr lang="en-US" altLang="zh-CN" sz="1100" dirty="0" smtClean="0">
                <a:latin typeface="Calibri" pitchFamily="34" charset="0"/>
              </a:rPr>
              <a:t>[INFO] |  +- asm:asm-attrs:jar:1.5.3:compile</a:t>
            </a:r>
          </a:p>
          <a:p>
            <a:pPr marL="342900" lvl="0" indent="-342900">
              <a:spcBef>
                <a:spcPct val="20000"/>
              </a:spcBef>
            </a:pPr>
            <a:r>
              <a:rPr lang="en-US" altLang="zh-CN" sz="1100" dirty="0" smtClean="0">
                <a:latin typeface="Calibri" pitchFamily="34" charset="0"/>
              </a:rPr>
              <a:t>[INFO] |  +- dom4j:dom4j:jar:1.6.1:compile</a:t>
            </a:r>
          </a:p>
          <a:p>
            <a:pPr marL="342900" lvl="0" indent="-342900">
              <a:spcBef>
                <a:spcPct val="20000"/>
              </a:spcBef>
            </a:pPr>
            <a:r>
              <a:rPr lang="en-US" altLang="zh-CN" sz="1100" dirty="0" smtClean="0">
                <a:latin typeface="Calibri" pitchFamily="34" charset="0"/>
              </a:rPr>
              <a:t>[INFO] |  +- antlr:antlr:jar:2.7.6:compile</a:t>
            </a:r>
          </a:p>
          <a:p>
            <a:pPr marL="342900" lvl="0" indent="-342900">
              <a:spcBef>
                <a:spcPct val="20000"/>
              </a:spcBef>
            </a:pPr>
            <a:r>
              <a:rPr lang="en-US" altLang="zh-CN" sz="1100" dirty="0" smtClean="0">
                <a:latin typeface="Calibri" pitchFamily="34" charset="0"/>
              </a:rPr>
              <a:t>[INFO] |  +- cglib:cglib:jar:2.1_3:compile</a:t>
            </a:r>
          </a:p>
          <a:p>
            <a:pPr marL="342900" lvl="0" indent="-342900">
              <a:spcBef>
                <a:spcPct val="20000"/>
              </a:spcBef>
            </a:pPr>
            <a:r>
              <a:rPr lang="en-US" altLang="zh-CN" sz="1100" dirty="0" smtClean="0">
                <a:latin typeface="Calibri" pitchFamily="34" charset="0"/>
              </a:rPr>
              <a:t>[INFO] |  +- asm:asm:jar:1.5.3:compile</a:t>
            </a:r>
          </a:p>
          <a:p>
            <a:pPr marL="342900" lvl="0" indent="-342900">
              <a:spcBef>
                <a:spcPct val="20000"/>
              </a:spcBef>
            </a:pPr>
            <a:r>
              <a:rPr lang="en-US" altLang="zh-CN" sz="1100" dirty="0" smtClean="0">
                <a:latin typeface="Calibri" pitchFamily="34" charset="0"/>
              </a:rPr>
              <a:t>[INFO] |  - commons-collections:commons-collections:jar:2.1.1:compile</a:t>
            </a:r>
          </a:p>
          <a:p>
            <a:pPr marL="342900" lvl="0" indent="-342900">
              <a:spcBef>
                <a:spcPct val="20000"/>
              </a:spcBef>
            </a:pPr>
            <a:r>
              <a:rPr lang="en-US" altLang="zh-CN" sz="1100" dirty="0" smtClean="0">
                <a:latin typeface="Calibri" pitchFamily="34" charset="0"/>
              </a:rPr>
              <a:t>[INFO] - junit:junit:jar:3.8.1:test</a:t>
            </a:r>
            <a:endParaRPr kumimoji="0" lang="en-US" altLang="zh-CN" sz="1100" b="0" i="0" u="none" strike="noStrike" kern="1200" cap="none" spc="0" normalizeH="0" baseline="0" noProof="0" dirty="0" smtClean="0">
              <a:ln>
                <a:noFill/>
              </a:ln>
              <a:solidFill>
                <a:schemeClr val="dk1"/>
              </a:solidFill>
              <a:effectLst/>
              <a:uLnTx/>
              <a:uFillTx/>
              <a:latin typeface="Calibri" pitchFamily="34" charset="0"/>
            </a:endParaRPr>
          </a:p>
        </p:txBody>
      </p:sp>
      <p:pic>
        <p:nvPicPr>
          <p:cNvPr id="9" name="图片 8" descr="tiny-man-1.png"/>
          <p:cNvPicPr>
            <a:picLocks noChangeAspect="1"/>
          </p:cNvPicPr>
          <p:nvPr/>
        </p:nvPicPr>
        <p:blipFill>
          <a:blip r:embed="rId2" cstate="print"/>
          <a:stretch>
            <a:fillRect/>
          </a:stretch>
        </p:blipFill>
        <p:spPr>
          <a:xfrm>
            <a:off x="1857356" y="3643314"/>
            <a:ext cx="1500198" cy="2155748"/>
          </a:xfrm>
          <a:prstGeom prst="rect">
            <a:avLst/>
          </a:prstGeom>
        </p:spPr>
      </p:pic>
      <p:sp>
        <p:nvSpPr>
          <p:cNvPr id="11" name="圆角矩形 10"/>
          <p:cNvSpPr/>
          <p:nvPr/>
        </p:nvSpPr>
        <p:spPr>
          <a:xfrm>
            <a:off x="6604754" y="3143248"/>
            <a:ext cx="2071702" cy="428628"/>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400" dirty="0" err="1" smtClean="0"/>
              <a:t>mvn</a:t>
            </a:r>
            <a:r>
              <a:rPr lang="en-US" altLang="zh-CN" sz="1400" dirty="0" smtClean="0"/>
              <a:t> </a:t>
            </a:r>
            <a:r>
              <a:rPr lang="en-US" altLang="zh-CN" sz="1400" dirty="0" err="1" smtClean="0"/>
              <a:t>dependency:tree</a:t>
            </a:r>
            <a:endParaRPr lang="zh-CN" altLang="en-US" sz="1400" dirty="0"/>
          </a:p>
        </p:txBody>
      </p:sp>
      <p:sp>
        <p:nvSpPr>
          <p:cNvPr id="13" name="TextBox 12"/>
          <p:cNvSpPr txBox="1"/>
          <p:nvPr/>
        </p:nvSpPr>
        <p:spPr>
          <a:xfrm>
            <a:off x="539552" y="332656"/>
            <a:ext cx="7056784"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Dependency Optimization</a:t>
            </a:r>
            <a:endParaRPr lang="zh-CN" altLang="en-US" sz="4000" dirty="0">
              <a:solidFill>
                <a:schemeClr val="accent6">
                  <a:lumMod val="75000"/>
                </a:schemeClr>
              </a:solidFill>
              <a:latin typeface="华文琥珀" pitchFamily="2" charset="-122"/>
              <a:ea typeface="华文琥珀" pitchFamily="2" charset="-122"/>
            </a:endParaRPr>
          </a:p>
        </p:txBody>
      </p:sp>
      <p:sp>
        <p:nvSpPr>
          <p:cNvPr id="3" name="内容占位符 2"/>
          <p:cNvSpPr>
            <a:spLocks noGrp="1"/>
          </p:cNvSpPr>
          <p:nvPr>
            <p:ph idx="1"/>
          </p:nvPr>
        </p:nvSpPr>
        <p:spPr>
          <a:xfrm>
            <a:off x="683568" y="1643050"/>
            <a:ext cx="4857784" cy="1500197"/>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buNone/>
            </a:pPr>
            <a:r>
              <a:rPr lang="en-US" altLang="zh-CN" sz="1100" dirty="0" smtClean="0">
                <a:latin typeface="Calibri" pitchFamily="34" charset="0"/>
              </a:rPr>
              <a:t>[INFO] [</a:t>
            </a:r>
            <a:r>
              <a:rPr lang="en-US" altLang="zh-CN" sz="1100" dirty="0" err="1" smtClean="0">
                <a:latin typeface="Calibri" pitchFamily="34" charset="0"/>
              </a:rPr>
              <a:t>dependency:analyze</a:t>
            </a:r>
            <a:r>
              <a:rPr lang="en-US" altLang="zh-CN" sz="1100" dirty="0" smtClean="0">
                <a:latin typeface="Calibri" pitchFamily="34" charset="0"/>
              </a:rPr>
              <a:t>]</a:t>
            </a:r>
          </a:p>
          <a:p>
            <a:pPr>
              <a:buNone/>
            </a:pPr>
            <a:r>
              <a:rPr lang="en-US" altLang="zh-CN" sz="1100" dirty="0" smtClean="0">
                <a:latin typeface="Calibri" pitchFamily="34" charset="0"/>
              </a:rPr>
              <a:t>[WARNING] Used undeclared dependencies found:</a:t>
            </a:r>
          </a:p>
          <a:p>
            <a:pPr>
              <a:buNone/>
            </a:pPr>
            <a:r>
              <a:rPr lang="en-US" altLang="zh-CN" sz="1100" dirty="0" smtClean="0">
                <a:latin typeface="Calibri" pitchFamily="34" charset="0"/>
              </a:rPr>
              <a:t>[WARNING]    javax.persistence:persistence-api:jar:1.0:compile</a:t>
            </a:r>
          </a:p>
          <a:p>
            <a:pPr>
              <a:buNone/>
            </a:pPr>
            <a:r>
              <a:rPr lang="en-US" altLang="zh-CN" sz="1100" dirty="0" smtClean="0">
                <a:latin typeface="Calibri" pitchFamily="34" charset="0"/>
              </a:rPr>
              <a:t>[WARNING] Unused declared dependencies found:</a:t>
            </a:r>
          </a:p>
          <a:p>
            <a:pPr>
              <a:buNone/>
            </a:pPr>
            <a:r>
              <a:rPr lang="en-US" altLang="zh-CN" sz="1100" dirty="0" smtClean="0">
                <a:latin typeface="Calibri" pitchFamily="34" charset="0"/>
              </a:rPr>
              <a:t>[WARNING]    org.hibernate:hibernate-annotations:jar:3.3.0.ga:compile</a:t>
            </a:r>
          </a:p>
          <a:p>
            <a:pPr>
              <a:buNone/>
            </a:pPr>
            <a:r>
              <a:rPr lang="en-US" altLang="zh-CN" sz="1100" dirty="0" smtClean="0">
                <a:latin typeface="Calibri" pitchFamily="34" charset="0"/>
              </a:rPr>
              <a:t>[WARNING]    org.hibernate:hibernate:jar:3.2.5.ga:compile</a:t>
            </a:r>
          </a:p>
          <a:p>
            <a:pPr>
              <a:buNone/>
            </a:pPr>
            <a:r>
              <a:rPr lang="en-US" altLang="zh-CN" sz="1100" dirty="0" smtClean="0">
                <a:latin typeface="Calibri" pitchFamily="34" charset="0"/>
              </a:rPr>
              <a:t>[WARNING]    junit:junit:jar:3.8.1:test</a:t>
            </a:r>
          </a:p>
        </p:txBody>
      </p:sp>
      <p:sp>
        <p:nvSpPr>
          <p:cNvPr id="12" name="Slide Number Placeholder 11"/>
          <p:cNvSpPr>
            <a:spLocks noGrp="1"/>
          </p:cNvSpPr>
          <p:nvPr>
            <p:ph type="sldNum" sz="quarter" idx="12"/>
          </p:nvPr>
        </p:nvSpPr>
        <p:spPr/>
        <p:txBody>
          <a:bodyPr/>
          <a:lstStyle/>
          <a:p>
            <a:pPr>
              <a:defRPr/>
            </a:pPr>
            <a:fld id="{AEB7165C-B5BA-477B-B534-1EDDB2CB9EF1}" type="slidenum">
              <a:rPr lang="zh-CN" altLang="fr-FR" smtClean="0"/>
              <a:pPr>
                <a:defRPr/>
              </a:pPr>
              <a:t>36</a:t>
            </a:fld>
            <a:endParaRPr lang="fr-FR" altLang="zh-CN"/>
          </a:p>
        </p:txBody>
      </p:sp>
      <p:sp>
        <p:nvSpPr>
          <p:cNvPr id="10" name="圆角矩形 9"/>
          <p:cNvSpPr/>
          <p:nvPr/>
        </p:nvSpPr>
        <p:spPr>
          <a:xfrm>
            <a:off x="4500562" y="1428736"/>
            <a:ext cx="2071702" cy="428628"/>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400" dirty="0" err="1" smtClean="0"/>
              <a:t>mvn</a:t>
            </a:r>
            <a:r>
              <a:rPr lang="en-US" altLang="zh-CN" sz="1400" dirty="0" smtClean="0"/>
              <a:t> </a:t>
            </a:r>
            <a:r>
              <a:rPr lang="en-US" altLang="zh-CN" sz="1400" dirty="0" err="1" smtClean="0"/>
              <a:t>dependency:analyze</a:t>
            </a:r>
            <a:endParaRPr lang="zh-CN" altLang="en-US" sz="1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K-study.jpg"/>
          <p:cNvPicPr>
            <a:picLocks noChangeAspect="1"/>
          </p:cNvPicPr>
          <p:nvPr/>
        </p:nvPicPr>
        <p:blipFill>
          <a:blip r:embed="rId2" cstate="print"/>
          <a:stretch>
            <a:fillRect/>
          </a:stretch>
        </p:blipFill>
        <p:spPr>
          <a:xfrm>
            <a:off x="251520" y="980728"/>
            <a:ext cx="4666129" cy="4034118"/>
          </a:xfrm>
          <a:prstGeom prst="rect">
            <a:avLst/>
          </a:prstGeom>
        </p:spPr>
      </p:pic>
      <p:sp>
        <p:nvSpPr>
          <p:cNvPr id="7" name="TextBox 6"/>
          <p:cNvSpPr txBox="1"/>
          <p:nvPr/>
        </p:nvSpPr>
        <p:spPr>
          <a:xfrm>
            <a:off x="4427984" y="1484784"/>
            <a:ext cx="4176464" cy="1754326"/>
          </a:xfrm>
          <a:prstGeom prst="rect">
            <a:avLst/>
          </a:prstGeom>
          <a:noFill/>
        </p:spPr>
        <p:txBody>
          <a:bodyPr wrap="square" rtlCol="0">
            <a:spAutoFit/>
          </a:bodyPr>
          <a:lstStyle/>
          <a:p>
            <a:pPr marL="342900" indent="-342900">
              <a:buFont typeface="+mj-lt"/>
              <a:buAutoNum type="arabicPeriod"/>
            </a:pPr>
            <a:r>
              <a:rPr lang="en-US" altLang="zh-CN" dirty="0" smtClean="0">
                <a:solidFill>
                  <a:schemeClr val="accent1"/>
                </a:solidFill>
              </a:rPr>
              <a:t>Add </a:t>
            </a:r>
            <a:r>
              <a:rPr lang="en-US" altLang="zh-CN" dirty="0" err="1" smtClean="0">
                <a:solidFill>
                  <a:schemeClr val="accent1"/>
                </a:solidFill>
              </a:rPr>
              <a:t>junit</a:t>
            </a:r>
            <a:r>
              <a:rPr lang="en-US" altLang="zh-CN" dirty="0" smtClean="0">
                <a:solidFill>
                  <a:schemeClr val="accent1"/>
                </a:solidFill>
              </a:rPr>
              <a:t>, log4j, and </a:t>
            </a:r>
            <a:r>
              <a:rPr lang="en-US" altLang="zh-CN" dirty="0" err="1" smtClean="0">
                <a:solidFill>
                  <a:schemeClr val="accent1"/>
                </a:solidFill>
              </a:rPr>
              <a:t>servlet-api</a:t>
            </a:r>
            <a:r>
              <a:rPr lang="en-US" altLang="zh-CN" dirty="0" smtClean="0">
                <a:solidFill>
                  <a:schemeClr val="accent1"/>
                </a:solidFill>
              </a:rPr>
              <a:t> into your project.</a:t>
            </a:r>
          </a:p>
          <a:p>
            <a:pPr marL="342900" indent="-342900">
              <a:buFont typeface="+mj-lt"/>
              <a:buAutoNum type="arabicPeriod"/>
            </a:pPr>
            <a:r>
              <a:rPr lang="en-US" altLang="zh-CN" dirty="0" smtClean="0">
                <a:solidFill>
                  <a:schemeClr val="accent1"/>
                </a:solidFill>
              </a:rPr>
              <a:t>Make sure they have the correct scope.</a:t>
            </a:r>
          </a:p>
          <a:p>
            <a:pPr marL="342900" indent="-342900">
              <a:buFont typeface="+mj-lt"/>
              <a:buAutoNum type="arabicPeriod"/>
            </a:pPr>
            <a:r>
              <a:rPr lang="en-US" altLang="zh-CN" dirty="0" smtClean="0">
                <a:solidFill>
                  <a:schemeClr val="accent1"/>
                </a:solidFill>
              </a:rPr>
              <a:t>Make sure they are in use with the help of maven-dependency-plugin</a:t>
            </a:r>
          </a:p>
        </p:txBody>
      </p:sp>
      <p:sp>
        <p:nvSpPr>
          <p:cNvPr id="5" name="Slide Number Placeholder 4"/>
          <p:cNvSpPr>
            <a:spLocks noGrp="1"/>
          </p:cNvSpPr>
          <p:nvPr>
            <p:ph type="sldNum" sz="quarter" idx="12"/>
          </p:nvPr>
        </p:nvSpPr>
        <p:spPr/>
        <p:txBody>
          <a:bodyPr/>
          <a:lstStyle/>
          <a:p>
            <a:pPr>
              <a:defRPr/>
            </a:pPr>
            <a:fld id="{AEB7165C-B5BA-477B-B534-1EDDB2CB9EF1}" type="slidenum">
              <a:rPr lang="zh-CN" altLang="fr-FR" smtClean="0"/>
              <a:pPr>
                <a:defRPr/>
              </a:pPr>
              <a:t>37</a:t>
            </a:fld>
            <a:endParaRPr lang="fr-FR"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23" descr="repo-layout.png"/>
          <p:cNvPicPr>
            <a:picLocks noChangeAspect="1"/>
          </p:cNvPicPr>
          <p:nvPr/>
        </p:nvPicPr>
        <p:blipFill>
          <a:blip r:embed="rId2" cstate="print"/>
          <a:srcRect/>
          <a:stretch>
            <a:fillRect/>
          </a:stretch>
        </p:blipFill>
        <p:spPr bwMode="auto">
          <a:xfrm>
            <a:off x="684213" y="1412875"/>
            <a:ext cx="7727950" cy="4652963"/>
          </a:xfrm>
          <a:prstGeom prst="rect">
            <a:avLst/>
          </a:prstGeom>
          <a:ln>
            <a:noFill/>
          </a:ln>
          <a:effectLst>
            <a:outerShdw blurRad="190500" algn="tl" rotWithShape="0">
              <a:srgbClr val="000000">
                <a:alpha val="70000"/>
              </a:srgbClr>
            </a:outerShdw>
          </a:effectLst>
        </p:spPr>
      </p:pic>
      <p:sp>
        <p:nvSpPr>
          <p:cNvPr id="6" name="TextBox 5"/>
          <p:cNvSpPr txBox="1"/>
          <p:nvPr/>
        </p:nvSpPr>
        <p:spPr>
          <a:xfrm>
            <a:off x="539552" y="332656"/>
            <a:ext cx="5112568"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Repository</a:t>
            </a:r>
            <a:r>
              <a:rPr lang="en-US" altLang="zh-CN" sz="4000" dirty="0">
                <a:solidFill>
                  <a:schemeClr val="accent6">
                    <a:lumMod val="75000"/>
                  </a:schemeClr>
                </a:solidFill>
                <a:latin typeface="华文琥珀" pitchFamily="2" charset="-122"/>
                <a:ea typeface="华文琥珀" pitchFamily="2" charset="-122"/>
              </a:rPr>
              <a:t> </a:t>
            </a:r>
            <a:r>
              <a:rPr lang="en-US" altLang="zh-CN" sz="4000" dirty="0" smtClean="0">
                <a:solidFill>
                  <a:schemeClr val="accent6">
                    <a:lumMod val="75000"/>
                  </a:schemeClr>
                </a:solidFill>
                <a:latin typeface="华文琥珀" pitchFamily="2" charset="-122"/>
                <a:ea typeface="华文琥珀" pitchFamily="2" charset="-122"/>
              </a:rPr>
              <a:t>Layout</a:t>
            </a:r>
            <a:endParaRPr lang="zh-CN" altLang="en-US" sz="4000" dirty="0">
              <a:solidFill>
                <a:schemeClr val="accent6">
                  <a:lumMod val="75000"/>
                </a:schemeClr>
              </a:solidFill>
              <a:latin typeface="华文琥珀" pitchFamily="2" charset="-122"/>
              <a:ea typeface="华文琥珀" pitchFamily="2" charset="-122"/>
            </a:endParaRPr>
          </a:p>
        </p:txBody>
      </p:sp>
      <p:sp>
        <p:nvSpPr>
          <p:cNvPr id="5" name="Slide Number Placeholder 4"/>
          <p:cNvSpPr>
            <a:spLocks noGrp="1"/>
          </p:cNvSpPr>
          <p:nvPr>
            <p:ph type="sldNum" sz="quarter" idx="12"/>
          </p:nvPr>
        </p:nvSpPr>
        <p:spPr/>
        <p:txBody>
          <a:bodyPr/>
          <a:lstStyle/>
          <a:p>
            <a:pPr>
              <a:defRPr/>
            </a:pPr>
            <a:fld id="{AEB7165C-B5BA-477B-B534-1EDDB2CB9EF1}" type="slidenum">
              <a:rPr lang="zh-CN" altLang="fr-FR" smtClean="0"/>
              <a:pPr>
                <a:defRPr/>
              </a:pPr>
              <a:t>38</a:t>
            </a:fld>
            <a:endParaRPr lang="fr-FR"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4857760"/>
            <a:ext cx="8064896" cy="1268403"/>
          </a:xfrm>
        </p:spPr>
        <p:txBody>
          <a:bodyPr>
            <a:normAutofit lnSpcReduction="10000"/>
          </a:bodyPr>
          <a:lstStyle/>
          <a:p>
            <a:pPr>
              <a:buClr>
                <a:schemeClr val="accent6">
                  <a:lumMod val="75000"/>
                </a:schemeClr>
              </a:buClr>
              <a:buSzPct val="80000"/>
              <a:buFont typeface="Wingdings" pitchFamily="2" charset="2"/>
              <a:buChar char="p"/>
            </a:pPr>
            <a:r>
              <a:rPr lang="en-US" altLang="zh-CN" sz="1800" dirty="0" smtClean="0"/>
              <a:t>All maven projects use a same local repository by default</a:t>
            </a:r>
          </a:p>
          <a:p>
            <a:pPr>
              <a:buClr>
                <a:schemeClr val="accent6">
                  <a:lumMod val="75000"/>
                </a:schemeClr>
              </a:buClr>
              <a:buSzPct val="80000"/>
              <a:buFont typeface="Wingdings" pitchFamily="2" charset="2"/>
              <a:buChar char="p"/>
            </a:pPr>
            <a:r>
              <a:rPr lang="en-US" altLang="zh-CN" sz="1800" dirty="0" smtClean="0"/>
              <a:t>Maven downloads artifacts from remote repositories and cache them in local repository</a:t>
            </a:r>
          </a:p>
          <a:p>
            <a:pPr>
              <a:buClr>
                <a:schemeClr val="accent6">
                  <a:lumMod val="75000"/>
                </a:schemeClr>
              </a:buClr>
              <a:buSzPct val="80000"/>
              <a:buFont typeface="Wingdings" pitchFamily="2" charset="2"/>
              <a:buChar char="p"/>
            </a:pPr>
            <a:r>
              <a:rPr lang="en-US" altLang="zh-CN" sz="1800" dirty="0" smtClean="0"/>
              <a:t>Central repository is the only pre-configured remote repository</a:t>
            </a:r>
          </a:p>
          <a:p>
            <a:pPr>
              <a:buFont typeface="Calibri" pitchFamily="34" charset="0"/>
              <a:buChar char="*"/>
            </a:pPr>
            <a:endParaRPr lang="en-US" altLang="zh-CN" sz="2000" dirty="0" smtClean="0"/>
          </a:p>
        </p:txBody>
      </p:sp>
      <p:sp>
        <p:nvSpPr>
          <p:cNvPr id="18" name="Slide Number Placeholder 17"/>
          <p:cNvSpPr>
            <a:spLocks noGrp="1"/>
          </p:cNvSpPr>
          <p:nvPr>
            <p:ph type="sldNum" sz="quarter" idx="12"/>
          </p:nvPr>
        </p:nvSpPr>
        <p:spPr/>
        <p:txBody>
          <a:bodyPr/>
          <a:lstStyle/>
          <a:p>
            <a:pPr>
              <a:defRPr/>
            </a:pPr>
            <a:fld id="{AEB7165C-B5BA-477B-B534-1EDDB2CB9EF1}" type="slidenum">
              <a:rPr lang="zh-CN" altLang="fr-FR" smtClean="0"/>
              <a:pPr>
                <a:defRPr/>
              </a:pPr>
              <a:t>39</a:t>
            </a:fld>
            <a:endParaRPr lang="fr-FR" altLang="zh-CN"/>
          </a:p>
        </p:txBody>
      </p:sp>
      <p:sp>
        <p:nvSpPr>
          <p:cNvPr id="16" name="云形 15"/>
          <p:cNvSpPr/>
          <p:nvPr/>
        </p:nvSpPr>
        <p:spPr>
          <a:xfrm>
            <a:off x="1214414" y="1714488"/>
            <a:ext cx="1071570" cy="107157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local</a:t>
            </a:r>
            <a:endParaRPr lang="zh-CN" altLang="en-US" dirty="0"/>
          </a:p>
        </p:txBody>
      </p:sp>
      <p:sp>
        <p:nvSpPr>
          <p:cNvPr id="17" name="云形 16"/>
          <p:cNvSpPr/>
          <p:nvPr/>
        </p:nvSpPr>
        <p:spPr>
          <a:xfrm>
            <a:off x="4286248" y="1285860"/>
            <a:ext cx="1365872" cy="1071570"/>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smtClean="0"/>
              <a:t>remote</a:t>
            </a:r>
            <a:endParaRPr lang="zh-CN" altLang="en-US" sz="1600" dirty="0"/>
          </a:p>
        </p:txBody>
      </p:sp>
      <p:sp>
        <p:nvSpPr>
          <p:cNvPr id="19" name="云形 18"/>
          <p:cNvSpPr/>
          <p:nvPr/>
        </p:nvSpPr>
        <p:spPr>
          <a:xfrm>
            <a:off x="4572000" y="2143116"/>
            <a:ext cx="1357322" cy="1071570"/>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smtClean="0"/>
              <a:t>remote</a:t>
            </a:r>
            <a:endParaRPr lang="zh-CN" altLang="en-US" sz="1600" dirty="0"/>
          </a:p>
        </p:txBody>
      </p:sp>
      <p:sp>
        <p:nvSpPr>
          <p:cNvPr id="20" name="云形 19"/>
          <p:cNvSpPr/>
          <p:nvPr/>
        </p:nvSpPr>
        <p:spPr>
          <a:xfrm>
            <a:off x="5724128" y="1643050"/>
            <a:ext cx="1368152" cy="1071570"/>
          </a:xfrm>
          <a:prstGeom prst="clou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central</a:t>
            </a:r>
            <a:endParaRPr lang="zh-CN" altLang="en-US" dirty="0"/>
          </a:p>
        </p:txBody>
      </p:sp>
      <p:cxnSp>
        <p:nvCxnSpPr>
          <p:cNvPr id="22" name="直接箭头连接符 21"/>
          <p:cNvCxnSpPr>
            <a:stCxn id="16" idx="0"/>
            <a:endCxn id="17" idx="2"/>
          </p:cNvCxnSpPr>
          <p:nvPr/>
        </p:nvCxnSpPr>
        <p:spPr>
          <a:xfrm flipV="1">
            <a:off x="2285091" y="1821645"/>
            <a:ext cx="2005394" cy="4286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直接箭头连接符 22"/>
          <p:cNvCxnSpPr>
            <a:stCxn id="16" idx="0"/>
            <a:endCxn id="19" idx="2"/>
          </p:cNvCxnSpPr>
          <p:nvPr/>
        </p:nvCxnSpPr>
        <p:spPr>
          <a:xfrm>
            <a:off x="2285091" y="2250273"/>
            <a:ext cx="2291119" cy="4286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直接箭头连接符 25"/>
          <p:cNvCxnSpPr>
            <a:stCxn id="16" idx="0"/>
            <a:endCxn id="20" idx="2"/>
          </p:cNvCxnSpPr>
          <p:nvPr/>
        </p:nvCxnSpPr>
        <p:spPr>
          <a:xfrm flipV="1">
            <a:off x="2285091" y="2178835"/>
            <a:ext cx="3443281" cy="714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线形标注 2(无边框) 33"/>
          <p:cNvSpPr/>
          <p:nvPr/>
        </p:nvSpPr>
        <p:spPr>
          <a:xfrm>
            <a:off x="500034" y="3071810"/>
            <a:ext cx="1428760" cy="285752"/>
          </a:xfrm>
          <a:prstGeom prst="callout2">
            <a:avLst>
              <a:gd name="adj1" fmla="val -17538"/>
              <a:gd name="adj2" fmla="val 85357"/>
              <a:gd name="adj3" fmla="val -53371"/>
              <a:gd name="adj4" fmla="val 93642"/>
              <a:gd name="adj5" fmla="val -152845"/>
              <a:gd name="adj6" fmla="val 10079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000" i="1" dirty="0" smtClean="0"/>
              <a:t>~/.m2/repository</a:t>
            </a:r>
            <a:endParaRPr lang="zh-CN" altLang="en-US" sz="1000" i="1" dirty="0"/>
          </a:p>
        </p:txBody>
      </p:sp>
      <p:sp>
        <p:nvSpPr>
          <p:cNvPr id="35" name="线形标注 2(无边框) 34"/>
          <p:cNvSpPr/>
          <p:nvPr/>
        </p:nvSpPr>
        <p:spPr>
          <a:xfrm>
            <a:off x="6858016" y="2500306"/>
            <a:ext cx="1928826" cy="285752"/>
          </a:xfrm>
          <a:prstGeom prst="callout2">
            <a:avLst>
              <a:gd name="adj1" fmla="val -40631"/>
              <a:gd name="adj2" fmla="val 22017"/>
              <a:gd name="adj3" fmla="val -195226"/>
              <a:gd name="adj4" fmla="val 12488"/>
              <a:gd name="adj5" fmla="val -222123"/>
              <a:gd name="adj6" fmla="val -1544"/>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i="1" dirty="0" smtClean="0"/>
              <a:t>http://repo1.maven.org/maven2/</a:t>
            </a:r>
            <a:endParaRPr lang="zh-CN" altLang="en-US" sz="1000" i="1" dirty="0"/>
          </a:p>
        </p:txBody>
      </p:sp>
      <p:sp>
        <p:nvSpPr>
          <p:cNvPr id="36" name="流程图: 可选过程 35"/>
          <p:cNvSpPr/>
          <p:nvPr/>
        </p:nvSpPr>
        <p:spPr>
          <a:xfrm>
            <a:off x="3000364" y="3143248"/>
            <a:ext cx="1000132" cy="42862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Project A</a:t>
            </a:r>
            <a:endParaRPr lang="zh-CN" altLang="en-US" sz="1200" dirty="0"/>
          </a:p>
        </p:txBody>
      </p:sp>
      <p:sp>
        <p:nvSpPr>
          <p:cNvPr id="37" name="流程图: 可选过程 36"/>
          <p:cNvSpPr/>
          <p:nvPr/>
        </p:nvSpPr>
        <p:spPr>
          <a:xfrm>
            <a:off x="3000364" y="3643314"/>
            <a:ext cx="1000132" cy="42862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Project B</a:t>
            </a:r>
            <a:endParaRPr lang="zh-CN" altLang="en-US" sz="1200" dirty="0"/>
          </a:p>
        </p:txBody>
      </p:sp>
      <p:sp>
        <p:nvSpPr>
          <p:cNvPr id="38" name="流程图: 可选过程 37"/>
          <p:cNvSpPr/>
          <p:nvPr/>
        </p:nvSpPr>
        <p:spPr>
          <a:xfrm>
            <a:off x="3000364" y="4143380"/>
            <a:ext cx="1000132" cy="42862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Project …</a:t>
            </a:r>
            <a:endParaRPr lang="zh-CN" altLang="en-US" sz="1200" dirty="0"/>
          </a:p>
        </p:txBody>
      </p:sp>
      <p:sp>
        <p:nvSpPr>
          <p:cNvPr id="39" name="左箭头 38"/>
          <p:cNvSpPr/>
          <p:nvPr/>
        </p:nvSpPr>
        <p:spPr>
          <a:xfrm rot="2475266">
            <a:off x="1967152" y="3119933"/>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539552" y="332656"/>
            <a:ext cx="4464496"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Repository Types</a:t>
            </a:r>
            <a:endParaRPr lang="zh-CN" altLang="en-US" sz="4000" dirty="0">
              <a:solidFill>
                <a:schemeClr val="accent6">
                  <a:lumMod val="75000"/>
                </a:schemeClr>
              </a:solidFill>
              <a:latin typeface="华文琥珀" pitchFamily="2" charset="-122"/>
              <a:ea typeface="华文琥珀"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1981289"/>
            <a:ext cx="5040560" cy="1015663"/>
          </a:xfrm>
          <a:prstGeom prst="rect">
            <a:avLst/>
          </a:prstGeom>
          <a:noFill/>
        </p:spPr>
        <p:txBody>
          <a:bodyPr wrap="square">
            <a:spAutoFit/>
          </a:bodyPr>
          <a:lstStyle/>
          <a:p>
            <a:pPr fontAlgn="auto">
              <a:spcBef>
                <a:spcPts val="0"/>
              </a:spcBef>
              <a:spcAft>
                <a:spcPts val="0"/>
              </a:spcAft>
              <a:defRPr/>
            </a:pPr>
            <a:r>
              <a:rPr lang="en-US" altLang="zh-CN" sz="6000" dirty="0" smtClean="0">
                <a:solidFill>
                  <a:schemeClr val="accent6">
                    <a:lumMod val="75000"/>
                  </a:schemeClr>
                </a:solidFill>
                <a:latin typeface="华文琥珀" pitchFamily="2" charset="-122"/>
                <a:ea typeface="华文琥珀" pitchFamily="2" charset="-122"/>
              </a:rPr>
              <a:t>Introduction</a:t>
            </a:r>
            <a:endParaRPr lang="zh-CN" altLang="en-US" sz="6000" dirty="0">
              <a:solidFill>
                <a:schemeClr val="accent6">
                  <a:lumMod val="75000"/>
                </a:schemeClr>
              </a:solidFill>
              <a:latin typeface="华文琥珀" pitchFamily="2" charset="-122"/>
              <a:ea typeface="华文琥珀" pitchFamily="2" charset="-122"/>
            </a:endParaRPr>
          </a:p>
        </p:txBody>
      </p:sp>
      <p:pic>
        <p:nvPicPr>
          <p:cNvPr id="6" name="图片 4" descr="maven_mug_black-300x300.png"/>
          <p:cNvPicPr>
            <a:picLocks noChangeAspect="1"/>
          </p:cNvPicPr>
          <p:nvPr/>
        </p:nvPicPr>
        <p:blipFill>
          <a:blip r:embed="rId2" cstate="print"/>
          <a:srcRect/>
          <a:stretch>
            <a:fillRect/>
          </a:stretch>
        </p:blipFill>
        <p:spPr bwMode="auto">
          <a:xfrm>
            <a:off x="5508104" y="1988840"/>
            <a:ext cx="2276475" cy="2278063"/>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AEB7165C-B5BA-477B-B534-1EDDB2CB9EF1}" type="slidenum">
              <a:rPr lang="zh-CN" altLang="fr-FR" smtClean="0"/>
              <a:pPr>
                <a:defRPr/>
              </a:pPr>
              <a:t>4</a:t>
            </a:fld>
            <a:endParaRPr lang="fr-FR"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332656"/>
            <a:ext cx="5112568"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Maven Central</a:t>
            </a:r>
            <a:endParaRPr lang="zh-CN" altLang="en-US" sz="4000" dirty="0">
              <a:solidFill>
                <a:schemeClr val="accent6">
                  <a:lumMod val="75000"/>
                </a:schemeClr>
              </a:solidFill>
              <a:latin typeface="华文琥珀" pitchFamily="2" charset="-122"/>
              <a:ea typeface="华文琥珀" pitchFamily="2" charset="-122"/>
            </a:endParaRPr>
          </a:p>
        </p:txBody>
      </p:sp>
      <p:sp>
        <p:nvSpPr>
          <p:cNvPr id="450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Slide Number Placeholder 5"/>
          <p:cNvSpPr>
            <a:spLocks noGrp="1"/>
          </p:cNvSpPr>
          <p:nvPr>
            <p:ph type="sldNum" sz="quarter" idx="12"/>
          </p:nvPr>
        </p:nvSpPr>
        <p:spPr/>
        <p:txBody>
          <a:bodyPr/>
          <a:lstStyle/>
          <a:p>
            <a:pPr>
              <a:defRPr/>
            </a:pPr>
            <a:fld id="{AEB7165C-B5BA-477B-B534-1EDDB2CB9EF1}" type="slidenum">
              <a:rPr lang="zh-CN" altLang="fr-FR" smtClean="0"/>
              <a:pPr>
                <a:defRPr/>
              </a:pPr>
              <a:t>40</a:t>
            </a:fld>
            <a:endParaRPr lang="fr-FR" altLang="zh-CN"/>
          </a:p>
        </p:txBody>
      </p:sp>
      <p:sp>
        <p:nvSpPr>
          <p:cNvPr id="8" name="TextBox 5"/>
          <p:cNvSpPr txBox="1"/>
          <p:nvPr/>
        </p:nvSpPr>
        <p:spPr>
          <a:xfrm>
            <a:off x="611560" y="1700808"/>
            <a:ext cx="7848872" cy="4031873"/>
          </a:xfrm>
          <a:prstGeom prst="rect">
            <a:avLst/>
          </a:prstGeom>
          <a:noFill/>
        </p:spPr>
        <p:txBody>
          <a:bodyPr wrap="square" rtlCol="0">
            <a:spAutoFit/>
          </a:bodyPr>
          <a:lstStyle/>
          <a:p>
            <a:pPr>
              <a:buClr>
                <a:schemeClr val="accent6">
                  <a:lumMod val="75000"/>
                </a:schemeClr>
              </a:buClr>
              <a:buSzPct val="80000"/>
              <a:buFont typeface="Wingdings" pitchFamily="2" charset="2"/>
              <a:buChar char="p"/>
            </a:pPr>
            <a:r>
              <a:rPr lang="en-US" altLang="zh-CN" sz="2000" dirty="0">
                <a:latin typeface="Arial"/>
                <a:ea typeface="宋体" pitchFamily="2" charset="-122"/>
                <a:cs typeface="Arial"/>
              </a:rPr>
              <a:t> </a:t>
            </a:r>
            <a:r>
              <a:rPr lang="en-US" altLang="zh-CN" sz="2000" dirty="0" smtClean="0">
                <a:latin typeface="Arial"/>
                <a:ea typeface="宋体" pitchFamily="2" charset="-122"/>
                <a:cs typeface="Arial"/>
              </a:rPr>
              <a:t>0</a:t>
            </a:r>
            <a:r>
              <a:rPr lang="en-US" altLang="zh-CN" sz="2000" dirty="0" smtClean="0">
                <a:latin typeface="Arial"/>
                <a:cs typeface="Arial"/>
              </a:rPr>
              <a:t>3/2003 – 03/2001, 12 billions hits and </a:t>
            </a:r>
          </a:p>
          <a:p>
            <a:pPr>
              <a:buClr>
                <a:schemeClr val="accent6">
                  <a:lumMod val="75000"/>
                </a:schemeClr>
              </a:buClr>
              <a:buSzPct val="80000"/>
              <a:buFont typeface="Wingdings" pitchFamily="2" charset="2"/>
              <a:buChar char="p"/>
            </a:pPr>
            <a:endParaRPr lang="en-US" altLang="zh-CN" sz="2000" dirty="0" smtClean="0">
              <a:latin typeface="Arial"/>
              <a:cs typeface="Arial"/>
            </a:endParaRPr>
          </a:p>
          <a:p>
            <a:pPr>
              <a:buClr>
                <a:schemeClr val="accent6">
                  <a:lumMod val="75000"/>
                </a:schemeClr>
              </a:buClr>
              <a:buSzPct val="80000"/>
              <a:buFont typeface="Wingdings" pitchFamily="2" charset="2"/>
              <a:buChar char="p"/>
            </a:pPr>
            <a:r>
              <a:rPr lang="en-US" altLang="zh-CN" sz="2000" dirty="0" smtClean="0">
                <a:latin typeface="Arial"/>
                <a:ea typeface="宋体" pitchFamily="2" charset="-122"/>
                <a:cs typeface="Arial"/>
              </a:rPr>
              <a:t> 0</a:t>
            </a:r>
            <a:r>
              <a:rPr lang="en-US" altLang="zh-CN" sz="2000" dirty="0" smtClean="0">
                <a:latin typeface="Arial"/>
                <a:cs typeface="Arial"/>
              </a:rPr>
              <a:t>3</a:t>
            </a:r>
            <a:r>
              <a:rPr lang="en-US" altLang="zh-CN" sz="2000" dirty="0">
                <a:latin typeface="Arial"/>
                <a:cs typeface="Arial"/>
              </a:rPr>
              <a:t>/2003 – 03/</a:t>
            </a:r>
            <a:r>
              <a:rPr lang="en-US" altLang="zh-CN" sz="2000" dirty="0" smtClean="0">
                <a:latin typeface="Arial"/>
                <a:cs typeface="Arial"/>
              </a:rPr>
              <a:t>2001, 14.3 millions unique IP</a:t>
            </a:r>
          </a:p>
          <a:p>
            <a:pPr>
              <a:buClr>
                <a:schemeClr val="accent6">
                  <a:lumMod val="75000"/>
                </a:schemeClr>
              </a:buClr>
              <a:buSzPct val="80000"/>
              <a:buFont typeface="Wingdings" pitchFamily="2" charset="2"/>
              <a:buChar char="p"/>
            </a:pPr>
            <a:endParaRPr lang="en-US" altLang="zh-CN" sz="2000" dirty="0" smtClean="0">
              <a:latin typeface="Arial"/>
              <a:ea typeface="宋体" pitchFamily="2" charset="-122"/>
              <a:cs typeface="Arial"/>
            </a:endParaRPr>
          </a:p>
          <a:p>
            <a:pPr>
              <a:buClr>
                <a:schemeClr val="accent6">
                  <a:lumMod val="75000"/>
                </a:schemeClr>
              </a:buClr>
              <a:buSzPct val="80000"/>
              <a:buFont typeface="Wingdings" pitchFamily="2" charset="2"/>
              <a:buChar char="p"/>
            </a:pPr>
            <a:r>
              <a:rPr lang="en-US" altLang="zh-CN" sz="2000" dirty="0" smtClean="0">
                <a:latin typeface="Arial"/>
                <a:ea typeface="宋体" pitchFamily="2" charset="-122"/>
                <a:cs typeface="Arial"/>
              </a:rPr>
              <a:t> 0</a:t>
            </a:r>
            <a:r>
              <a:rPr lang="en-US" altLang="zh-CN" sz="2000" dirty="0" smtClean="0">
                <a:latin typeface="Arial"/>
                <a:cs typeface="Arial"/>
              </a:rPr>
              <a:t>1/2009, 60GB</a:t>
            </a:r>
          </a:p>
          <a:p>
            <a:pPr>
              <a:buClr>
                <a:schemeClr val="accent6">
                  <a:lumMod val="75000"/>
                </a:schemeClr>
              </a:buClr>
              <a:buSzPct val="80000"/>
              <a:buFont typeface="Wingdings" pitchFamily="2" charset="2"/>
              <a:buChar char="p"/>
            </a:pPr>
            <a:endParaRPr lang="en-US" altLang="zh-CN" sz="2000" dirty="0" smtClean="0">
              <a:latin typeface="Arial"/>
              <a:cs typeface="Arial"/>
            </a:endParaRPr>
          </a:p>
          <a:p>
            <a:pPr>
              <a:buClr>
                <a:schemeClr val="accent6">
                  <a:lumMod val="75000"/>
                </a:schemeClr>
              </a:buClr>
              <a:buSzPct val="80000"/>
              <a:buFont typeface="Wingdings" pitchFamily="2" charset="2"/>
              <a:buChar char="p"/>
            </a:pPr>
            <a:r>
              <a:rPr lang="en-US" altLang="zh-CN" sz="2000" dirty="0" smtClean="0">
                <a:latin typeface="Arial"/>
                <a:cs typeface="Arial"/>
              </a:rPr>
              <a:t> 08/2011, </a:t>
            </a:r>
            <a:r>
              <a:rPr lang="en-US" altLang="zh-CN" sz="2000" dirty="0" smtClean="0">
                <a:latin typeface="Arial"/>
                <a:cs typeface="Arial"/>
              </a:rPr>
              <a:t>350GB</a:t>
            </a:r>
          </a:p>
          <a:p>
            <a:pPr>
              <a:buClr>
                <a:schemeClr val="accent6">
                  <a:lumMod val="75000"/>
                </a:schemeClr>
              </a:buClr>
              <a:buSzPct val="80000"/>
              <a:buFont typeface="Wingdings" pitchFamily="2" charset="2"/>
              <a:buChar char="p"/>
            </a:pPr>
            <a:endParaRPr lang="en-US" altLang="zh-CN" sz="2000" dirty="0">
              <a:latin typeface="Arial"/>
              <a:cs typeface="Arial"/>
            </a:endParaRPr>
          </a:p>
          <a:p>
            <a:pPr>
              <a:buClr>
                <a:schemeClr val="accent6">
                  <a:lumMod val="75000"/>
                </a:schemeClr>
              </a:buClr>
              <a:buSzPct val="80000"/>
              <a:buFont typeface="Wingdings" pitchFamily="2" charset="2"/>
              <a:buChar char="p"/>
            </a:pPr>
            <a:r>
              <a:rPr lang="en-US" altLang="zh-CN" sz="2000" dirty="0" smtClean="0">
                <a:latin typeface="Arial"/>
                <a:cs typeface="Arial"/>
              </a:rPr>
              <a:t> 10/2015, 1,100,00+ artifacts</a:t>
            </a:r>
          </a:p>
          <a:p>
            <a:pPr>
              <a:buClr>
                <a:schemeClr val="accent6">
                  <a:lumMod val="75000"/>
                </a:schemeClr>
              </a:buClr>
              <a:buSzPct val="80000"/>
              <a:buFont typeface="Wingdings" pitchFamily="2" charset="2"/>
              <a:buChar char="p"/>
            </a:pPr>
            <a:endParaRPr lang="en-US" altLang="zh-CN" sz="2000" dirty="0">
              <a:latin typeface="Arial"/>
              <a:cs typeface="Arial"/>
            </a:endParaRPr>
          </a:p>
          <a:p>
            <a:pPr>
              <a:buClr>
                <a:schemeClr val="accent6">
                  <a:lumMod val="75000"/>
                </a:schemeClr>
              </a:buClr>
              <a:buSzPct val="80000"/>
              <a:buFont typeface="Wingdings" pitchFamily="2" charset="2"/>
              <a:buChar char="p"/>
            </a:pPr>
            <a:r>
              <a:rPr lang="en-US" altLang="zh-CN" sz="2000" b="1" dirty="0">
                <a:latin typeface="Arial"/>
                <a:cs typeface="Arial"/>
              </a:rPr>
              <a:t> </a:t>
            </a:r>
            <a:r>
              <a:rPr lang="en-US" altLang="zh-CN" sz="2000" b="1" dirty="0" smtClean="0">
                <a:latin typeface="Arial"/>
                <a:cs typeface="Arial"/>
              </a:rPr>
              <a:t>Java </a:t>
            </a:r>
            <a:r>
              <a:rPr lang="zh-CN" altLang="en-US" sz="2000" b="1" dirty="0" smtClean="0">
                <a:latin typeface="Arial"/>
                <a:cs typeface="Arial"/>
              </a:rPr>
              <a:t>生态系统的基石</a:t>
            </a:r>
            <a:endParaRPr lang="en-US" altLang="zh-CN" sz="2000" b="1" dirty="0" smtClean="0">
              <a:latin typeface="Arial"/>
              <a:cs typeface="Arial"/>
            </a:endParaRPr>
          </a:p>
          <a:p>
            <a:pPr>
              <a:buClr>
                <a:schemeClr val="accent6">
                  <a:lumMod val="75000"/>
                </a:schemeClr>
              </a:buClr>
              <a:buSzPct val="80000"/>
              <a:buFont typeface="Wingdings" pitchFamily="2" charset="2"/>
              <a:buChar char="p"/>
            </a:pPr>
            <a:endParaRPr lang="en-US" altLang="zh-CN" sz="1600" dirty="0"/>
          </a:p>
          <a:p>
            <a:pPr>
              <a:buClr>
                <a:schemeClr val="accent6">
                  <a:lumMod val="75000"/>
                </a:schemeClr>
              </a:buClr>
              <a:buSzPct val="80000"/>
            </a:pPr>
            <a:endParaRPr lang="en-US" altLang="zh-CN" sz="2000" dirty="0" smtClean="0">
              <a:latin typeface="宋体" pitchFamily="2" charset="-122"/>
              <a:ea typeface="宋体" pitchFamily="2" charset="-122"/>
            </a:endParaRPr>
          </a:p>
        </p:txBody>
      </p:sp>
    </p:spTree>
    <p:extLst>
      <p:ext uri="{BB962C8B-B14F-4D97-AF65-F5344CB8AC3E}">
        <p14:creationId xmlns:p14="http://schemas.microsoft.com/office/powerpoint/2010/main" val="799806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332656"/>
            <a:ext cx="5112568"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Repository Manager</a:t>
            </a:r>
            <a:endParaRPr lang="zh-CN" altLang="en-US" sz="4000" dirty="0">
              <a:solidFill>
                <a:schemeClr val="accent6">
                  <a:lumMod val="75000"/>
                </a:schemeClr>
              </a:solidFill>
              <a:latin typeface="华文琥珀" pitchFamily="2" charset="-122"/>
              <a:ea typeface="华文琥珀" pitchFamily="2" charset="-122"/>
            </a:endParaRPr>
          </a:p>
        </p:txBody>
      </p:sp>
      <p:sp>
        <p:nvSpPr>
          <p:cNvPr id="450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5057" name="Object 1"/>
          <p:cNvGraphicFramePr>
            <a:graphicFrameLocks noChangeAspect="1"/>
          </p:cNvGraphicFramePr>
          <p:nvPr/>
        </p:nvGraphicFramePr>
        <p:xfrm>
          <a:off x="611560" y="1412776"/>
          <a:ext cx="5040560" cy="4185349"/>
        </p:xfrm>
        <a:graphic>
          <a:graphicData uri="http://schemas.openxmlformats.org/presentationml/2006/ole">
            <mc:AlternateContent xmlns:mc="http://schemas.openxmlformats.org/markup-compatibility/2006">
              <mc:Choice xmlns:v="urn:schemas-microsoft-com:vml" Requires="v">
                <p:oleObj spid="_x0000_s17476" name="Visio" r:id="rId3" imgW="3701238" imgH="3079844" progId="Visio.Drawing.11">
                  <p:embed/>
                </p:oleObj>
              </mc:Choice>
              <mc:Fallback>
                <p:oleObj name="Visio" r:id="rId3" imgW="3701238" imgH="3079844"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412776"/>
                        <a:ext cx="5040560" cy="418534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7" name="内容占位符 2"/>
          <p:cNvSpPr>
            <a:spLocks noGrp="1"/>
          </p:cNvSpPr>
          <p:nvPr>
            <p:ph idx="1"/>
          </p:nvPr>
        </p:nvSpPr>
        <p:spPr>
          <a:xfrm>
            <a:off x="6084168" y="1628800"/>
            <a:ext cx="2592288" cy="1656184"/>
          </a:xfrm>
        </p:spPr>
        <p:txBody>
          <a:bodyPr>
            <a:normAutofit/>
          </a:bodyPr>
          <a:lstStyle/>
          <a:p>
            <a:pPr>
              <a:buClr>
                <a:schemeClr val="accent6">
                  <a:lumMod val="75000"/>
                </a:schemeClr>
              </a:buClr>
              <a:buSzPct val="80000"/>
              <a:buFont typeface="Wingdings" pitchFamily="2" charset="2"/>
              <a:buChar char="p"/>
            </a:pPr>
            <a:r>
              <a:rPr lang="en-US" altLang="zh-CN" sz="1600" dirty="0" smtClean="0"/>
              <a:t>Save bandwidth</a:t>
            </a:r>
          </a:p>
          <a:p>
            <a:pPr>
              <a:buClr>
                <a:schemeClr val="accent6">
                  <a:lumMod val="75000"/>
                </a:schemeClr>
              </a:buClr>
              <a:buSzPct val="80000"/>
              <a:buFont typeface="Wingdings" pitchFamily="2" charset="2"/>
              <a:buChar char="p"/>
            </a:pPr>
            <a:r>
              <a:rPr lang="en-US" altLang="zh-CN" sz="1600" dirty="0" smtClean="0"/>
              <a:t>Accelerate build</a:t>
            </a:r>
          </a:p>
          <a:p>
            <a:pPr>
              <a:buClr>
                <a:schemeClr val="accent6">
                  <a:lumMod val="75000"/>
                </a:schemeClr>
              </a:buClr>
              <a:buSzPct val="80000"/>
              <a:buFont typeface="Wingdings" pitchFamily="2" charset="2"/>
              <a:buChar char="p"/>
            </a:pPr>
            <a:r>
              <a:rPr lang="en-US" altLang="zh-CN" sz="1600" dirty="0" smtClean="0"/>
              <a:t>Deploy artifacts</a:t>
            </a:r>
          </a:p>
          <a:p>
            <a:pPr>
              <a:buClr>
                <a:schemeClr val="accent6">
                  <a:lumMod val="75000"/>
                </a:schemeClr>
              </a:buClr>
              <a:buSzPct val="80000"/>
              <a:buFont typeface="Wingdings" pitchFamily="2" charset="2"/>
              <a:buChar char="p"/>
            </a:pPr>
            <a:r>
              <a:rPr lang="en-US" altLang="zh-CN" sz="1600" dirty="0" smtClean="0"/>
              <a:t>Save central’s load</a:t>
            </a:r>
          </a:p>
        </p:txBody>
      </p:sp>
      <p:sp>
        <p:nvSpPr>
          <p:cNvPr id="6" name="Slide Number Placeholder 5"/>
          <p:cNvSpPr>
            <a:spLocks noGrp="1"/>
          </p:cNvSpPr>
          <p:nvPr>
            <p:ph type="sldNum" sz="quarter" idx="12"/>
          </p:nvPr>
        </p:nvSpPr>
        <p:spPr/>
        <p:txBody>
          <a:bodyPr/>
          <a:lstStyle/>
          <a:p>
            <a:pPr>
              <a:defRPr/>
            </a:pPr>
            <a:fld id="{AEB7165C-B5BA-477B-B534-1EDDB2CB9EF1}" type="slidenum">
              <a:rPr lang="zh-CN" altLang="fr-FR" smtClean="0"/>
              <a:pPr>
                <a:defRPr/>
              </a:pPr>
              <a:t>41</a:t>
            </a:fld>
            <a:endParaRPr lang="fr-FR"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1052736"/>
            <a:ext cx="4000528" cy="540147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sz="1150" dirty="0" smtClean="0">
                <a:latin typeface="Calibri" pitchFamily="34" charset="0"/>
              </a:rPr>
              <a:t> &lt;project&gt;  </a:t>
            </a:r>
          </a:p>
          <a:p>
            <a:r>
              <a:rPr lang="en-US" altLang="zh-CN" sz="1150" dirty="0" smtClean="0">
                <a:latin typeface="Calibri" pitchFamily="34" charset="0"/>
              </a:rPr>
              <a:t> ...  </a:t>
            </a:r>
          </a:p>
          <a:p>
            <a:r>
              <a:rPr lang="en-US" altLang="zh-CN" sz="1150" dirty="0" smtClean="0">
                <a:latin typeface="Calibri" pitchFamily="34" charset="0"/>
              </a:rPr>
              <a:t>   &lt;repositories&gt;  </a:t>
            </a:r>
          </a:p>
          <a:p>
            <a:r>
              <a:rPr lang="en-US" altLang="zh-CN" sz="1150" dirty="0" smtClean="0">
                <a:latin typeface="Calibri" pitchFamily="34" charset="0"/>
              </a:rPr>
              <a:t>     &lt;repository&gt;  </a:t>
            </a:r>
          </a:p>
          <a:p>
            <a:r>
              <a:rPr lang="en-US" altLang="zh-CN" sz="1150" dirty="0" smtClean="0">
                <a:latin typeface="Calibri" pitchFamily="34" charset="0"/>
              </a:rPr>
              <a:t>       &lt;id&gt;maven-net-</a:t>
            </a:r>
            <a:r>
              <a:rPr lang="en-US" altLang="zh-CN" sz="1150" dirty="0" err="1" smtClean="0">
                <a:latin typeface="Calibri" pitchFamily="34" charset="0"/>
              </a:rPr>
              <a:t>cn</a:t>
            </a:r>
            <a:r>
              <a:rPr lang="en-US" altLang="zh-CN" sz="1150" dirty="0" smtClean="0">
                <a:latin typeface="Calibri" pitchFamily="34" charset="0"/>
              </a:rPr>
              <a:t>&lt;/id&gt;  </a:t>
            </a:r>
          </a:p>
          <a:p>
            <a:r>
              <a:rPr lang="en-US" altLang="zh-CN" sz="1150" dirty="0" smtClean="0">
                <a:latin typeface="Calibri" pitchFamily="34" charset="0"/>
              </a:rPr>
              <a:t>       &lt;name&gt;Maven China Mirror&lt;/name&gt;  </a:t>
            </a:r>
          </a:p>
          <a:p>
            <a:r>
              <a:rPr lang="en-US" altLang="zh-CN" sz="1150" dirty="0" smtClean="0">
                <a:latin typeface="Calibri" pitchFamily="34" charset="0"/>
              </a:rPr>
              <a:t>       &lt;</a:t>
            </a:r>
            <a:r>
              <a:rPr lang="en-US" altLang="zh-CN" sz="1150" dirty="0" err="1" smtClean="0">
                <a:latin typeface="Calibri" pitchFamily="34" charset="0"/>
              </a:rPr>
              <a:t>url</a:t>
            </a:r>
            <a:r>
              <a:rPr lang="en-US" altLang="zh-CN" sz="1150" dirty="0" smtClean="0">
                <a:latin typeface="Calibri" pitchFamily="34" charset="0"/>
              </a:rPr>
              <a:t>&gt;http://maven.net.cn/content/groups/public/&lt;/url&gt;  </a:t>
            </a:r>
          </a:p>
          <a:p>
            <a:r>
              <a:rPr lang="en-US" altLang="zh-CN" sz="1150" dirty="0" smtClean="0">
                <a:latin typeface="Calibri" pitchFamily="34" charset="0"/>
              </a:rPr>
              <a:t>       &lt;releases&gt;  </a:t>
            </a:r>
          </a:p>
          <a:p>
            <a:r>
              <a:rPr lang="en-US" altLang="zh-CN" sz="1150" dirty="0" smtClean="0">
                <a:latin typeface="Calibri" pitchFamily="34" charset="0"/>
              </a:rPr>
              <a:t>         &lt;enabled&gt;true&lt;/enabled&gt;  </a:t>
            </a:r>
          </a:p>
          <a:p>
            <a:r>
              <a:rPr lang="en-US" altLang="zh-CN" sz="1150" dirty="0" smtClean="0">
                <a:latin typeface="Calibri" pitchFamily="34" charset="0"/>
              </a:rPr>
              <a:t>       &lt;/releases&gt;  </a:t>
            </a:r>
          </a:p>
          <a:p>
            <a:r>
              <a:rPr lang="en-US" altLang="zh-CN" sz="1150" dirty="0" smtClean="0">
                <a:latin typeface="Calibri" pitchFamily="34" charset="0"/>
              </a:rPr>
              <a:t>       &lt;snapshots&gt;  </a:t>
            </a:r>
          </a:p>
          <a:p>
            <a:r>
              <a:rPr lang="en-US" altLang="zh-CN" sz="1150" dirty="0" smtClean="0">
                <a:latin typeface="Calibri" pitchFamily="34" charset="0"/>
              </a:rPr>
              <a:t>         &lt;enabled&gt;false&lt;/enabled&gt;  </a:t>
            </a:r>
          </a:p>
          <a:p>
            <a:r>
              <a:rPr lang="en-US" altLang="zh-CN" sz="1150" dirty="0" smtClean="0">
                <a:latin typeface="Calibri" pitchFamily="34" charset="0"/>
              </a:rPr>
              <a:t>       &lt;/snapshots&gt;  </a:t>
            </a:r>
          </a:p>
          <a:p>
            <a:r>
              <a:rPr lang="en-US" altLang="zh-CN" sz="1150" dirty="0" smtClean="0">
                <a:latin typeface="Calibri" pitchFamily="34" charset="0"/>
              </a:rPr>
              <a:t>     &lt;/repository&gt;  </a:t>
            </a:r>
          </a:p>
          <a:p>
            <a:r>
              <a:rPr lang="en-US" altLang="zh-CN" sz="1150" dirty="0" smtClean="0">
                <a:latin typeface="Calibri" pitchFamily="34" charset="0"/>
              </a:rPr>
              <a:t>   &lt;/repositories&gt;  </a:t>
            </a:r>
          </a:p>
          <a:p>
            <a:r>
              <a:rPr lang="en-US" altLang="zh-CN" sz="1150" dirty="0" smtClean="0">
                <a:latin typeface="Calibri" pitchFamily="34" charset="0"/>
              </a:rPr>
              <a:t>   &lt;</a:t>
            </a:r>
            <a:r>
              <a:rPr lang="en-US" altLang="zh-CN" sz="1150" dirty="0" err="1" smtClean="0">
                <a:latin typeface="Calibri" pitchFamily="34" charset="0"/>
              </a:rPr>
              <a:t>pluginRepositories</a:t>
            </a:r>
            <a:r>
              <a:rPr lang="en-US" altLang="zh-CN" sz="1150" dirty="0" smtClean="0">
                <a:latin typeface="Calibri" pitchFamily="34" charset="0"/>
              </a:rPr>
              <a:t>&gt;  </a:t>
            </a:r>
          </a:p>
          <a:p>
            <a:r>
              <a:rPr lang="en-US" altLang="zh-CN" sz="1150" dirty="0" smtClean="0">
                <a:latin typeface="Calibri" pitchFamily="34" charset="0"/>
              </a:rPr>
              <a:t>     &lt;</a:t>
            </a:r>
            <a:r>
              <a:rPr lang="en-US" altLang="zh-CN" sz="1150" dirty="0" err="1" smtClean="0">
                <a:latin typeface="Calibri" pitchFamily="34" charset="0"/>
              </a:rPr>
              <a:t>pluginRepository</a:t>
            </a:r>
            <a:r>
              <a:rPr lang="en-US" altLang="zh-CN" sz="1150" dirty="0" smtClean="0">
                <a:latin typeface="Calibri" pitchFamily="34" charset="0"/>
              </a:rPr>
              <a:t>&gt;  </a:t>
            </a:r>
          </a:p>
          <a:p>
            <a:r>
              <a:rPr lang="en-US" altLang="zh-CN" sz="1150" dirty="0" smtClean="0">
                <a:latin typeface="Calibri" pitchFamily="34" charset="0"/>
              </a:rPr>
              <a:t>       &lt;id&gt;maven-net-</a:t>
            </a:r>
            <a:r>
              <a:rPr lang="en-US" altLang="zh-CN" sz="1150" dirty="0" err="1" smtClean="0">
                <a:latin typeface="Calibri" pitchFamily="34" charset="0"/>
              </a:rPr>
              <a:t>cn</a:t>
            </a:r>
            <a:r>
              <a:rPr lang="en-US" altLang="zh-CN" sz="1150" dirty="0" smtClean="0">
                <a:latin typeface="Calibri" pitchFamily="34" charset="0"/>
              </a:rPr>
              <a:t>&lt;/id&gt;  </a:t>
            </a:r>
          </a:p>
          <a:p>
            <a:r>
              <a:rPr lang="en-US" altLang="zh-CN" sz="1150" dirty="0" smtClean="0">
                <a:latin typeface="Calibri" pitchFamily="34" charset="0"/>
              </a:rPr>
              <a:t>       &lt;name&gt;Maven China Mirror&lt;/name&gt;  </a:t>
            </a:r>
          </a:p>
          <a:p>
            <a:r>
              <a:rPr lang="en-US" altLang="zh-CN" sz="1150" dirty="0" smtClean="0">
                <a:latin typeface="Calibri" pitchFamily="34" charset="0"/>
              </a:rPr>
              <a:t>       &lt;</a:t>
            </a:r>
            <a:r>
              <a:rPr lang="en-US" altLang="zh-CN" sz="1150" dirty="0" err="1" smtClean="0">
                <a:latin typeface="Calibri" pitchFamily="34" charset="0"/>
              </a:rPr>
              <a:t>url</a:t>
            </a:r>
            <a:r>
              <a:rPr lang="en-US" altLang="zh-CN" sz="1150" dirty="0" smtClean="0">
                <a:latin typeface="Calibri" pitchFamily="34" charset="0"/>
              </a:rPr>
              <a:t>&gt;http://maven.net.cn/content/groups/public/&lt;/url&gt;  </a:t>
            </a:r>
          </a:p>
          <a:p>
            <a:r>
              <a:rPr lang="en-US" altLang="zh-CN" sz="1150" dirty="0" smtClean="0">
                <a:latin typeface="Calibri" pitchFamily="34" charset="0"/>
              </a:rPr>
              <a:t>       &lt;releases&gt;  </a:t>
            </a:r>
          </a:p>
          <a:p>
            <a:r>
              <a:rPr lang="en-US" altLang="zh-CN" sz="1150" dirty="0" smtClean="0">
                <a:latin typeface="Calibri" pitchFamily="34" charset="0"/>
              </a:rPr>
              <a:t>         &lt;enabled&gt;true&lt;/enabled&gt;  </a:t>
            </a:r>
          </a:p>
          <a:p>
            <a:r>
              <a:rPr lang="en-US" altLang="zh-CN" sz="1150" dirty="0" smtClean="0">
                <a:latin typeface="Calibri" pitchFamily="34" charset="0"/>
              </a:rPr>
              <a:t>       &lt;/releases&gt;  </a:t>
            </a:r>
          </a:p>
          <a:p>
            <a:r>
              <a:rPr lang="en-US" altLang="zh-CN" sz="1150" dirty="0" smtClean="0">
                <a:latin typeface="Calibri" pitchFamily="34" charset="0"/>
              </a:rPr>
              <a:t>       &lt;snapshots&gt;  </a:t>
            </a:r>
          </a:p>
          <a:p>
            <a:r>
              <a:rPr lang="en-US" altLang="zh-CN" sz="1150" dirty="0" smtClean="0">
                <a:latin typeface="Calibri" pitchFamily="34" charset="0"/>
              </a:rPr>
              <a:t>         &lt;enabled&gt;false&lt;/enabled&gt;  </a:t>
            </a:r>
          </a:p>
          <a:p>
            <a:r>
              <a:rPr lang="en-US" altLang="zh-CN" sz="1150" dirty="0" smtClean="0">
                <a:latin typeface="Calibri" pitchFamily="34" charset="0"/>
              </a:rPr>
              <a:t>       &lt;/snapshots&gt;      </a:t>
            </a:r>
          </a:p>
          <a:p>
            <a:r>
              <a:rPr lang="en-US" altLang="zh-CN" sz="1150" dirty="0" smtClean="0">
                <a:latin typeface="Calibri" pitchFamily="34" charset="0"/>
              </a:rPr>
              <a:t>     &lt;/</a:t>
            </a:r>
            <a:r>
              <a:rPr lang="en-US" altLang="zh-CN" sz="1150" dirty="0" err="1" smtClean="0">
                <a:latin typeface="Calibri" pitchFamily="34" charset="0"/>
              </a:rPr>
              <a:t>pluginRepository</a:t>
            </a:r>
            <a:r>
              <a:rPr lang="en-US" altLang="zh-CN" sz="1150" dirty="0" smtClean="0">
                <a:latin typeface="Calibri" pitchFamily="34" charset="0"/>
              </a:rPr>
              <a:t>&gt;  </a:t>
            </a:r>
          </a:p>
          <a:p>
            <a:r>
              <a:rPr lang="en-US" altLang="zh-CN" sz="1150" dirty="0" smtClean="0">
                <a:latin typeface="Calibri" pitchFamily="34" charset="0"/>
              </a:rPr>
              <a:t>   &lt;/</a:t>
            </a:r>
            <a:r>
              <a:rPr lang="en-US" altLang="zh-CN" sz="1150" dirty="0" err="1" smtClean="0">
                <a:latin typeface="Calibri" pitchFamily="34" charset="0"/>
              </a:rPr>
              <a:t>pluginRepositories</a:t>
            </a:r>
            <a:r>
              <a:rPr lang="en-US" altLang="zh-CN" sz="1150" dirty="0" smtClean="0">
                <a:latin typeface="Calibri" pitchFamily="34" charset="0"/>
              </a:rPr>
              <a:t>&gt;  </a:t>
            </a:r>
          </a:p>
          <a:p>
            <a:r>
              <a:rPr lang="en-US" altLang="zh-CN" sz="1150" dirty="0" smtClean="0">
                <a:latin typeface="Calibri" pitchFamily="34" charset="0"/>
              </a:rPr>
              <a:t> ...  </a:t>
            </a:r>
          </a:p>
          <a:p>
            <a:r>
              <a:rPr lang="en-US" altLang="zh-CN" sz="1150" dirty="0" smtClean="0">
                <a:latin typeface="Calibri" pitchFamily="34" charset="0"/>
              </a:rPr>
              <a:t> &lt;/project&gt; </a:t>
            </a:r>
            <a:endParaRPr lang="zh-CN" altLang="en-US" sz="1150" dirty="0">
              <a:latin typeface="Calibri" pitchFamily="34" charset="0"/>
            </a:endParaRPr>
          </a:p>
        </p:txBody>
      </p:sp>
      <p:sp>
        <p:nvSpPr>
          <p:cNvPr id="7" name="TextBox 6"/>
          <p:cNvSpPr txBox="1"/>
          <p:nvPr/>
        </p:nvSpPr>
        <p:spPr>
          <a:xfrm>
            <a:off x="5143504" y="2214554"/>
            <a:ext cx="3714776" cy="1015663"/>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sz="1200" dirty="0" smtClean="0">
                <a:latin typeface="Calibri" pitchFamily="34" charset="0"/>
              </a:rPr>
              <a:t> &lt;settings&gt;  </a:t>
            </a:r>
          </a:p>
          <a:p>
            <a:r>
              <a:rPr lang="en-US" altLang="zh-CN" sz="1200" dirty="0" smtClean="0">
                <a:latin typeface="Calibri" pitchFamily="34" charset="0"/>
              </a:rPr>
              <a:t>   ...  </a:t>
            </a:r>
          </a:p>
          <a:p>
            <a:r>
              <a:rPr lang="en-US" altLang="zh-CN" sz="1200" dirty="0" smtClean="0">
                <a:latin typeface="Calibri" pitchFamily="34" charset="0"/>
              </a:rPr>
              <a:t>   &lt;</a:t>
            </a:r>
            <a:r>
              <a:rPr lang="en-US" altLang="zh-CN" sz="1200" dirty="0" err="1" smtClean="0">
                <a:latin typeface="Calibri" pitchFamily="34" charset="0"/>
              </a:rPr>
              <a:t>localRepository</a:t>
            </a:r>
            <a:r>
              <a:rPr lang="en-US" altLang="zh-CN" sz="1200" dirty="0" smtClean="0">
                <a:latin typeface="Calibri" pitchFamily="34" charset="0"/>
              </a:rPr>
              <a:t>&gt;D:\java\repository&lt;/</a:t>
            </a:r>
            <a:r>
              <a:rPr lang="en-US" altLang="zh-CN" sz="1200" dirty="0" err="1" smtClean="0">
                <a:latin typeface="Calibri" pitchFamily="34" charset="0"/>
              </a:rPr>
              <a:t>localRepository</a:t>
            </a:r>
            <a:r>
              <a:rPr lang="en-US" altLang="zh-CN" sz="1200" dirty="0" smtClean="0">
                <a:latin typeface="Calibri" pitchFamily="34" charset="0"/>
              </a:rPr>
              <a:t>&gt;  </a:t>
            </a:r>
          </a:p>
          <a:p>
            <a:r>
              <a:rPr lang="en-US" altLang="zh-CN" sz="1200" dirty="0" smtClean="0">
                <a:latin typeface="Calibri" pitchFamily="34" charset="0"/>
              </a:rPr>
              <a:t>   ...  </a:t>
            </a:r>
          </a:p>
          <a:p>
            <a:r>
              <a:rPr lang="en-US" altLang="zh-CN" sz="1200" dirty="0" smtClean="0">
                <a:latin typeface="Calibri" pitchFamily="34" charset="0"/>
              </a:rPr>
              <a:t> &lt;/settings&gt; </a:t>
            </a:r>
            <a:endParaRPr lang="zh-CN" altLang="en-US" sz="1200" dirty="0">
              <a:latin typeface="Calibri" pitchFamily="34" charset="0"/>
            </a:endParaRPr>
          </a:p>
        </p:txBody>
      </p:sp>
      <p:sp>
        <p:nvSpPr>
          <p:cNvPr id="8" name="圆角矩形标注 7"/>
          <p:cNvSpPr/>
          <p:nvPr/>
        </p:nvSpPr>
        <p:spPr>
          <a:xfrm>
            <a:off x="6715140" y="1643050"/>
            <a:ext cx="1889308" cy="357190"/>
          </a:xfrm>
          <a:prstGeom prst="wedgeRoundRectCallout">
            <a:avLst>
              <a:gd name="adj1" fmla="val -38427"/>
              <a:gd name="adj2" fmla="val 139036"/>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Change local repository</a:t>
            </a:r>
            <a:endParaRPr lang="zh-CN" altLang="en-US" sz="1200" dirty="0"/>
          </a:p>
        </p:txBody>
      </p:sp>
      <p:sp>
        <p:nvSpPr>
          <p:cNvPr id="10" name="线形标注 2(无边框) 9"/>
          <p:cNvSpPr/>
          <p:nvPr/>
        </p:nvSpPr>
        <p:spPr>
          <a:xfrm>
            <a:off x="5929322" y="3571876"/>
            <a:ext cx="1428760" cy="285752"/>
          </a:xfrm>
          <a:prstGeom prst="callout2">
            <a:avLst>
              <a:gd name="adj1" fmla="val -17538"/>
              <a:gd name="adj2" fmla="val 85357"/>
              <a:gd name="adj3" fmla="val -53371"/>
              <a:gd name="adj4" fmla="val 93642"/>
              <a:gd name="adj5" fmla="val -152845"/>
              <a:gd name="adj6" fmla="val 10079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000" i="1" dirty="0" smtClean="0"/>
              <a:t>~/.m2/settings.xml</a:t>
            </a:r>
            <a:endParaRPr lang="zh-CN" altLang="en-US" sz="1000" i="1" dirty="0"/>
          </a:p>
        </p:txBody>
      </p:sp>
      <p:pic>
        <p:nvPicPr>
          <p:cNvPr id="13" name="图片 12" descr="tiny-man-2.png"/>
          <p:cNvPicPr>
            <a:picLocks noChangeAspect="1"/>
          </p:cNvPicPr>
          <p:nvPr/>
        </p:nvPicPr>
        <p:blipFill>
          <a:blip r:embed="rId2" cstate="print"/>
          <a:stretch>
            <a:fillRect/>
          </a:stretch>
        </p:blipFill>
        <p:spPr>
          <a:xfrm>
            <a:off x="5643570" y="4786322"/>
            <a:ext cx="642942" cy="1298130"/>
          </a:xfrm>
          <a:prstGeom prst="rect">
            <a:avLst/>
          </a:prstGeom>
        </p:spPr>
      </p:pic>
      <p:sp>
        <p:nvSpPr>
          <p:cNvPr id="9" name="TextBox 8"/>
          <p:cNvSpPr txBox="1"/>
          <p:nvPr/>
        </p:nvSpPr>
        <p:spPr>
          <a:xfrm>
            <a:off x="539552" y="332656"/>
            <a:ext cx="5832648"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Add Remote Repository</a:t>
            </a:r>
            <a:endParaRPr lang="zh-CN" altLang="en-US" sz="4000" dirty="0">
              <a:solidFill>
                <a:schemeClr val="accent6">
                  <a:lumMod val="75000"/>
                </a:schemeClr>
              </a:solidFill>
              <a:latin typeface="华文琥珀" pitchFamily="2" charset="-122"/>
              <a:ea typeface="华文琥珀" pitchFamily="2" charset="-122"/>
            </a:endParaRPr>
          </a:p>
        </p:txBody>
      </p:sp>
      <p:sp>
        <p:nvSpPr>
          <p:cNvPr id="11" name="Slide Number Placeholder 10"/>
          <p:cNvSpPr>
            <a:spLocks noGrp="1"/>
          </p:cNvSpPr>
          <p:nvPr>
            <p:ph type="sldNum" sz="quarter" idx="12"/>
          </p:nvPr>
        </p:nvSpPr>
        <p:spPr/>
        <p:txBody>
          <a:bodyPr/>
          <a:lstStyle/>
          <a:p>
            <a:pPr>
              <a:defRPr/>
            </a:pPr>
            <a:fld id="{AEB7165C-B5BA-477B-B534-1EDDB2CB9EF1}" type="slidenum">
              <a:rPr lang="zh-CN" altLang="fr-FR" smtClean="0"/>
              <a:pPr>
                <a:defRPr/>
              </a:pPr>
              <a:t>42</a:t>
            </a:fld>
            <a:endParaRPr lang="fr-FR" altLang="zh-C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42910" y="2926654"/>
            <a:ext cx="3714776" cy="341632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sz="1200" dirty="0" smtClean="0"/>
              <a:t>&lt;!-- in settings.xml --&gt;</a:t>
            </a:r>
          </a:p>
          <a:p>
            <a:r>
              <a:rPr lang="en-US" altLang="zh-CN" sz="1200" dirty="0" smtClean="0"/>
              <a:t>    &lt;settings&gt;</a:t>
            </a:r>
          </a:p>
          <a:p>
            <a:r>
              <a:rPr lang="en-US" altLang="zh-CN" sz="1200" dirty="0" smtClean="0"/>
              <a:t>    ...</a:t>
            </a:r>
          </a:p>
          <a:p>
            <a:r>
              <a:rPr lang="en-US" altLang="zh-CN" sz="1200" dirty="0" smtClean="0"/>
              <a:t>      &lt;servers&gt;</a:t>
            </a:r>
          </a:p>
          <a:p>
            <a:r>
              <a:rPr lang="en-US" altLang="zh-CN" sz="1200" dirty="0" smtClean="0"/>
              <a:t>      ...</a:t>
            </a:r>
          </a:p>
          <a:p>
            <a:r>
              <a:rPr lang="en-US" altLang="zh-CN" sz="1200" dirty="0" smtClean="0"/>
              <a:t>      &lt;server&gt;</a:t>
            </a:r>
          </a:p>
          <a:p>
            <a:r>
              <a:rPr lang="en-US" altLang="zh-CN" sz="1200" dirty="0" smtClean="0"/>
              <a:t>        &lt;id&gt;</a:t>
            </a:r>
            <a:r>
              <a:rPr lang="en-US" altLang="zh-CN" sz="1200" dirty="0" smtClean="0">
                <a:solidFill>
                  <a:schemeClr val="accent6">
                    <a:lumMod val="75000"/>
                  </a:schemeClr>
                </a:solidFill>
              </a:rPr>
              <a:t>your-id-releases</a:t>
            </a:r>
            <a:r>
              <a:rPr lang="en-US" altLang="zh-CN" sz="1200" dirty="0" smtClean="0"/>
              <a:t>&lt;/id&gt;</a:t>
            </a:r>
          </a:p>
          <a:p>
            <a:r>
              <a:rPr lang="en-US" altLang="zh-CN" sz="1200" dirty="0" smtClean="0"/>
              <a:t>        &lt;username&gt;***&lt;/username&gt;</a:t>
            </a:r>
          </a:p>
          <a:p>
            <a:r>
              <a:rPr lang="en-US" altLang="zh-CN" sz="1200" dirty="0" smtClean="0"/>
              <a:t>        &lt;password&gt;***&lt;/password&gt;</a:t>
            </a:r>
          </a:p>
          <a:p>
            <a:r>
              <a:rPr lang="en-US" altLang="zh-CN" sz="1200" dirty="0" smtClean="0"/>
              <a:t>      &lt;/server&gt;</a:t>
            </a:r>
          </a:p>
          <a:p>
            <a:r>
              <a:rPr lang="en-US" altLang="zh-CN" sz="1200" dirty="0" smtClean="0"/>
              <a:t>      &lt;server&gt;</a:t>
            </a:r>
          </a:p>
          <a:p>
            <a:r>
              <a:rPr lang="en-US" altLang="zh-CN" sz="1200" dirty="0" smtClean="0"/>
              <a:t>        &lt;id&gt;</a:t>
            </a:r>
            <a:r>
              <a:rPr lang="en-US" altLang="zh-CN" sz="1200" dirty="0" smtClean="0">
                <a:solidFill>
                  <a:schemeClr val="accent5">
                    <a:lumMod val="75000"/>
                  </a:schemeClr>
                </a:solidFill>
              </a:rPr>
              <a:t>your-id-snapshot</a:t>
            </a:r>
            <a:r>
              <a:rPr lang="en-US" altLang="zh-CN" sz="1200" dirty="0" smtClean="0"/>
              <a:t>s&lt;/id&gt;</a:t>
            </a:r>
          </a:p>
          <a:p>
            <a:r>
              <a:rPr lang="en-US" altLang="zh-CN" sz="1200" dirty="0" smtClean="0"/>
              <a:t>        &lt;username&gt;***&lt;/username&gt;</a:t>
            </a:r>
          </a:p>
          <a:p>
            <a:r>
              <a:rPr lang="en-US" altLang="zh-CN" sz="1200" dirty="0" smtClean="0"/>
              <a:t>        &lt;password&gt;***&lt;/password&gt;</a:t>
            </a:r>
          </a:p>
          <a:p>
            <a:r>
              <a:rPr lang="en-US" altLang="zh-CN" sz="1200" dirty="0" smtClean="0"/>
              <a:t>      &lt;/server&gt;</a:t>
            </a:r>
          </a:p>
          <a:p>
            <a:r>
              <a:rPr lang="en-US" altLang="zh-CN" sz="1200" dirty="0" smtClean="0"/>
              <a:t>      &lt;/servers&gt;</a:t>
            </a:r>
          </a:p>
          <a:p>
            <a:r>
              <a:rPr lang="en-US" altLang="zh-CN" sz="1200" dirty="0" smtClean="0"/>
              <a:t>    ...</a:t>
            </a:r>
          </a:p>
          <a:p>
            <a:r>
              <a:rPr lang="en-US" altLang="zh-CN" sz="1200" dirty="0" smtClean="0"/>
              <a:t>    &lt;/settings&gt;</a:t>
            </a:r>
            <a:endParaRPr lang="zh-CN" altLang="en-US" sz="1200" dirty="0"/>
          </a:p>
        </p:txBody>
      </p:sp>
      <p:pic>
        <p:nvPicPr>
          <p:cNvPr id="13" name="图片 12" descr="tiny-man-2.png"/>
          <p:cNvPicPr>
            <a:picLocks noChangeAspect="1"/>
          </p:cNvPicPr>
          <p:nvPr/>
        </p:nvPicPr>
        <p:blipFill>
          <a:blip r:embed="rId2" cstate="print"/>
          <a:stretch>
            <a:fillRect/>
          </a:stretch>
        </p:blipFill>
        <p:spPr>
          <a:xfrm>
            <a:off x="7786710" y="4714884"/>
            <a:ext cx="642942" cy="1298130"/>
          </a:xfrm>
          <a:prstGeom prst="rect">
            <a:avLst/>
          </a:prstGeom>
        </p:spPr>
      </p:pic>
      <p:sp>
        <p:nvSpPr>
          <p:cNvPr id="6" name="圆角矩形标注 5"/>
          <p:cNvSpPr/>
          <p:nvPr/>
        </p:nvSpPr>
        <p:spPr>
          <a:xfrm>
            <a:off x="1187624" y="2492896"/>
            <a:ext cx="936104" cy="357190"/>
          </a:xfrm>
          <a:prstGeom prst="wedgeRoundRectCallout">
            <a:avLst>
              <a:gd name="adj1" fmla="val -96708"/>
              <a:gd name="adj2" fmla="val 94170"/>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credential</a:t>
            </a:r>
            <a:endParaRPr lang="zh-CN" altLang="en-US" sz="1200" dirty="0"/>
          </a:p>
        </p:txBody>
      </p:sp>
      <p:sp>
        <p:nvSpPr>
          <p:cNvPr id="4" name="TextBox 3"/>
          <p:cNvSpPr txBox="1"/>
          <p:nvPr/>
        </p:nvSpPr>
        <p:spPr>
          <a:xfrm>
            <a:off x="2483768" y="1340768"/>
            <a:ext cx="5929354" cy="249299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sz="1200" dirty="0" smtClean="0"/>
              <a:t>&lt;!-- in pom.xml --&gt;</a:t>
            </a:r>
          </a:p>
          <a:p>
            <a:r>
              <a:rPr lang="en-US" altLang="zh-CN" sz="1200" dirty="0" smtClean="0"/>
              <a:t>    &lt;</a:t>
            </a:r>
            <a:r>
              <a:rPr lang="en-US" altLang="zh-CN" sz="1200" dirty="0" err="1" smtClean="0"/>
              <a:t>distributionManagement</a:t>
            </a:r>
            <a:r>
              <a:rPr lang="en-US" altLang="zh-CN" sz="1200" dirty="0" smtClean="0"/>
              <a:t>&gt;</a:t>
            </a:r>
          </a:p>
          <a:p>
            <a:r>
              <a:rPr lang="en-US" altLang="zh-CN" sz="1200" dirty="0" smtClean="0"/>
              <a:t>        &lt;repository&gt;</a:t>
            </a:r>
          </a:p>
          <a:p>
            <a:r>
              <a:rPr lang="en-US" altLang="zh-CN" sz="1200" dirty="0" smtClean="0"/>
              <a:t>            &lt;id&gt;</a:t>
            </a:r>
            <a:r>
              <a:rPr lang="en-US" altLang="zh-CN" sz="1200" dirty="0" smtClean="0">
                <a:solidFill>
                  <a:schemeClr val="accent6">
                    <a:lumMod val="75000"/>
                  </a:schemeClr>
                </a:solidFill>
              </a:rPr>
              <a:t>your-id-releases</a:t>
            </a:r>
            <a:r>
              <a:rPr lang="en-US" altLang="zh-CN" sz="1200" dirty="0" smtClean="0"/>
              <a:t>&lt;/id&gt;</a:t>
            </a:r>
          </a:p>
          <a:p>
            <a:r>
              <a:rPr lang="en-US" altLang="zh-CN" sz="1200" dirty="0" smtClean="0"/>
              <a:t>            &lt;name&gt;Your Staging Repository&lt;/name&gt;</a:t>
            </a:r>
          </a:p>
          <a:p>
            <a:r>
              <a:rPr lang="en-US" altLang="zh-CN" sz="1200" dirty="0" smtClean="0"/>
              <a:t>            &lt;</a:t>
            </a:r>
            <a:r>
              <a:rPr lang="en-US" altLang="zh-CN" sz="1200" dirty="0" err="1" smtClean="0"/>
              <a:t>url</a:t>
            </a:r>
            <a:r>
              <a:rPr lang="en-US" altLang="zh-CN" sz="1200" dirty="0" smtClean="0"/>
              <a:t>&gt;http://oss.sonatype.org/service/local/staging/deploy/maven2/&lt;/url&gt;</a:t>
            </a:r>
          </a:p>
          <a:p>
            <a:r>
              <a:rPr lang="en-US" altLang="zh-CN" sz="1200" dirty="0" smtClean="0"/>
              <a:t>        &lt;/repository&gt;</a:t>
            </a:r>
          </a:p>
          <a:p>
            <a:r>
              <a:rPr lang="en-US" altLang="zh-CN" sz="1200" dirty="0" smtClean="0"/>
              <a:t>        &lt;</a:t>
            </a:r>
            <a:r>
              <a:rPr lang="en-US" altLang="zh-CN" sz="1200" dirty="0" err="1" smtClean="0"/>
              <a:t>snapshotRepository</a:t>
            </a:r>
            <a:r>
              <a:rPr lang="en-US" altLang="zh-CN" sz="1200" dirty="0" smtClean="0"/>
              <a:t>&gt;</a:t>
            </a:r>
          </a:p>
          <a:p>
            <a:r>
              <a:rPr lang="en-US" altLang="zh-CN" sz="1200" dirty="0" smtClean="0"/>
              <a:t>            &lt;id&gt;</a:t>
            </a:r>
            <a:r>
              <a:rPr lang="en-US" altLang="zh-CN" sz="1200" dirty="0" smtClean="0">
                <a:solidFill>
                  <a:schemeClr val="accent5">
                    <a:lumMod val="75000"/>
                  </a:schemeClr>
                </a:solidFill>
              </a:rPr>
              <a:t>your-id-snapshots</a:t>
            </a:r>
            <a:r>
              <a:rPr lang="en-US" altLang="zh-CN" sz="1200" dirty="0" smtClean="0"/>
              <a:t>&lt;/id&gt;</a:t>
            </a:r>
          </a:p>
          <a:p>
            <a:r>
              <a:rPr lang="en-US" altLang="zh-CN" sz="1200" dirty="0" smtClean="0"/>
              <a:t>            &lt;name&gt;Your Snapshot Repository&lt;/name&gt;</a:t>
            </a:r>
          </a:p>
          <a:p>
            <a:r>
              <a:rPr lang="en-US" altLang="zh-CN" sz="1200" dirty="0" smtClean="0"/>
              <a:t>            &lt;</a:t>
            </a:r>
            <a:r>
              <a:rPr lang="en-US" altLang="zh-CN" sz="1200" dirty="0" err="1" smtClean="0"/>
              <a:t>url</a:t>
            </a:r>
            <a:r>
              <a:rPr lang="en-US" altLang="zh-CN" sz="1200" dirty="0" smtClean="0"/>
              <a:t>&gt;http://oss.sonatype.org/content/repositories/your-id-snapshots/&lt;/url&gt;</a:t>
            </a:r>
          </a:p>
          <a:p>
            <a:r>
              <a:rPr lang="en-US" altLang="zh-CN" sz="1200" dirty="0" smtClean="0"/>
              <a:t>        &lt;/</a:t>
            </a:r>
            <a:r>
              <a:rPr lang="en-US" altLang="zh-CN" sz="1200" dirty="0" err="1" smtClean="0"/>
              <a:t>snapshotRepository</a:t>
            </a:r>
            <a:r>
              <a:rPr lang="en-US" altLang="zh-CN" sz="1200" dirty="0" smtClean="0"/>
              <a:t>&gt;</a:t>
            </a:r>
          </a:p>
          <a:p>
            <a:r>
              <a:rPr lang="en-US" altLang="zh-CN" sz="1200" dirty="0" smtClean="0"/>
              <a:t>    &lt;/</a:t>
            </a:r>
            <a:r>
              <a:rPr lang="en-US" altLang="zh-CN" sz="1200" dirty="0" err="1" smtClean="0"/>
              <a:t>distributionManagement</a:t>
            </a:r>
            <a:r>
              <a:rPr lang="en-US" altLang="zh-CN" sz="1200" dirty="0" smtClean="0"/>
              <a:t>&gt;</a:t>
            </a:r>
          </a:p>
        </p:txBody>
      </p:sp>
      <p:sp>
        <p:nvSpPr>
          <p:cNvPr id="8" name="圆角矩形标注 7"/>
          <p:cNvSpPr/>
          <p:nvPr/>
        </p:nvSpPr>
        <p:spPr>
          <a:xfrm>
            <a:off x="6643702" y="642918"/>
            <a:ext cx="1785950" cy="571504"/>
          </a:xfrm>
          <a:prstGeom prst="wedgeRoundRectCallout">
            <a:avLst>
              <a:gd name="adj1" fmla="val -62752"/>
              <a:gd name="adj2" fmla="val 106047"/>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Release/Snapshot has different repository </a:t>
            </a:r>
            <a:r>
              <a:rPr lang="en-US" altLang="zh-CN" sz="1200" dirty="0" err="1" smtClean="0"/>
              <a:t>url</a:t>
            </a:r>
            <a:endParaRPr lang="zh-CN" altLang="en-US" sz="1200" dirty="0"/>
          </a:p>
        </p:txBody>
      </p:sp>
      <p:sp>
        <p:nvSpPr>
          <p:cNvPr id="9" name="TextBox 8"/>
          <p:cNvSpPr txBox="1"/>
          <p:nvPr/>
        </p:nvSpPr>
        <p:spPr>
          <a:xfrm>
            <a:off x="539552" y="332656"/>
            <a:ext cx="4032448"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Deploy Artifacts</a:t>
            </a:r>
            <a:endParaRPr lang="zh-CN" altLang="en-US" sz="4000" dirty="0">
              <a:solidFill>
                <a:schemeClr val="accent6">
                  <a:lumMod val="75000"/>
                </a:schemeClr>
              </a:solidFill>
              <a:latin typeface="华文琥珀" pitchFamily="2" charset="-122"/>
              <a:ea typeface="华文琥珀" pitchFamily="2" charset="-122"/>
            </a:endParaRPr>
          </a:p>
        </p:txBody>
      </p:sp>
      <p:sp>
        <p:nvSpPr>
          <p:cNvPr id="10" name="Slide Number Placeholder 9"/>
          <p:cNvSpPr>
            <a:spLocks noGrp="1"/>
          </p:cNvSpPr>
          <p:nvPr>
            <p:ph type="sldNum" sz="quarter" idx="12"/>
          </p:nvPr>
        </p:nvSpPr>
        <p:spPr/>
        <p:txBody>
          <a:bodyPr/>
          <a:lstStyle/>
          <a:p>
            <a:pPr>
              <a:defRPr/>
            </a:pPr>
            <a:fld id="{AEB7165C-B5BA-477B-B534-1EDDB2CB9EF1}" type="slidenum">
              <a:rPr lang="zh-CN" altLang="fr-FR" smtClean="0"/>
              <a:pPr>
                <a:defRPr/>
              </a:pPr>
              <a:t>43</a:t>
            </a:fld>
            <a:endParaRPr lang="fr-FR" altLang="zh-C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332656"/>
            <a:ext cx="4680520"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Snapshot Version</a:t>
            </a:r>
            <a:endParaRPr lang="zh-CN" altLang="en-US" sz="4000" dirty="0">
              <a:solidFill>
                <a:schemeClr val="accent6">
                  <a:lumMod val="75000"/>
                </a:schemeClr>
              </a:solidFill>
              <a:latin typeface="华文琥珀" pitchFamily="2" charset="-122"/>
              <a:ea typeface="华文琥珀" pitchFamily="2" charset="-122"/>
            </a:endParaRPr>
          </a:p>
        </p:txBody>
      </p:sp>
      <p:sp>
        <p:nvSpPr>
          <p:cNvPr id="450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内容占位符 2"/>
          <p:cNvSpPr>
            <a:spLocks noGrp="1"/>
          </p:cNvSpPr>
          <p:nvPr>
            <p:ph idx="1"/>
          </p:nvPr>
        </p:nvSpPr>
        <p:spPr>
          <a:xfrm>
            <a:off x="539552" y="1484784"/>
            <a:ext cx="7560840" cy="3744416"/>
          </a:xfrm>
        </p:spPr>
        <p:txBody>
          <a:bodyPr>
            <a:normAutofit/>
          </a:bodyPr>
          <a:lstStyle/>
          <a:p>
            <a:pPr>
              <a:buClr>
                <a:schemeClr val="accent6">
                  <a:lumMod val="75000"/>
                </a:schemeClr>
              </a:buClr>
              <a:buSzPct val="80000"/>
              <a:buFont typeface="Wingdings" pitchFamily="2" charset="2"/>
              <a:buChar char="p"/>
            </a:pPr>
            <a:r>
              <a:rPr lang="en-US" altLang="zh-CN" sz="2000" dirty="0" smtClean="0"/>
              <a:t>2.1-SNAPSHOT</a:t>
            </a:r>
          </a:p>
          <a:p>
            <a:pPr>
              <a:buClr>
                <a:schemeClr val="accent6">
                  <a:lumMod val="75000"/>
                </a:schemeClr>
              </a:buClr>
              <a:buSzPct val="80000"/>
              <a:buFont typeface="Wingdings" pitchFamily="2" charset="2"/>
              <a:buChar char="p"/>
            </a:pPr>
            <a:r>
              <a:rPr lang="en-US" altLang="zh-CN" sz="2000" dirty="0" smtClean="0"/>
              <a:t>2.1-20091214.221414-13</a:t>
            </a:r>
          </a:p>
          <a:p>
            <a:pPr>
              <a:buClr>
                <a:schemeClr val="accent6">
                  <a:lumMod val="75000"/>
                </a:schemeClr>
              </a:buClr>
              <a:buSzPct val="80000"/>
              <a:buFont typeface="Wingdings" pitchFamily="2" charset="2"/>
              <a:buChar char="p"/>
            </a:pPr>
            <a:endParaRPr lang="en-US" altLang="zh-CN" sz="2000" dirty="0" smtClean="0"/>
          </a:p>
          <a:p>
            <a:pPr>
              <a:buClr>
                <a:schemeClr val="accent6">
                  <a:lumMod val="75000"/>
                </a:schemeClr>
              </a:buClr>
              <a:buSzPct val="80000"/>
              <a:buFont typeface="Wingdings" pitchFamily="2" charset="2"/>
              <a:buChar char="p"/>
            </a:pPr>
            <a:r>
              <a:rPr lang="en-US" altLang="zh-CN" sz="2000" dirty="0" smtClean="0"/>
              <a:t>$mvn clean install -U </a:t>
            </a:r>
          </a:p>
          <a:p>
            <a:pPr>
              <a:buClr>
                <a:schemeClr val="accent6">
                  <a:lumMod val="75000"/>
                </a:schemeClr>
              </a:buClr>
              <a:buSzPct val="80000"/>
              <a:buFont typeface="Wingdings" pitchFamily="2" charset="2"/>
              <a:buChar char="p"/>
            </a:pPr>
            <a:r>
              <a:rPr lang="en-US" altLang="zh-CN" sz="2000" dirty="0" smtClean="0"/>
              <a:t>Update daily by default</a:t>
            </a:r>
            <a:r>
              <a:rPr lang="zh-CN" altLang="en-US" sz="2000" dirty="0" smtClean="0"/>
              <a:t>，</a:t>
            </a:r>
            <a:r>
              <a:rPr lang="en-US" altLang="zh-CN" sz="2000" dirty="0" smtClean="0"/>
              <a:t>-U</a:t>
            </a:r>
            <a:r>
              <a:rPr lang="zh-CN" altLang="en-US" sz="2000" dirty="0" smtClean="0"/>
              <a:t> </a:t>
            </a:r>
            <a:r>
              <a:rPr lang="en-US" altLang="zh-CN" sz="2000" dirty="0" smtClean="0"/>
              <a:t>to force updating</a:t>
            </a:r>
          </a:p>
          <a:p>
            <a:pPr>
              <a:buClr>
                <a:schemeClr val="accent6">
                  <a:lumMod val="75000"/>
                </a:schemeClr>
              </a:buClr>
              <a:buSzPct val="80000"/>
              <a:buFont typeface="Wingdings" pitchFamily="2" charset="2"/>
              <a:buChar char="p"/>
            </a:pPr>
            <a:endParaRPr lang="en-US" altLang="zh-CN" sz="2000" dirty="0" smtClean="0"/>
          </a:p>
          <a:p>
            <a:pPr>
              <a:buClr>
                <a:schemeClr val="accent6">
                  <a:lumMod val="75000"/>
                </a:schemeClr>
              </a:buClr>
              <a:buSzPct val="80000"/>
              <a:buFont typeface="Wingdings" pitchFamily="2" charset="2"/>
              <a:buChar char="p"/>
            </a:pPr>
            <a:r>
              <a:rPr lang="en-US" altLang="zh-CN" sz="2000" dirty="0" smtClean="0"/>
              <a:t>Snapshot is used for artifacts sharing within a team</a:t>
            </a:r>
          </a:p>
        </p:txBody>
      </p:sp>
      <p:sp>
        <p:nvSpPr>
          <p:cNvPr id="5" name="Slide Number Placeholder 4"/>
          <p:cNvSpPr>
            <a:spLocks noGrp="1"/>
          </p:cNvSpPr>
          <p:nvPr>
            <p:ph type="sldNum" sz="quarter" idx="12"/>
          </p:nvPr>
        </p:nvSpPr>
        <p:spPr/>
        <p:txBody>
          <a:bodyPr/>
          <a:lstStyle/>
          <a:p>
            <a:pPr>
              <a:defRPr/>
            </a:pPr>
            <a:fld id="{AEB7165C-B5BA-477B-B534-1EDDB2CB9EF1}" type="slidenum">
              <a:rPr lang="zh-CN" altLang="fr-FR" smtClean="0"/>
              <a:pPr>
                <a:defRPr/>
              </a:pPr>
              <a:t>44</a:t>
            </a:fld>
            <a:endParaRPr lang="fr-FR" altLang="zh-C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332656"/>
            <a:ext cx="3672408"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Mirror</a:t>
            </a:r>
            <a:endParaRPr lang="zh-CN" altLang="en-US" sz="4000" dirty="0">
              <a:solidFill>
                <a:schemeClr val="accent6">
                  <a:lumMod val="75000"/>
                </a:schemeClr>
              </a:solidFill>
              <a:latin typeface="华文琥珀" pitchFamily="2" charset="-122"/>
              <a:ea typeface="华文琥珀" pitchFamily="2" charset="-122"/>
            </a:endParaRPr>
          </a:p>
        </p:txBody>
      </p:sp>
      <p:sp>
        <p:nvSpPr>
          <p:cNvPr id="450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683568" y="1772816"/>
            <a:ext cx="6264696" cy="267765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1400" dirty="0" smtClean="0"/>
              <a:t>&lt;settings&gt;</a:t>
            </a:r>
            <a:endParaRPr lang="zh-CN" altLang="zh-CN" sz="1400" dirty="0" smtClean="0"/>
          </a:p>
          <a:p>
            <a:r>
              <a:rPr lang="en-US" altLang="zh-CN" sz="1400" dirty="0" smtClean="0"/>
              <a:t>  ...</a:t>
            </a:r>
            <a:endParaRPr lang="zh-CN" altLang="zh-CN" sz="1400" dirty="0" smtClean="0"/>
          </a:p>
          <a:p>
            <a:r>
              <a:rPr lang="en-US" altLang="zh-CN" sz="1400" dirty="0" smtClean="0"/>
              <a:t>  &lt;mirrors&gt;</a:t>
            </a:r>
            <a:endParaRPr lang="zh-CN" altLang="zh-CN" sz="1400" dirty="0" smtClean="0"/>
          </a:p>
          <a:p>
            <a:r>
              <a:rPr lang="en-US" altLang="zh-CN" sz="1400" dirty="0" smtClean="0"/>
              <a:t>    &lt;mirror&gt;</a:t>
            </a:r>
            <a:endParaRPr lang="zh-CN" altLang="zh-CN" sz="1400" dirty="0" smtClean="0"/>
          </a:p>
          <a:p>
            <a:r>
              <a:rPr lang="en-US" altLang="zh-CN" sz="1400" dirty="0" smtClean="0"/>
              <a:t>      &lt;id&gt;maven.net.cn&lt;/id&gt;</a:t>
            </a:r>
            <a:endParaRPr lang="zh-CN" altLang="zh-CN" sz="1400" dirty="0" smtClean="0"/>
          </a:p>
          <a:p>
            <a:r>
              <a:rPr lang="en-US" altLang="zh-CN" sz="1400" dirty="0" smtClean="0"/>
              <a:t>      &lt;name&gt;one of the central mirrors in China&lt;/name&gt;</a:t>
            </a:r>
            <a:endParaRPr lang="zh-CN" altLang="zh-CN" sz="1400" dirty="0" smtClean="0"/>
          </a:p>
          <a:p>
            <a:r>
              <a:rPr lang="en-US" altLang="zh-CN" sz="1400" dirty="0" smtClean="0"/>
              <a:t>      &lt;</a:t>
            </a:r>
            <a:r>
              <a:rPr lang="en-US" altLang="zh-CN" sz="1400" dirty="0" err="1" smtClean="0"/>
              <a:t>url</a:t>
            </a:r>
            <a:r>
              <a:rPr lang="en-US" altLang="zh-CN" sz="1400" dirty="0" smtClean="0"/>
              <a:t>&gt;http://maven.net.cn/content/groups/public/&lt;/url&gt;</a:t>
            </a:r>
            <a:endParaRPr lang="zh-CN" altLang="zh-CN" sz="1400" dirty="0" smtClean="0"/>
          </a:p>
          <a:p>
            <a:r>
              <a:rPr lang="en-US" altLang="zh-CN" sz="1400" dirty="0" smtClean="0"/>
              <a:t>      &lt;</a:t>
            </a:r>
            <a:r>
              <a:rPr lang="en-US" altLang="zh-CN" sz="1400" dirty="0" err="1" smtClean="0"/>
              <a:t>mirrorOf</a:t>
            </a:r>
            <a:r>
              <a:rPr lang="en-US" altLang="zh-CN" sz="1400" dirty="0" smtClean="0"/>
              <a:t>&gt;central&lt;/</a:t>
            </a:r>
            <a:r>
              <a:rPr lang="en-US" altLang="zh-CN" sz="1400" dirty="0" err="1" smtClean="0"/>
              <a:t>mirrorOf</a:t>
            </a:r>
            <a:r>
              <a:rPr lang="en-US" altLang="zh-CN" sz="1400" dirty="0" smtClean="0"/>
              <a:t>&gt;</a:t>
            </a:r>
            <a:endParaRPr lang="zh-CN" altLang="zh-CN" sz="1400" dirty="0" smtClean="0"/>
          </a:p>
          <a:p>
            <a:r>
              <a:rPr lang="en-US" altLang="zh-CN" sz="1400" dirty="0" smtClean="0"/>
              <a:t>    &lt;/mirror&gt;</a:t>
            </a:r>
            <a:endParaRPr lang="zh-CN" altLang="zh-CN" sz="1400" dirty="0" smtClean="0"/>
          </a:p>
          <a:p>
            <a:r>
              <a:rPr lang="en-US" altLang="zh-CN" sz="1400" dirty="0" smtClean="0"/>
              <a:t>  &lt;/mirrors&gt;</a:t>
            </a:r>
            <a:endParaRPr lang="zh-CN" altLang="zh-CN" sz="1400" dirty="0" smtClean="0"/>
          </a:p>
          <a:p>
            <a:r>
              <a:rPr lang="en-US" altLang="zh-CN" sz="1400" dirty="0" smtClean="0"/>
              <a:t>  ...</a:t>
            </a:r>
            <a:endParaRPr lang="zh-CN" altLang="zh-CN" sz="1400" dirty="0" smtClean="0"/>
          </a:p>
          <a:p>
            <a:r>
              <a:rPr lang="en-US" altLang="zh-CN" sz="1400" dirty="0" smtClean="0"/>
              <a:t>&lt;/settings&gt;</a:t>
            </a:r>
            <a:endParaRPr lang="zh-CN" altLang="zh-CN" sz="1400" dirty="0"/>
          </a:p>
        </p:txBody>
      </p:sp>
      <p:sp>
        <p:nvSpPr>
          <p:cNvPr id="7" name="矩形 6"/>
          <p:cNvSpPr/>
          <p:nvPr/>
        </p:nvSpPr>
        <p:spPr>
          <a:xfrm>
            <a:off x="611560" y="4653136"/>
            <a:ext cx="7416824" cy="1600438"/>
          </a:xfrm>
          <a:prstGeom prst="rect">
            <a:avLst/>
          </a:prstGeom>
        </p:spPr>
        <p:txBody>
          <a:bodyPr wrap="square">
            <a:spAutoFit/>
          </a:bodyPr>
          <a:lstStyle/>
          <a:p>
            <a:pPr lvl="0">
              <a:buClr>
                <a:schemeClr val="accent6">
                  <a:lumMod val="75000"/>
                </a:schemeClr>
              </a:buClr>
              <a:buSzPct val="80000"/>
              <a:buFont typeface="Wingdings" pitchFamily="2" charset="2"/>
              <a:buChar char="p"/>
            </a:pPr>
            <a:r>
              <a:rPr lang="en-US" altLang="zh-CN" sz="1400" b="1" dirty="0" smtClean="0"/>
              <a:t>  &lt;</a:t>
            </a:r>
            <a:r>
              <a:rPr lang="en-US" altLang="zh-CN" sz="1400" b="1" dirty="0" err="1" smtClean="0"/>
              <a:t>mirrorOf</a:t>
            </a:r>
            <a:r>
              <a:rPr lang="en-US" altLang="zh-CN" sz="1400" b="1" dirty="0" smtClean="0"/>
              <a:t>&gt;*&lt;/</a:t>
            </a:r>
            <a:r>
              <a:rPr lang="en-US" altLang="zh-CN" sz="1400" b="1" dirty="0" err="1" smtClean="0"/>
              <a:t>mirrorOf</a:t>
            </a:r>
            <a:r>
              <a:rPr lang="en-US" altLang="zh-CN" sz="1400" b="1" dirty="0" smtClean="0"/>
              <a:t>&gt;</a:t>
            </a:r>
            <a:r>
              <a:rPr lang="zh-CN" altLang="zh-CN" sz="1400" b="1" dirty="0" smtClean="0"/>
              <a:t>：</a:t>
            </a:r>
            <a:r>
              <a:rPr lang="en-US" altLang="zh-CN" sz="1400" dirty="0" smtClean="0"/>
              <a:t>match all remote repositories.</a:t>
            </a:r>
            <a:endParaRPr lang="zh-CN" altLang="zh-CN" sz="1400" dirty="0" smtClean="0"/>
          </a:p>
          <a:p>
            <a:pPr lvl="0">
              <a:buClr>
                <a:schemeClr val="accent6">
                  <a:lumMod val="75000"/>
                </a:schemeClr>
              </a:buClr>
              <a:buSzPct val="80000"/>
              <a:buFont typeface="Wingdings" pitchFamily="2" charset="2"/>
              <a:buChar char="p"/>
            </a:pPr>
            <a:r>
              <a:rPr lang="en-US" altLang="zh-CN" sz="1400" b="1" dirty="0" smtClean="0"/>
              <a:t>  &lt;</a:t>
            </a:r>
            <a:r>
              <a:rPr lang="en-US" altLang="zh-CN" sz="1400" b="1" dirty="0" err="1" smtClean="0"/>
              <a:t>mirrorOf</a:t>
            </a:r>
            <a:r>
              <a:rPr lang="en-US" altLang="zh-CN" sz="1400" b="1" dirty="0" smtClean="0"/>
              <a:t>&gt;external:*&lt;/</a:t>
            </a:r>
            <a:r>
              <a:rPr lang="en-US" altLang="zh-CN" sz="1400" b="1" dirty="0" err="1" smtClean="0"/>
              <a:t>mirrorOf</a:t>
            </a:r>
            <a:r>
              <a:rPr lang="en-US" altLang="zh-CN" sz="1400" b="1" dirty="0" smtClean="0"/>
              <a:t>&gt;</a:t>
            </a:r>
            <a:r>
              <a:rPr lang="zh-CN" altLang="zh-CN" sz="1400" b="1" dirty="0" smtClean="0"/>
              <a:t>：</a:t>
            </a:r>
            <a:r>
              <a:rPr lang="en-US" altLang="zh-CN" sz="1400" dirty="0" smtClean="0"/>
              <a:t>match all remote repositories except </a:t>
            </a:r>
            <a:r>
              <a:rPr lang="en-US" altLang="zh-CN" sz="1400" dirty="0" err="1" smtClean="0"/>
              <a:t>url</a:t>
            </a:r>
            <a:r>
              <a:rPr lang="en-US" altLang="zh-CN" sz="1400" dirty="0" smtClean="0"/>
              <a:t> with </a:t>
            </a:r>
            <a:r>
              <a:rPr lang="en-US" altLang="zh-CN" sz="1400" dirty="0" err="1" smtClean="0"/>
              <a:t>localhost</a:t>
            </a:r>
            <a:r>
              <a:rPr lang="en-US" altLang="zh-CN" sz="1400" dirty="0" smtClean="0"/>
              <a:t> or file:// protocol, in other words, match all repositories which isn’t on this machine.</a:t>
            </a:r>
            <a:endParaRPr lang="zh-CN" altLang="zh-CN" sz="1400" dirty="0" smtClean="0"/>
          </a:p>
          <a:p>
            <a:pPr lvl="0">
              <a:buClr>
                <a:schemeClr val="accent6">
                  <a:lumMod val="75000"/>
                </a:schemeClr>
              </a:buClr>
              <a:buSzPct val="80000"/>
              <a:buFont typeface="Wingdings" pitchFamily="2" charset="2"/>
              <a:buChar char="p"/>
            </a:pPr>
            <a:r>
              <a:rPr lang="en-US" altLang="zh-CN" sz="1400" b="1" dirty="0" smtClean="0"/>
              <a:t>  &lt;</a:t>
            </a:r>
            <a:r>
              <a:rPr lang="en-US" altLang="zh-CN" sz="1400" b="1" dirty="0" err="1" smtClean="0"/>
              <a:t>mirrorOf</a:t>
            </a:r>
            <a:r>
              <a:rPr lang="en-US" altLang="zh-CN" sz="1400" b="1" dirty="0" smtClean="0"/>
              <a:t>&gt;repo1,repo2&lt;/</a:t>
            </a:r>
            <a:r>
              <a:rPr lang="en-US" altLang="zh-CN" sz="1400" b="1" dirty="0" err="1" smtClean="0"/>
              <a:t>mirrorOf</a:t>
            </a:r>
            <a:r>
              <a:rPr lang="en-US" altLang="zh-CN" sz="1400" b="1" dirty="0" smtClean="0"/>
              <a:t>&gt;</a:t>
            </a:r>
            <a:r>
              <a:rPr lang="zh-CN" altLang="zh-CN" sz="1400" b="1" dirty="0" smtClean="0"/>
              <a:t>：</a:t>
            </a:r>
            <a:r>
              <a:rPr lang="en-US" altLang="zh-CN" sz="1400" dirty="0" smtClean="0"/>
              <a:t>match repo1 and repo2, use ‘,’ to separate multiple repositories.</a:t>
            </a:r>
            <a:endParaRPr lang="zh-CN" altLang="zh-CN" sz="1400" dirty="0" smtClean="0"/>
          </a:p>
          <a:p>
            <a:pPr lvl="0">
              <a:buClr>
                <a:schemeClr val="accent6">
                  <a:lumMod val="75000"/>
                </a:schemeClr>
              </a:buClr>
              <a:buSzPct val="80000"/>
              <a:buFont typeface="Wingdings" pitchFamily="2" charset="2"/>
              <a:buChar char="p"/>
            </a:pPr>
            <a:r>
              <a:rPr lang="en-US" altLang="zh-CN" sz="1400" b="1" dirty="0" smtClean="0"/>
              <a:t>  &lt;</a:t>
            </a:r>
            <a:r>
              <a:rPr lang="en-US" altLang="zh-CN" sz="1400" b="1" dirty="0" err="1" smtClean="0"/>
              <a:t>mirrorOf</a:t>
            </a:r>
            <a:r>
              <a:rPr lang="en-US" altLang="zh-CN" sz="1400" b="1" dirty="0" smtClean="0"/>
              <a:t>&gt;*,!repo1&lt;/</a:t>
            </a:r>
            <a:r>
              <a:rPr lang="en-US" altLang="zh-CN" sz="1400" b="1" dirty="0" err="1" smtClean="0"/>
              <a:t>mirrorOf</a:t>
            </a:r>
            <a:r>
              <a:rPr lang="en-US" altLang="zh-CN" sz="1400" b="1" dirty="0" smtClean="0"/>
              <a:t>&gt;</a:t>
            </a:r>
            <a:r>
              <a:rPr lang="zh-CN" altLang="zh-CN" sz="1400" b="1" dirty="0" smtClean="0"/>
              <a:t>：</a:t>
            </a:r>
            <a:r>
              <a:rPr lang="en-US" altLang="zh-CN" sz="1400" dirty="0" smtClean="0"/>
              <a:t>match all remote repositories except repo1, use ‘!’ to </a:t>
            </a:r>
            <a:r>
              <a:rPr lang="en-US" altLang="zh-CN" sz="1400" dirty="0" err="1" smtClean="0"/>
              <a:t>exlude</a:t>
            </a:r>
            <a:r>
              <a:rPr lang="en-US" altLang="zh-CN" sz="1400" dirty="0" smtClean="0"/>
              <a:t> a repository.</a:t>
            </a:r>
            <a:endParaRPr lang="zh-CN" altLang="zh-CN" sz="1400" dirty="0"/>
          </a:p>
        </p:txBody>
      </p:sp>
      <p:sp>
        <p:nvSpPr>
          <p:cNvPr id="9" name="矩形 8"/>
          <p:cNvSpPr/>
          <p:nvPr/>
        </p:nvSpPr>
        <p:spPr>
          <a:xfrm>
            <a:off x="611560" y="1198493"/>
            <a:ext cx="8280920" cy="369332"/>
          </a:xfrm>
          <a:prstGeom prst="rect">
            <a:avLst/>
          </a:prstGeom>
        </p:spPr>
        <p:txBody>
          <a:bodyPr wrap="square">
            <a:spAutoFit/>
          </a:bodyPr>
          <a:lstStyle/>
          <a:p>
            <a:r>
              <a:rPr lang="en-US" altLang="zh-CN" dirty="0" smtClean="0"/>
              <a:t>If repository X can provide all the contents of repository Y, then X is a mirror of Y</a:t>
            </a:r>
            <a:endParaRPr lang="zh-CN" altLang="en-US" dirty="0"/>
          </a:p>
        </p:txBody>
      </p:sp>
      <p:sp>
        <p:nvSpPr>
          <p:cNvPr id="8" name="Slide Number Placeholder 7"/>
          <p:cNvSpPr>
            <a:spLocks noGrp="1"/>
          </p:cNvSpPr>
          <p:nvPr>
            <p:ph type="sldNum" sz="quarter" idx="12"/>
          </p:nvPr>
        </p:nvSpPr>
        <p:spPr/>
        <p:txBody>
          <a:bodyPr/>
          <a:lstStyle/>
          <a:p>
            <a:pPr>
              <a:defRPr/>
            </a:pPr>
            <a:fld id="{AEB7165C-B5BA-477B-B534-1EDDB2CB9EF1}" type="slidenum">
              <a:rPr lang="zh-CN" altLang="fr-FR" smtClean="0"/>
              <a:pPr>
                <a:defRPr/>
              </a:pPr>
              <a:t>45</a:t>
            </a:fld>
            <a:endParaRPr lang="fr-FR" altLang="zh-C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332656"/>
            <a:ext cx="6984776"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Repository Search Service</a:t>
            </a:r>
            <a:endParaRPr lang="zh-CN" altLang="en-US" sz="4000" dirty="0">
              <a:solidFill>
                <a:schemeClr val="accent6">
                  <a:lumMod val="75000"/>
                </a:schemeClr>
              </a:solidFill>
              <a:latin typeface="华文琥珀" pitchFamily="2" charset="-122"/>
              <a:ea typeface="华文琥珀" pitchFamily="2" charset="-122"/>
            </a:endParaRPr>
          </a:p>
        </p:txBody>
      </p:sp>
      <p:sp>
        <p:nvSpPr>
          <p:cNvPr id="450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53251" name="Picture 3"/>
          <p:cNvPicPr>
            <a:picLocks noChangeAspect="1" noChangeArrowheads="1"/>
          </p:cNvPicPr>
          <p:nvPr/>
        </p:nvPicPr>
        <p:blipFill>
          <a:blip r:embed="rId2" cstate="print"/>
          <a:srcRect/>
          <a:stretch>
            <a:fillRect/>
          </a:stretch>
        </p:blipFill>
        <p:spPr bwMode="auto">
          <a:xfrm>
            <a:off x="4716016" y="1268760"/>
            <a:ext cx="3274286" cy="2088232"/>
          </a:xfrm>
          <a:prstGeom prst="rect">
            <a:avLst/>
          </a:prstGeom>
          <a:noFill/>
          <a:ln w="9525">
            <a:noFill/>
            <a:miter lim="800000"/>
            <a:headEnd/>
            <a:tailEnd/>
          </a:ln>
        </p:spPr>
      </p:pic>
      <p:pic>
        <p:nvPicPr>
          <p:cNvPr id="53252" name="Picture 4"/>
          <p:cNvPicPr>
            <a:picLocks noChangeAspect="1" noChangeArrowheads="1"/>
          </p:cNvPicPr>
          <p:nvPr/>
        </p:nvPicPr>
        <p:blipFill>
          <a:blip r:embed="rId3" cstate="print"/>
          <a:srcRect/>
          <a:stretch>
            <a:fillRect/>
          </a:stretch>
        </p:blipFill>
        <p:spPr bwMode="auto">
          <a:xfrm>
            <a:off x="395536" y="3893241"/>
            <a:ext cx="3923928" cy="2560095"/>
          </a:xfrm>
          <a:prstGeom prst="rect">
            <a:avLst/>
          </a:prstGeom>
          <a:noFill/>
          <a:ln w="9525">
            <a:noFill/>
            <a:miter lim="800000"/>
            <a:headEnd/>
            <a:tailEnd/>
          </a:ln>
        </p:spPr>
      </p:pic>
      <p:pic>
        <p:nvPicPr>
          <p:cNvPr id="53253" name="Picture 5"/>
          <p:cNvPicPr>
            <a:picLocks noChangeAspect="1" noChangeArrowheads="1"/>
          </p:cNvPicPr>
          <p:nvPr/>
        </p:nvPicPr>
        <p:blipFill>
          <a:blip r:embed="rId4" cstate="print"/>
          <a:srcRect/>
          <a:stretch>
            <a:fillRect/>
          </a:stretch>
        </p:blipFill>
        <p:spPr bwMode="auto">
          <a:xfrm>
            <a:off x="4644008" y="3789040"/>
            <a:ext cx="3744416" cy="2353000"/>
          </a:xfrm>
          <a:prstGeom prst="rect">
            <a:avLst/>
          </a:prstGeom>
          <a:noFill/>
          <a:ln w="9525">
            <a:noFill/>
            <a:miter lim="800000"/>
            <a:headEnd/>
            <a:tailEnd/>
          </a:ln>
        </p:spPr>
      </p:pic>
      <p:sp>
        <p:nvSpPr>
          <p:cNvPr id="10" name="矩形 9"/>
          <p:cNvSpPr/>
          <p:nvPr/>
        </p:nvSpPr>
        <p:spPr>
          <a:xfrm>
            <a:off x="395536" y="971436"/>
            <a:ext cx="2736647" cy="369332"/>
          </a:xfrm>
          <a:prstGeom prst="rect">
            <a:avLst/>
          </a:prstGeom>
        </p:spPr>
        <p:txBody>
          <a:bodyPr wrap="none">
            <a:spAutoFit/>
          </a:bodyPr>
          <a:lstStyle/>
          <a:p>
            <a:r>
              <a:rPr lang="en-US" altLang="zh-CN" u="sng" dirty="0" smtClean="0"/>
              <a:t>http://search.maven.org/ </a:t>
            </a:r>
          </a:p>
        </p:txBody>
      </p:sp>
      <p:sp>
        <p:nvSpPr>
          <p:cNvPr id="11" name="矩形 10"/>
          <p:cNvSpPr/>
          <p:nvPr/>
        </p:nvSpPr>
        <p:spPr>
          <a:xfrm>
            <a:off x="4644008" y="971436"/>
            <a:ext cx="3433569" cy="369332"/>
          </a:xfrm>
          <a:prstGeom prst="rect">
            <a:avLst/>
          </a:prstGeom>
        </p:spPr>
        <p:txBody>
          <a:bodyPr wrap="none">
            <a:spAutoFit/>
          </a:bodyPr>
          <a:lstStyle/>
          <a:p>
            <a:r>
              <a:rPr lang="en-US" altLang="zh-CN" u="sng" dirty="0" smtClean="0"/>
              <a:t>http://www.jarvana.com/jarvana/ </a:t>
            </a:r>
            <a:endParaRPr lang="zh-CN" altLang="en-US" dirty="0"/>
          </a:p>
        </p:txBody>
      </p:sp>
      <p:sp>
        <p:nvSpPr>
          <p:cNvPr id="12" name="矩形 11"/>
          <p:cNvSpPr/>
          <p:nvPr/>
        </p:nvSpPr>
        <p:spPr>
          <a:xfrm>
            <a:off x="323528" y="3563724"/>
            <a:ext cx="3022494" cy="369332"/>
          </a:xfrm>
          <a:prstGeom prst="rect">
            <a:avLst/>
          </a:prstGeom>
        </p:spPr>
        <p:txBody>
          <a:bodyPr wrap="none">
            <a:spAutoFit/>
          </a:bodyPr>
          <a:lstStyle/>
          <a:p>
            <a:r>
              <a:rPr lang="en-US" altLang="zh-CN" u="sng" dirty="0" smtClean="0"/>
              <a:t>http://www.mvnbrowser.com </a:t>
            </a:r>
            <a:endParaRPr lang="zh-CN" altLang="en-US" dirty="0"/>
          </a:p>
        </p:txBody>
      </p:sp>
      <p:sp>
        <p:nvSpPr>
          <p:cNvPr id="13" name="矩形 12"/>
          <p:cNvSpPr/>
          <p:nvPr/>
        </p:nvSpPr>
        <p:spPr>
          <a:xfrm>
            <a:off x="4572000" y="3491716"/>
            <a:ext cx="2773516" cy="369332"/>
          </a:xfrm>
          <a:prstGeom prst="rect">
            <a:avLst/>
          </a:prstGeom>
        </p:spPr>
        <p:txBody>
          <a:bodyPr wrap="none">
            <a:spAutoFit/>
          </a:bodyPr>
          <a:lstStyle/>
          <a:p>
            <a:r>
              <a:rPr lang="en-US" altLang="zh-CN" u="sng" dirty="0" smtClean="0"/>
              <a:t>http://mvnrepository.com/ </a:t>
            </a:r>
            <a:endParaRPr lang="zh-CN" altLang="en-US" dirty="0"/>
          </a:p>
        </p:txBody>
      </p:sp>
      <p:pic>
        <p:nvPicPr>
          <p:cNvPr id="14" name="图片 13" descr="2011-04-09_1657.png"/>
          <p:cNvPicPr>
            <a:picLocks noChangeAspect="1"/>
          </p:cNvPicPr>
          <p:nvPr/>
        </p:nvPicPr>
        <p:blipFill>
          <a:blip r:embed="rId5" cstate="print"/>
          <a:stretch>
            <a:fillRect/>
          </a:stretch>
        </p:blipFill>
        <p:spPr>
          <a:xfrm>
            <a:off x="323528" y="1268760"/>
            <a:ext cx="4032448" cy="2327293"/>
          </a:xfrm>
          <a:prstGeom prst="rect">
            <a:avLst/>
          </a:prstGeom>
        </p:spPr>
      </p:pic>
      <p:sp>
        <p:nvSpPr>
          <p:cNvPr id="15" name="Slide Number Placeholder 14"/>
          <p:cNvSpPr>
            <a:spLocks noGrp="1"/>
          </p:cNvSpPr>
          <p:nvPr>
            <p:ph type="sldNum" sz="quarter" idx="12"/>
          </p:nvPr>
        </p:nvSpPr>
        <p:spPr/>
        <p:txBody>
          <a:bodyPr/>
          <a:lstStyle/>
          <a:p>
            <a:pPr>
              <a:defRPr/>
            </a:pPr>
            <a:fld id="{AEB7165C-B5BA-477B-B534-1EDDB2CB9EF1}" type="slidenum">
              <a:rPr lang="zh-CN" altLang="fr-FR" smtClean="0"/>
              <a:pPr>
                <a:defRPr/>
              </a:pPr>
              <a:t>46</a:t>
            </a:fld>
            <a:endParaRPr lang="fr-FR" altLang="zh-C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group_discussion.jpg"/>
          <p:cNvPicPr>
            <a:picLocks noChangeAspect="1"/>
          </p:cNvPicPr>
          <p:nvPr/>
        </p:nvPicPr>
        <p:blipFill>
          <a:blip r:embed="rId2" cstate="print"/>
          <a:stretch>
            <a:fillRect/>
          </a:stretch>
        </p:blipFill>
        <p:spPr>
          <a:xfrm>
            <a:off x="827584" y="1772816"/>
            <a:ext cx="2143125" cy="2143125"/>
          </a:xfrm>
          <a:prstGeom prst="rect">
            <a:avLst/>
          </a:prstGeom>
        </p:spPr>
      </p:pic>
      <p:sp>
        <p:nvSpPr>
          <p:cNvPr id="5" name="TextBox 4"/>
          <p:cNvSpPr txBox="1"/>
          <p:nvPr/>
        </p:nvSpPr>
        <p:spPr>
          <a:xfrm>
            <a:off x="3419872" y="1700808"/>
            <a:ext cx="5328592" cy="1938992"/>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What should I do when Maven can not find a dependency?</a:t>
            </a:r>
            <a:endParaRPr lang="zh-CN" altLang="en-US" sz="4000" dirty="0">
              <a:solidFill>
                <a:schemeClr val="accent6">
                  <a:lumMod val="75000"/>
                </a:schemeClr>
              </a:solidFill>
              <a:latin typeface="华文琥珀" pitchFamily="2" charset="-122"/>
              <a:ea typeface="华文琥珀" pitchFamily="2" charset="-122"/>
            </a:endParaRPr>
          </a:p>
        </p:txBody>
      </p:sp>
      <p:pic>
        <p:nvPicPr>
          <p:cNvPr id="6" name="图片 4" descr="maven_mug_black-300x300.png"/>
          <p:cNvPicPr>
            <a:picLocks noChangeAspect="1"/>
          </p:cNvPicPr>
          <p:nvPr/>
        </p:nvPicPr>
        <p:blipFill>
          <a:blip r:embed="rId3" cstate="print"/>
          <a:srcRect/>
          <a:stretch>
            <a:fillRect/>
          </a:stretch>
        </p:blipFill>
        <p:spPr bwMode="auto">
          <a:xfrm>
            <a:off x="7308304" y="4365104"/>
            <a:ext cx="1692275" cy="169227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pPr>
              <a:defRPr/>
            </a:pPr>
            <a:fld id="{AEB7165C-B5BA-477B-B534-1EDDB2CB9EF1}" type="slidenum">
              <a:rPr lang="zh-CN" altLang="fr-FR" smtClean="0"/>
              <a:pPr>
                <a:defRPr/>
              </a:pPr>
              <a:t>47</a:t>
            </a:fld>
            <a:endParaRPr lang="fr-FR" altLang="zh-C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图片 3" descr="maven_mug_black.jpg"/>
          <p:cNvPicPr>
            <a:picLocks noChangeAspect="1"/>
          </p:cNvPicPr>
          <p:nvPr/>
        </p:nvPicPr>
        <p:blipFill>
          <a:blip r:embed="rId2" cstate="print"/>
          <a:srcRect/>
          <a:stretch>
            <a:fillRect/>
          </a:stretch>
        </p:blipFill>
        <p:spPr bwMode="auto">
          <a:xfrm>
            <a:off x="391939" y="1412776"/>
            <a:ext cx="2955925" cy="2957512"/>
          </a:xfrm>
          <a:prstGeom prst="rect">
            <a:avLst/>
          </a:prstGeom>
          <a:noFill/>
          <a:ln w="9525">
            <a:noFill/>
            <a:miter lim="800000"/>
            <a:headEnd/>
            <a:tailEnd/>
          </a:ln>
        </p:spPr>
      </p:pic>
      <p:sp>
        <p:nvSpPr>
          <p:cNvPr id="5" name="圆角矩形 4"/>
          <p:cNvSpPr/>
          <p:nvPr/>
        </p:nvSpPr>
        <p:spPr>
          <a:xfrm>
            <a:off x="2267744" y="1146448"/>
            <a:ext cx="35290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sym typeface="Wingdings" pitchFamily="2" charset="2"/>
              </a:rPr>
              <a:t></a:t>
            </a:r>
            <a:r>
              <a:rPr lang="en-US" altLang="zh-CN" dirty="0"/>
              <a:t> I don’t like the feeling of being empty </a:t>
            </a:r>
            <a:endParaRPr lang="zh-CN" altLang="en-US" dirty="0"/>
          </a:p>
        </p:txBody>
      </p:sp>
      <p:pic>
        <p:nvPicPr>
          <p:cNvPr id="10244" name="图片 7" descr="coffee_01_bg_031106.jpg"/>
          <p:cNvPicPr>
            <a:picLocks noChangeAspect="1"/>
          </p:cNvPicPr>
          <p:nvPr/>
        </p:nvPicPr>
        <p:blipFill>
          <a:blip r:embed="rId3" cstate="print"/>
          <a:srcRect/>
          <a:stretch>
            <a:fillRect/>
          </a:stretch>
        </p:blipFill>
        <p:spPr bwMode="auto">
          <a:xfrm>
            <a:off x="5148064" y="3294087"/>
            <a:ext cx="3924300" cy="2943225"/>
          </a:xfrm>
          <a:prstGeom prst="rect">
            <a:avLst/>
          </a:prstGeom>
          <a:noFill/>
          <a:ln w="9525">
            <a:noFill/>
            <a:miter lim="800000"/>
            <a:headEnd/>
            <a:tailEnd/>
          </a:ln>
        </p:spPr>
      </p:pic>
      <p:sp>
        <p:nvSpPr>
          <p:cNvPr id="9" name="圆角矩形 8"/>
          <p:cNvSpPr/>
          <p:nvPr/>
        </p:nvSpPr>
        <p:spPr>
          <a:xfrm>
            <a:off x="3046425" y="3356992"/>
            <a:ext cx="331152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sym typeface="Wingdings" pitchFamily="2" charset="2"/>
              </a:rPr>
              <a:t></a:t>
            </a:r>
            <a:r>
              <a:rPr lang="en-US" altLang="zh-CN" dirty="0"/>
              <a:t> Hey buddy, you are not alone, here we come</a:t>
            </a:r>
            <a:endParaRPr lang="zh-CN" altLang="en-US" dirty="0"/>
          </a:p>
        </p:txBody>
      </p:sp>
      <p:sp>
        <p:nvSpPr>
          <p:cNvPr id="6" name="TextBox 5"/>
          <p:cNvSpPr txBox="1"/>
          <p:nvPr/>
        </p:nvSpPr>
        <p:spPr>
          <a:xfrm>
            <a:off x="539552" y="332656"/>
            <a:ext cx="6048672"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Lifecycle and Plugin</a:t>
            </a:r>
            <a:endParaRPr lang="zh-CN" altLang="en-US" sz="4000" dirty="0">
              <a:solidFill>
                <a:schemeClr val="accent6">
                  <a:lumMod val="75000"/>
                </a:schemeClr>
              </a:solidFill>
              <a:latin typeface="华文琥珀" pitchFamily="2" charset="-122"/>
              <a:ea typeface="华文琥珀" pitchFamily="2" charset="-122"/>
            </a:endParaRPr>
          </a:p>
        </p:txBody>
      </p:sp>
      <p:sp>
        <p:nvSpPr>
          <p:cNvPr id="7" name="Slide Number Placeholder 6"/>
          <p:cNvSpPr>
            <a:spLocks noGrp="1"/>
          </p:cNvSpPr>
          <p:nvPr>
            <p:ph type="sldNum" sz="quarter" idx="12"/>
          </p:nvPr>
        </p:nvSpPr>
        <p:spPr/>
        <p:txBody>
          <a:bodyPr/>
          <a:lstStyle/>
          <a:p>
            <a:pPr>
              <a:defRPr/>
            </a:pPr>
            <a:fld id="{AEB7165C-B5BA-477B-B534-1EDDB2CB9EF1}" type="slidenum">
              <a:rPr lang="zh-CN" altLang="fr-FR" smtClean="0"/>
              <a:pPr>
                <a:defRPr/>
              </a:pPr>
              <a:t>48</a:t>
            </a:fld>
            <a:endParaRPr lang="fr-FR" altLang="zh-C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428596" y="1571612"/>
          <a:ext cx="3571900" cy="500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图示 5"/>
          <p:cNvGraphicFramePr/>
          <p:nvPr/>
        </p:nvGraphicFramePr>
        <p:xfrm>
          <a:off x="428596" y="2285992"/>
          <a:ext cx="8143932" cy="11430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图示 6"/>
          <p:cNvGraphicFramePr/>
          <p:nvPr/>
        </p:nvGraphicFramePr>
        <p:xfrm>
          <a:off x="428596" y="3357562"/>
          <a:ext cx="4572032" cy="100013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1" name="圆角矩形 10"/>
          <p:cNvSpPr/>
          <p:nvPr/>
        </p:nvSpPr>
        <p:spPr>
          <a:xfrm>
            <a:off x="4643438" y="1285860"/>
            <a:ext cx="1857388" cy="428628"/>
          </a:xfrm>
          <a:prstGeom prst="roundRect">
            <a:avLst/>
          </a:prstGeom>
        </p:spPr>
        <p:style>
          <a:lnRef idx="0">
            <a:schemeClr val="dk1"/>
          </a:lnRef>
          <a:fillRef idx="3">
            <a:schemeClr val="dk1"/>
          </a:fillRef>
          <a:effectRef idx="3">
            <a:schemeClr val="dk1"/>
          </a:effectRef>
          <a:fontRef idx="minor">
            <a:schemeClr val="lt1"/>
          </a:fontRef>
        </p:style>
        <p:txBody>
          <a:bodyPr anchor="ctr"/>
          <a:lstStyle/>
          <a:p>
            <a:pPr algn="ctr">
              <a:defRPr/>
            </a:pPr>
            <a:r>
              <a:rPr lang="en-US" altLang="zh-CN" sz="1400" dirty="0" err="1"/>
              <a:t>mvn</a:t>
            </a:r>
            <a:r>
              <a:rPr lang="en-US" altLang="zh-CN" sz="1400" dirty="0"/>
              <a:t> clean install</a:t>
            </a:r>
            <a:endParaRPr lang="zh-CN" altLang="en-US" sz="1400" dirty="0"/>
          </a:p>
        </p:txBody>
      </p:sp>
      <p:cxnSp>
        <p:nvCxnSpPr>
          <p:cNvPr id="13" name="直接箭头连接符 12"/>
          <p:cNvCxnSpPr>
            <a:stCxn id="0" idx="1"/>
          </p:cNvCxnSpPr>
          <p:nvPr/>
        </p:nvCxnSpPr>
        <p:spPr>
          <a:xfrm rot="10800000" flipV="1">
            <a:off x="2643188" y="1500188"/>
            <a:ext cx="2000250" cy="21431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0" name="直接箭头连接符 19"/>
          <p:cNvCxnSpPr>
            <a:stCxn id="0" idx="2"/>
          </p:cNvCxnSpPr>
          <p:nvPr/>
        </p:nvCxnSpPr>
        <p:spPr>
          <a:xfrm rot="16200000" flipH="1">
            <a:off x="5715000" y="1571625"/>
            <a:ext cx="1000125" cy="1285875"/>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29" name="圆角矩形 28"/>
          <p:cNvSpPr/>
          <p:nvPr/>
        </p:nvSpPr>
        <p:spPr>
          <a:xfrm>
            <a:off x="5786446" y="3500438"/>
            <a:ext cx="1428760" cy="357190"/>
          </a:xfrm>
          <a:prstGeom prst="roundRect">
            <a:avLst/>
          </a:prstGeom>
        </p:spPr>
        <p:style>
          <a:lnRef idx="0">
            <a:schemeClr val="dk1"/>
          </a:lnRef>
          <a:fillRef idx="3">
            <a:schemeClr val="dk1"/>
          </a:fillRef>
          <a:effectRef idx="3">
            <a:schemeClr val="dk1"/>
          </a:effectRef>
          <a:fontRef idx="minor">
            <a:schemeClr val="lt1"/>
          </a:fontRef>
        </p:style>
        <p:txBody>
          <a:bodyPr anchor="ctr"/>
          <a:lstStyle/>
          <a:p>
            <a:pPr algn="ctr">
              <a:defRPr/>
            </a:pPr>
            <a:r>
              <a:rPr lang="en-US" altLang="zh-CN" sz="1400" dirty="0" err="1"/>
              <a:t>mvn</a:t>
            </a:r>
            <a:r>
              <a:rPr lang="en-US" altLang="zh-CN" sz="1400" dirty="0"/>
              <a:t> test</a:t>
            </a:r>
            <a:endParaRPr lang="zh-CN" altLang="en-US" sz="1400" dirty="0"/>
          </a:p>
        </p:txBody>
      </p:sp>
      <p:cxnSp>
        <p:nvCxnSpPr>
          <p:cNvPr id="30" name="直接箭头连接符 29"/>
          <p:cNvCxnSpPr>
            <a:stCxn id="0" idx="1"/>
          </p:cNvCxnSpPr>
          <p:nvPr/>
        </p:nvCxnSpPr>
        <p:spPr>
          <a:xfrm rot="10800000">
            <a:off x="5143500" y="3000375"/>
            <a:ext cx="642938" cy="67945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36" name="圆角矩形 35"/>
          <p:cNvSpPr/>
          <p:nvPr/>
        </p:nvSpPr>
        <p:spPr>
          <a:xfrm>
            <a:off x="5214942" y="4143380"/>
            <a:ext cx="1428760" cy="357190"/>
          </a:xfrm>
          <a:prstGeom prst="roundRect">
            <a:avLst/>
          </a:prstGeom>
        </p:spPr>
        <p:style>
          <a:lnRef idx="0">
            <a:schemeClr val="dk1"/>
          </a:lnRef>
          <a:fillRef idx="3">
            <a:schemeClr val="dk1"/>
          </a:fillRef>
          <a:effectRef idx="3">
            <a:schemeClr val="dk1"/>
          </a:effectRef>
          <a:fontRef idx="minor">
            <a:schemeClr val="lt1"/>
          </a:fontRef>
        </p:style>
        <p:txBody>
          <a:bodyPr anchor="ctr"/>
          <a:lstStyle/>
          <a:p>
            <a:pPr algn="ctr">
              <a:defRPr/>
            </a:pPr>
            <a:r>
              <a:rPr lang="en-US" altLang="zh-CN" sz="1400" dirty="0" err="1"/>
              <a:t>mvn</a:t>
            </a:r>
            <a:r>
              <a:rPr lang="en-US" altLang="zh-CN" sz="1400" dirty="0"/>
              <a:t> site</a:t>
            </a:r>
            <a:endParaRPr lang="zh-CN" altLang="en-US" sz="1400" dirty="0"/>
          </a:p>
        </p:txBody>
      </p:sp>
      <p:cxnSp>
        <p:nvCxnSpPr>
          <p:cNvPr id="37" name="直接箭头连接符 36"/>
          <p:cNvCxnSpPr>
            <a:stCxn id="0" idx="1"/>
          </p:cNvCxnSpPr>
          <p:nvPr/>
        </p:nvCxnSpPr>
        <p:spPr>
          <a:xfrm rot="10800000">
            <a:off x="2357438" y="3929063"/>
            <a:ext cx="2857500" cy="3937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28693" name="TextBox 47"/>
          <p:cNvSpPr txBox="1">
            <a:spLocks noChangeArrowheads="1"/>
          </p:cNvSpPr>
          <p:nvPr/>
        </p:nvSpPr>
        <p:spPr bwMode="auto">
          <a:xfrm>
            <a:off x="785813" y="5072063"/>
            <a:ext cx="6162451" cy="923330"/>
          </a:xfrm>
          <a:prstGeom prst="rect">
            <a:avLst/>
          </a:prstGeom>
          <a:noFill/>
          <a:ln w="9525">
            <a:noFill/>
            <a:miter lim="800000"/>
            <a:headEnd/>
            <a:tailEnd/>
          </a:ln>
        </p:spPr>
        <p:txBody>
          <a:bodyPr wrap="square">
            <a:spAutoFit/>
          </a:bodyPr>
          <a:lstStyle/>
          <a:p>
            <a:pPr>
              <a:buFont typeface="Calibri" pitchFamily="34" charset="0"/>
              <a:buChar char="*"/>
            </a:pPr>
            <a:r>
              <a:rPr lang="zh-CN" altLang="en-US" dirty="0"/>
              <a:t> </a:t>
            </a:r>
            <a:r>
              <a:rPr lang="en-US" altLang="zh-CN" dirty="0" smtClean="0"/>
              <a:t>3 lifecycles</a:t>
            </a:r>
            <a:r>
              <a:rPr lang="zh-CN" altLang="en-US" dirty="0" smtClean="0"/>
              <a:t>（</a:t>
            </a:r>
            <a:r>
              <a:rPr lang="en-US" altLang="zh-CN" dirty="0"/>
              <a:t>clean, default, site</a:t>
            </a:r>
            <a:r>
              <a:rPr lang="zh-CN" altLang="en-US" dirty="0" smtClean="0"/>
              <a:t>）</a:t>
            </a:r>
            <a:r>
              <a:rPr lang="en-US" altLang="zh-CN" dirty="0" smtClean="0"/>
              <a:t>are independent</a:t>
            </a:r>
            <a:endParaRPr lang="en-US" altLang="zh-CN" dirty="0"/>
          </a:p>
          <a:p>
            <a:pPr>
              <a:buFont typeface="Calibri" pitchFamily="34" charset="0"/>
              <a:buChar char="*"/>
            </a:pPr>
            <a:r>
              <a:rPr lang="zh-CN" altLang="en-US" dirty="0"/>
              <a:t> </a:t>
            </a:r>
            <a:r>
              <a:rPr lang="en-US" altLang="zh-CN" dirty="0" smtClean="0"/>
              <a:t>with 1 lifecycle, latter phase depends on former phase</a:t>
            </a:r>
            <a:endParaRPr lang="en-US" altLang="zh-CN" dirty="0"/>
          </a:p>
          <a:p>
            <a:pPr>
              <a:buFont typeface="Calibri" pitchFamily="34" charset="0"/>
              <a:buChar char="*"/>
            </a:pPr>
            <a:r>
              <a:rPr lang="en-US" altLang="zh-CN" dirty="0"/>
              <a:t> </a:t>
            </a:r>
            <a:r>
              <a:rPr lang="en-US" altLang="zh-CN" dirty="0" smtClean="0"/>
              <a:t>mvn commands matches lifecycle phase</a:t>
            </a:r>
            <a:endParaRPr lang="zh-CN" altLang="en-US" dirty="0"/>
          </a:p>
        </p:txBody>
      </p:sp>
      <p:sp>
        <p:nvSpPr>
          <p:cNvPr id="15" name="TextBox 14"/>
          <p:cNvSpPr txBox="1"/>
          <p:nvPr/>
        </p:nvSpPr>
        <p:spPr>
          <a:xfrm>
            <a:off x="539552" y="332656"/>
            <a:ext cx="6840760" cy="707886"/>
          </a:xfrm>
          <a:prstGeom prst="rect">
            <a:avLst/>
          </a:prstGeom>
          <a:noFill/>
        </p:spPr>
        <p:txBody>
          <a:bodyPr wrap="square">
            <a:spAutoFit/>
          </a:bodyPr>
          <a:lstStyle/>
          <a:p>
            <a:pPr fontAlgn="auto">
              <a:spcBef>
                <a:spcPts val="0"/>
              </a:spcBef>
              <a:spcAft>
                <a:spcPts val="0"/>
              </a:spcAft>
              <a:defRPr/>
            </a:pPr>
            <a:r>
              <a:rPr lang="en-US" altLang="zh-CN" sz="4000" dirty="0">
                <a:solidFill>
                  <a:schemeClr val="accent6">
                    <a:lumMod val="75000"/>
                  </a:schemeClr>
                </a:solidFill>
                <a:latin typeface="华文琥珀" pitchFamily="2" charset="-122"/>
                <a:ea typeface="华文琥珀" pitchFamily="2" charset="-122"/>
              </a:rPr>
              <a:t>Lifecycle and Plugin</a:t>
            </a:r>
            <a:endParaRPr lang="zh-CN" altLang="en-US" sz="4000" dirty="0">
              <a:solidFill>
                <a:schemeClr val="accent6">
                  <a:lumMod val="75000"/>
                </a:schemeClr>
              </a:solidFill>
              <a:latin typeface="华文琥珀" pitchFamily="2" charset="-122"/>
              <a:ea typeface="华文琥珀" pitchFamily="2" charset="-122"/>
            </a:endParaRPr>
          </a:p>
        </p:txBody>
      </p:sp>
      <p:sp>
        <p:nvSpPr>
          <p:cNvPr id="14" name="Slide Number Placeholder 13"/>
          <p:cNvSpPr>
            <a:spLocks noGrp="1"/>
          </p:cNvSpPr>
          <p:nvPr>
            <p:ph type="sldNum" sz="quarter" idx="12"/>
          </p:nvPr>
        </p:nvSpPr>
        <p:spPr/>
        <p:txBody>
          <a:bodyPr/>
          <a:lstStyle/>
          <a:p>
            <a:pPr>
              <a:defRPr/>
            </a:pPr>
            <a:fld id="{AEB7165C-B5BA-477B-B534-1EDDB2CB9EF1}" type="slidenum">
              <a:rPr lang="zh-CN" altLang="fr-FR" smtClean="0"/>
              <a:pPr>
                <a:defRPr/>
              </a:pPr>
              <a:t>49</a:t>
            </a:fld>
            <a:endParaRPr lang="fr-FR"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2989" y="1772815"/>
            <a:ext cx="6265316" cy="3805659"/>
          </a:xfrm>
        </p:spPr>
        <p:txBody>
          <a:bodyPr rtlCol="0">
            <a:normAutofit/>
          </a:bodyPr>
          <a:lstStyle/>
          <a:p>
            <a:pPr eaLnBrk="1" fontAlgn="auto" hangingPunct="1">
              <a:spcAft>
                <a:spcPts val="0"/>
              </a:spcAft>
              <a:buFont typeface="Arial" pitchFamily="34" charset="0"/>
              <a:buNone/>
              <a:defRPr/>
            </a:pPr>
            <a:r>
              <a:rPr lang="en-US" altLang="zh-CN" dirty="0" smtClean="0">
                <a:solidFill>
                  <a:schemeClr val="accent6">
                    <a:lumMod val="75000"/>
                  </a:schemeClr>
                </a:solidFill>
                <a:latin typeface="Arial Black" pitchFamily="34" charset="0"/>
              </a:rPr>
              <a:t>B</a:t>
            </a:r>
            <a:r>
              <a:rPr lang="en-US" altLang="zh-CN" sz="2400" dirty="0" smtClean="0"/>
              <a:t>uild</a:t>
            </a:r>
          </a:p>
          <a:p>
            <a:pPr eaLnBrk="1" fontAlgn="auto" hangingPunct="1">
              <a:spcAft>
                <a:spcPts val="0"/>
              </a:spcAft>
              <a:buFont typeface="Arial" pitchFamily="34" charset="0"/>
              <a:buNone/>
              <a:defRPr/>
            </a:pPr>
            <a:r>
              <a:rPr lang="en-US" altLang="zh-CN" dirty="0">
                <a:solidFill>
                  <a:schemeClr val="accent6">
                    <a:lumMod val="75000"/>
                  </a:schemeClr>
                </a:solidFill>
                <a:latin typeface="Arial Black" pitchFamily="34" charset="0"/>
              </a:rPr>
              <a:t>I</a:t>
            </a:r>
            <a:r>
              <a:rPr lang="en-US" altLang="zh-CN" sz="2400" dirty="0" smtClean="0"/>
              <a:t>nformation Aggregation</a:t>
            </a:r>
          </a:p>
          <a:p>
            <a:pPr eaLnBrk="1" fontAlgn="auto" hangingPunct="1">
              <a:spcAft>
                <a:spcPts val="0"/>
              </a:spcAft>
              <a:buFont typeface="Arial" pitchFamily="34" charset="0"/>
              <a:buNone/>
              <a:defRPr/>
            </a:pPr>
            <a:r>
              <a:rPr lang="en-US" altLang="zh-CN" dirty="0" smtClean="0">
                <a:solidFill>
                  <a:schemeClr val="accent6">
                    <a:lumMod val="75000"/>
                  </a:schemeClr>
                </a:solidFill>
                <a:latin typeface="Arial Black" pitchFamily="34" charset="0"/>
              </a:rPr>
              <a:t>R</a:t>
            </a:r>
            <a:r>
              <a:rPr lang="en-US" altLang="zh-CN" sz="2400" dirty="0" smtClean="0"/>
              <a:t>ule</a:t>
            </a:r>
          </a:p>
          <a:p>
            <a:pPr eaLnBrk="1" fontAlgn="auto" hangingPunct="1">
              <a:spcAft>
                <a:spcPts val="0"/>
              </a:spcAft>
              <a:buFont typeface="Arial" pitchFamily="34" charset="0"/>
              <a:buNone/>
              <a:defRPr/>
            </a:pPr>
            <a:r>
              <a:rPr lang="en-US" altLang="zh-CN" dirty="0" smtClean="0">
                <a:solidFill>
                  <a:schemeClr val="accent6">
                    <a:lumMod val="75000"/>
                  </a:schemeClr>
                </a:solidFill>
                <a:latin typeface="Arial Black" pitchFamily="34" charset="0"/>
              </a:rPr>
              <a:t>R</a:t>
            </a:r>
            <a:r>
              <a:rPr lang="en-US" altLang="zh-CN" sz="2400" dirty="0" smtClean="0"/>
              <a:t>epository</a:t>
            </a:r>
          </a:p>
          <a:p>
            <a:pPr eaLnBrk="1" fontAlgn="auto" hangingPunct="1">
              <a:spcAft>
                <a:spcPts val="0"/>
              </a:spcAft>
              <a:buFont typeface="Arial" pitchFamily="34" charset="0"/>
              <a:buNone/>
              <a:defRPr/>
            </a:pPr>
            <a:r>
              <a:rPr lang="en-US" altLang="zh-CN" dirty="0">
                <a:solidFill>
                  <a:schemeClr val="accent6">
                    <a:lumMod val="75000"/>
                  </a:schemeClr>
                </a:solidFill>
                <a:latin typeface="Arial Black" pitchFamily="34" charset="0"/>
              </a:rPr>
              <a:t>D</a:t>
            </a:r>
            <a:r>
              <a:rPr lang="en-US" altLang="zh-CN" sz="2400" dirty="0" smtClean="0"/>
              <a:t>ependency Management</a:t>
            </a:r>
            <a:endParaRPr lang="zh-CN" altLang="en-US" sz="2400" dirty="0" smtClean="0"/>
          </a:p>
        </p:txBody>
      </p:sp>
      <p:sp>
        <p:nvSpPr>
          <p:cNvPr id="6" name="Slide Number Placeholder 5"/>
          <p:cNvSpPr>
            <a:spLocks noGrp="1"/>
          </p:cNvSpPr>
          <p:nvPr>
            <p:ph type="sldNum" sz="quarter" idx="12"/>
          </p:nvPr>
        </p:nvSpPr>
        <p:spPr/>
        <p:txBody>
          <a:bodyPr/>
          <a:lstStyle/>
          <a:p>
            <a:pPr>
              <a:defRPr/>
            </a:pPr>
            <a:fld id="{AEB7165C-B5BA-477B-B534-1EDDB2CB9EF1}" type="slidenum">
              <a:rPr lang="zh-CN" altLang="fr-FR" smtClean="0"/>
              <a:pPr>
                <a:defRPr/>
              </a:pPr>
              <a:t>5</a:t>
            </a:fld>
            <a:endParaRPr lang="fr-FR" altLang="zh-CN"/>
          </a:p>
        </p:txBody>
      </p:sp>
      <p:pic>
        <p:nvPicPr>
          <p:cNvPr id="7171" name="图片 3" descr="bird2.jpg"/>
          <p:cNvPicPr>
            <a:picLocks noChangeAspect="1"/>
          </p:cNvPicPr>
          <p:nvPr/>
        </p:nvPicPr>
        <p:blipFill>
          <a:blip r:embed="rId2" cstate="print"/>
          <a:srcRect/>
          <a:stretch>
            <a:fillRect/>
          </a:stretch>
        </p:blipFill>
        <p:spPr bwMode="auto">
          <a:xfrm>
            <a:off x="6228184" y="4077072"/>
            <a:ext cx="2295525" cy="1990725"/>
          </a:xfrm>
          <a:prstGeom prst="rect">
            <a:avLst/>
          </a:prstGeom>
          <a:noFill/>
          <a:ln w="9525">
            <a:noFill/>
            <a:miter lim="800000"/>
            <a:headEnd/>
            <a:tailEnd/>
          </a:ln>
        </p:spPr>
      </p:pic>
      <p:sp>
        <p:nvSpPr>
          <p:cNvPr id="4" name="TextBox 3"/>
          <p:cNvSpPr txBox="1"/>
          <p:nvPr/>
        </p:nvSpPr>
        <p:spPr>
          <a:xfrm>
            <a:off x="539552" y="332656"/>
            <a:ext cx="3672408"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What is Maven?</a:t>
            </a:r>
            <a:endParaRPr lang="zh-CN" altLang="en-US" sz="4000" dirty="0">
              <a:solidFill>
                <a:schemeClr val="accent6">
                  <a:lumMod val="75000"/>
                </a:schemeClr>
              </a:solidFill>
              <a:latin typeface="华文琥珀" pitchFamily="2" charset="-122"/>
              <a:ea typeface="华文琥珀" pitchFamily="2" charset="-122"/>
            </a:endParaRPr>
          </a:p>
        </p:txBody>
      </p:sp>
      <p:sp>
        <p:nvSpPr>
          <p:cNvPr id="5" name="矩形 4"/>
          <p:cNvSpPr/>
          <p:nvPr/>
        </p:nvSpPr>
        <p:spPr>
          <a:xfrm>
            <a:off x="6732240" y="3501008"/>
            <a:ext cx="1944216" cy="707886"/>
          </a:xfrm>
          <a:prstGeom prst="rect">
            <a:avLst/>
          </a:prstGeom>
        </p:spPr>
        <p:txBody>
          <a:bodyPr wrap="square">
            <a:spAutoFit/>
          </a:bodyPr>
          <a:lstStyle/>
          <a:p>
            <a:pPr fontAlgn="auto">
              <a:spcBef>
                <a:spcPts val="0"/>
              </a:spcBef>
              <a:spcAft>
                <a:spcPts val="0"/>
              </a:spcAft>
              <a:defRPr/>
            </a:pPr>
            <a:r>
              <a:rPr lang="en-US" altLang="zh-CN" sz="4000" dirty="0">
                <a:solidFill>
                  <a:schemeClr val="accent6">
                    <a:lumMod val="75000"/>
                  </a:schemeClr>
                </a:solidFill>
                <a:latin typeface="Arial Black" pitchFamily="34" charset="0"/>
              </a:rPr>
              <a:t>BIR</a:t>
            </a:r>
            <a:r>
              <a:rPr lang="en-US" altLang="zh-CN" sz="4000" baseline="40000" dirty="0">
                <a:solidFill>
                  <a:schemeClr val="accent6">
                    <a:lumMod val="75000"/>
                  </a:schemeClr>
                </a:solidFill>
                <a:latin typeface="Arial Black" pitchFamily="34" charset="0"/>
              </a:rPr>
              <a:t>2</a:t>
            </a:r>
            <a:r>
              <a:rPr lang="en-US" altLang="zh-CN" sz="4000" dirty="0">
                <a:solidFill>
                  <a:schemeClr val="accent6">
                    <a:lumMod val="75000"/>
                  </a:schemeClr>
                </a:solidFill>
                <a:latin typeface="Arial Black" pitchFamily="34" charset="0"/>
              </a:rPr>
              <a:t>D</a:t>
            </a:r>
            <a:endParaRPr lang="zh-CN" altLang="en-US" sz="4000" dirty="0">
              <a:solidFill>
                <a:schemeClr val="accent6">
                  <a:lumMod val="7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4784"/>
            <a:ext cx="8229600" cy="1400175"/>
          </a:xfrm>
        </p:spPr>
        <p:txBody>
          <a:bodyPr>
            <a:normAutofit/>
          </a:bodyPr>
          <a:lstStyle/>
          <a:p>
            <a:pPr eaLnBrk="1" hangingPunct="1">
              <a:buFont typeface="Calibri" pitchFamily="34" charset="0"/>
              <a:buChar char="*"/>
              <a:defRPr/>
            </a:pPr>
            <a:r>
              <a:rPr lang="en-US" altLang="zh-CN" sz="2000" dirty="0" smtClean="0"/>
              <a:t>Maven</a:t>
            </a:r>
            <a:r>
              <a:rPr lang="zh-CN" altLang="en-US" sz="2000" dirty="0" smtClean="0"/>
              <a:t> </a:t>
            </a:r>
            <a:r>
              <a:rPr lang="en-US" altLang="zh-CN" sz="2000" dirty="0" smtClean="0"/>
              <a:t>itself is a framework, all tasks are implemented by plugin</a:t>
            </a:r>
          </a:p>
          <a:p>
            <a:pPr eaLnBrk="1" hangingPunct="1">
              <a:buFont typeface="Calibri" pitchFamily="34" charset="0"/>
              <a:buChar char="*"/>
              <a:defRPr/>
            </a:pPr>
            <a:r>
              <a:rPr lang="en-US" altLang="zh-CN" sz="2000" dirty="0" smtClean="0"/>
              <a:t>Plugin is bound to lifecycle phase, users can specify the phases to run tasks (implicit)</a:t>
            </a:r>
          </a:p>
          <a:p>
            <a:pPr eaLnBrk="1" hangingPunct="1">
              <a:buFont typeface="Calibri" pitchFamily="34" charset="0"/>
              <a:buChar char="*"/>
              <a:defRPr/>
            </a:pPr>
            <a:r>
              <a:rPr lang="en-US" altLang="zh-CN" sz="2000" dirty="0" smtClean="0"/>
              <a:t>packaging controls the binding between default lifecycle and plugin goal</a:t>
            </a:r>
          </a:p>
        </p:txBody>
      </p:sp>
      <p:sp>
        <p:nvSpPr>
          <p:cNvPr id="8" name="Slide Number Placeholder 7"/>
          <p:cNvSpPr>
            <a:spLocks noGrp="1"/>
          </p:cNvSpPr>
          <p:nvPr>
            <p:ph type="sldNum" sz="quarter" idx="12"/>
          </p:nvPr>
        </p:nvSpPr>
        <p:spPr/>
        <p:txBody>
          <a:bodyPr/>
          <a:lstStyle/>
          <a:p>
            <a:pPr>
              <a:defRPr/>
            </a:pPr>
            <a:fld id="{AEB7165C-B5BA-477B-B534-1EDDB2CB9EF1}" type="slidenum">
              <a:rPr lang="zh-CN" altLang="fr-FR" smtClean="0"/>
              <a:pPr>
                <a:defRPr/>
              </a:pPr>
              <a:t>50</a:t>
            </a:fld>
            <a:endParaRPr lang="fr-FR" altLang="zh-CN"/>
          </a:p>
        </p:txBody>
      </p:sp>
      <p:pic>
        <p:nvPicPr>
          <p:cNvPr id="29702" name="图片 3" descr="lifecycle-binding-clean.png"/>
          <p:cNvPicPr>
            <a:picLocks noChangeAspect="1"/>
          </p:cNvPicPr>
          <p:nvPr/>
        </p:nvPicPr>
        <p:blipFill>
          <a:blip r:embed="rId2" cstate="print"/>
          <a:srcRect/>
          <a:stretch>
            <a:fillRect/>
          </a:stretch>
        </p:blipFill>
        <p:spPr bwMode="auto">
          <a:xfrm>
            <a:off x="928688" y="3000375"/>
            <a:ext cx="5214937" cy="638175"/>
          </a:xfrm>
          <a:prstGeom prst="rect">
            <a:avLst/>
          </a:prstGeom>
          <a:noFill/>
          <a:ln w="9525">
            <a:noFill/>
            <a:miter lim="800000"/>
            <a:headEnd/>
            <a:tailEnd/>
          </a:ln>
        </p:spPr>
      </p:pic>
      <p:pic>
        <p:nvPicPr>
          <p:cNvPr id="29703" name="图片 4" descr="lifecycle-binding-default.png"/>
          <p:cNvPicPr>
            <a:picLocks noChangeAspect="1"/>
          </p:cNvPicPr>
          <p:nvPr/>
        </p:nvPicPr>
        <p:blipFill>
          <a:blip r:embed="rId3" cstate="print"/>
          <a:srcRect/>
          <a:stretch>
            <a:fillRect/>
          </a:stretch>
        </p:blipFill>
        <p:spPr bwMode="auto">
          <a:xfrm>
            <a:off x="928688" y="3714750"/>
            <a:ext cx="5214937" cy="1714500"/>
          </a:xfrm>
          <a:prstGeom prst="rect">
            <a:avLst/>
          </a:prstGeom>
          <a:noFill/>
          <a:ln w="9525">
            <a:noFill/>
            <a:miter lim="800000"/>
            <a:headEnd/>
            <a:tailEnd/>
          </a:ln>
        </p:spPr>
      </p:pic>
      <p:pic>
        <p:nvPicPr>
          <p:cNvPr id="29704" name="图片 5" descr="lifecycle-binding-site.png"/>
          <p:cNvPicPr>
            <a:picLocks noChangeAspect="1"/>
          </p:cNvPicPr>
          <p:nvPr/>
        </p:nvPicPr>
        <p:blipFill>
          <a:blip r:embed="rId4" cstate="print"/>
          <a:srcRect/>
          <a:stretch>
            <a:fillRect/>
          </a:stretch>
        </p:blipFill>
        <p:spPr bwMode="auto">
          <a:xfrm>
            <a:off x="928688" y="5500688"/>
            <a:ext cx="5214937" cy="735012"/>
          </a:xfrm>
          <a:prstGeom prst="rect">
            <a:avLst/>
          </a:prstGeom>
          <a:noFill/>
          <a:ln w="9525">
            <a:noFill/>
            <a:miter lim="800000"/>
            <a:headEnd/>
            <a:tailEnd/>
          </a:ln>
        </p:spPr>
      </p:pic>
      <p:pic>
        <p:nvPicPr>
          <p:cNvPr id="29705" name="图片 6" descr="plugin.png"/>
          <p:cNvPicPr>
            <a:picLocks noChangeAspect="1"/>
          </p:cNvPicPr>
          <p:nvPr/>
        </p:nvPicPr>
        <p:blipFill>
          <a:blip r:embed="rId5" cstate="print"/>
          <a:srcRect/>
          <a:stretch>
            <a:fillRect/>
          </a:stretch>
        </p:blipFill>
        <p:spPr bwMode="auto">
          <a:xfrm>
            <a:off x="6143625" y="3857625"/>
            <a:ext cx="2711450" cy="1143000"/>
          </a:xfrm>
          <a:prstGeom prst="rect">
            <a:avLst/>
          </a:prstGeom>
          <a:noFill/>
          <a:ln w="9525">
            <a:noFill/>
            <a:miter lim="800000"/>
            <a:headEnd/>
            <a:tailEnd/>
          </a:ln>
        </p:spPr>
      </p:pic>
      <p:sp>
        <p:nvSpPr>
          <p:cNvPr id="9" name="TextBox 8"/>
          <p:cNvSpPr txBox="1"/>
          <p:nvPr/>
        </p:nvSpPr>
        <p:spPr>
          <a:xfrm>
            <a:off x="539552" y="332656"/>
            <a:ext cx="6264696" cy="707886"/>
          </a:xfrm>
          <a:prstGeom prst="rect">
            <a:avLst/>
          </a:prstGeom>
          <a:noFill/>
        </p:spPr>
        <p:txBody>
          <a:bodyPr wrap="square">
            <a:spAutoFit/>
          </a:bodyPr>
          <a:lstStyle/>
          <a:p>
            <a:pPr fontAlgn="auto">
              <a:spcBef>
                <a:spcPts val="0"/>
              </a:spcBef>
              <a:spcAft>
                <a:spcPts val="0"/>
              </a:spcAft>
              <a:defRPr/>
            </a:pPr>
            <a:r>
              <a:rPr lang="en-US" altLang="zh-CN" sz="4000" dirty="0">
                <a:solidFill>
                  <a:schemeClr val="accent6">
                    <a:lumMod val="75000"/>
                  </a:schemeClr>
                </a:solidFill>
                <a:latin typeface="华文琥珀" pitchFamily="2" charset="-122"/>
                <a:ea typeface="华文琥珀" pitchFamily="2" charset="-122"/>
              </a:rPr>
              <a:t>Lifecycle and Plugin</a:t>
            </a:r>
            <a:endParaRPr lang="zh-CN" altLang="en-US" sz="4000" dirty="0">
              <a:solidFill>
                <a:schemeClr val="accent6">
                  <a:lumMod val="75000"/>
                </a:schemeClr>
              </a:solidFill>
              <a:latin typeface="华文琥珀" pitchFamily="2" charset="-122"/>
              <a:ea typeface="华文琥珀"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pSp>
        <p:nvGrpSpPr>
          <p:cNvPr id="2" name="Group 1"/>
          <p:cNvGrpSpPr>
            <a:grpSpLocks noChangeAspect="1"/>
          </p:cNvGrpSpPr>
          <p:nvPr/>
        </p:nvGrpSpPr>
        <p:grpSpPr bwMode="auto">
          <a:xfrm>
            <a:off x="1357313" y="1785938"/>
            <a:ext cx="6264275" cy="3714750"/>
            <a:chOff x="2220" y="1593"/>
            <a:chExt cx="7065" cy="4191"/>
          </a:xfrm>
        </p:grpSpPr>
        <p:sp>
          <p:nvSpPr>
            <p:cNvPr id="30727" name="AutoShape 11"/>
            <p:cNvSpPr>
              <a:spLocks noChangeAspect="1" noChangeArrowheads="1" noTextEdit="1"/>
            </p:cNvSpPr>
            <p:nvPr/>
          </p:nvSpPr>
          <p:spPr bwMode="auto">
            <a:xfrm>
              <a:off x="2220" y="1593"/>
              <a:ext cx="7065" cy="4191"/>
            </a:xfrm>
            <a:prstGeom prst="rect">
              <a:avLst/>
            </a:prstGeom>
            <a:noFill/>
            <a:ln w="9525">
              <a:noFill/>
              <a:miter lim="800000"/>
              <a:headEnd/>
              <a:tailEnd/>
            </a:ln>
          </p:spPr>
          <p:txBody>
            <a:bodyPr/>
            <a:lstStyle/>
            <a:p>
              <a:endParaRPr lang="zh-CN" altLang="en-US"/>
            </a:p>
          </p:txBody>
        </p:sp>
        <p:sp>
          <p:nvSpPr>
            <p:cNvPr id="30728" name="AutoShape 10"/>
            <p:cNvSpPr>
              <a:spLocks noChangeArrowheads="1"/>
            </p:cNvSpPr>
            <p:nvPr/>
          </p:nvSpPr>
          <p:spPr bwMode="auto">
            <a:xfrm>
              <a:off x="3255" y="1739"/>
              <a:ext cx="1560" cy="3800"/>
            </a:xfrm>
            <a:prstGeom prst="roundRect">
              <a:avLst>
                <a:gd name="adj" fmla="val 16667"/>
              </a:avLst>
            </a:prstGeom>
            <a:solidFill>
              <a:srgbClr val="FFFFFF"/>
            </a:solidFill>
            <a:ln w="9525">
              <a:solidFill>
                <a:srgbClr val="000000"/>
              </a:solidFill>
              <a:round/>
              <a:headEnd/>
              <a:tailEnd/>
            </a:ln>
          </p:spPr>
          <p:txBody>
            <a:bodyPr/>
            <a:lstStyle/>
            <a:p>
              <a:pPr algn="ctr"/>
              <a:r>
                <a:rPr lang="en-US" altLang="zh-CN" sz="1200">
                  <a:latin typeface="Calibri" pitchFamily="34" charset="0"/>
                  <a:cs typeface="Times New Roman" pitchFamily="18" charset="0"/>
                </a:rPr>
                <a:t>Default</a:t>
              </a:r>
              <a:endParaRPr lang="en-US" altLang="zh-CN">
                <a:latin typeface="Calibri" pitchFamily="34" charset="0"/>
              </a:endParaRPr>
            </a:p>
          </p:txBody>
        </p:sp>
        <p:sp>
          <p:nvSpPr>
            <p:cNvPr id="30729" name="Oval 9"/>
            <p:cNvSpPr>
              <a:spLocks noChangeArrowheads="1"/>
            </p:cNvSpPr>
            <p:nvPr/>
          </p:nvSpPr>
          <p:spPr bwMode="auto">
            <a:xfrm>
              <a:off x="3375" y="3075"/>
              <a:ext cx="1320" cy="675"/>
            </a:xfrm>
            <a:prstGeom prst="ellipse">
              <a:avLst/>
            </a:prstGeom>
            <a:solidFill>
              <a:srgbClr val="FFFFFF"/>
            </a:solidFill>
            <a:ln w="31750">
              <a:solidFill>
                <a:srgbClr val="4F81BD"/>
              </a:solidFill>
              <a:round/>
              <a:headEnd/>
              <a:tailEnd/>
            </a:ln>
          </p:spPr>
          <p:txBody>
            <a:bodyPr/>
            <a:lstStyle/>
            <a:p>
              <a:r>
                <a:rPr lang="en-US" altLang="zh-CN" sz="900">
                  <a:latin typeface="Calibri" pitchFamily="34" charset="0"/>
                  <a:cs typeface="Times New Roman" pitchFamily="18" charset="0"/>
                </a:rPr>
                <a:t>compile</a:t>
              </a:r>
              <a:endParaRPr lang="en-US" altLang="zh-CN">
                <a:latin typeface="Calibri" pitchFamily="34" charset="0"/>
              </a:endParaRPr>
            </a:p>
          </p:txBody>
        </p:sp>
        <p:sp>
          <p:nvSpPr>
            <p:cNvPr id="30730" name="Oval 8"/>
            <p:cNvSpPr>
              <a:spLocks noChangeArrowheads="1"/>
            </p:cNvSpPr>
            <p:nvPr/>
          </p:nvSpPr>
          <p:spPr bwMode="auto">
            <a:xfrm>
              <a:off x="3390" y="4005"/>
              <a:ext cx="960" cy="480"/>
            </a:xfrm>
            <a:prstGeom prst="ellipse">
              <a:avLst/>
            </a:prstGeom>
            <a:solidFill>
              <a:srgbClr val="FFFFFF"/>
            </a:solidFill>
            <a:ln w="9525">
              <a:solidFill>
                <a:srgbClr val="000000"/>
              </a:solidFill>
              <a:round/>
              <a:headEnd/>
              <a:tailEnd/>
            </a:ln>
          </p:spPr>
          <p:txBody>
            <a:bodyPr/>
            <a:lstStyle/>
            <a:p>
              <a:pPr algn="ctr"/>
              <a:r>
                <a:rPr lang="en-US" altLang="zh-CN" sz="1000">
                  <a:latin typeface="Calibri" pitchFamily="34" charset="0"/>
                  <a:cs typeface="Times New Roman" pitchFamily="18" charset="0"/>
                </a:rPr>
                <a:t>…</a:t>
              </a:r>
              <a:endParaRPr lang="en-US" altLang="zh-CN">
                <a:latin typeface="Calibri" pitchFamily="34" charset="0"/>
              </a:endParaRPr>
            </a:p>
          </p:txBody>
        </p:sp>
        <p:sp>
          <p:nvSpPr>
            <p:cNvPr id="30731" name="Oval 7"/>
            <p:cNvSpPr>
              <a:spLocks noChangeArrowheads="1"/>
            </p:cNvSpPr>
            <p:nvPr/>
          </p:nvSpPr>
          <p:spPr bwMode="auto">
            <a:xfrm>
              <a:off x="3390" y="2371"/>
              <a:ext cx="960" cy="479"/>
            </a:xfrm>
            <a:prstGeom prst="ellipse">
              <a:avLst/>
            </a:prstGeom>
            <a:solidFill>
              <a:srgbClr val="FFFFFF"/>
            </a:solidFill>
            <a:ln w="9525">
              <a:solidFill>
                <a:srgbClr val="000000"/>
              </a:solidFill>
              <a:round/>
              <a:headEnd/>
              <a:tailEnd/>
            </a:ln>
          </p:spPr>
          <p:txBody>
            <a:bodyPr/>
            <a:lstStyle/>
            <a:p>
              <a:pPr algn="ctr"/>
              <a:r>
                <a:rPr lang="en-US" altLang="zh-CN" sz="1000">
                  <a:latin typeface="Calibri" pitchFamily="34" charset="0"/>
                  <a:cs typeface="Times New Roman" pitchFamily="18" charset="0"/>
                </a:rPr>
                <a:t>…</a:t>
              </a:r>
              <a:endParaRPr lang="en-US" altLang="zh-CN">
                <a:latin typeface="Calibri" pitchFamily="34" charset="0"/>
              </a:endParaRPr>
            </a:p>
          </p:txBody>
        </p:sp>
        <p:sp>
          <p:nvSpPr>
            <p:cNvPr id="30732" name="Oval 6"/>
            <p:cNvSpPr>
              <a:spLocks noChangeArrowheads="1"/>
            </p:cNvSpPr>
            <p:nvPr/>
          </p:nvSpPr>
          <p:spPr bwMode="auto">
            <a:xfrm>
              <a:off x="3390" y="4650"/>
              <a:ext cx="960" cy="480"/>
            </a:xfrm>
            <a:prstGeom prst="ellipse">
              <a:avLst/>
            </a:prstGeom>
            <a:solidFill>
              <a:srgbClr val="FFFFFF"/>
            </a:solidFill>
            <a:ln w="9525">
              <a:solidFill>
                <a:srgbClr val="000000"/>
              </a:solidFill>
              <a:round/>
              <a:headEnd/>
              <a:tailEnd/>
            </a:ln>
          </p:spPr>
          <p:txBody>
            <a:bodyPr/>
            <a:lstStyle/>
            <a:p>
              <a:pPr algn="ctr"/>
              <a:r>
                <a:rPr lang="en-US" altLang="zh-CN" sz="1000">
                  <a:latin typeface="Calibri" pitchFamily="34" charset="0"/>
                  <a:cs typeface="Times New Roman" pitchFamily="18" charset="0"/>
                </a:rPr>
                <a:t>…</a:t>
              </a:r>
              <a:endParaRPr lang="en-US" altLang="zh-CN">
                <a:latin typeface="Calibri" pitchFamily="34" charset="0"/>
              </a:endParaRPr>
            </a:p>
          </p:txBody>
        </p:sp>
        <p:sp>
          <p:nvSpPr>
            <p:cNvPr id="30733" name="AutoShape 5"/>
            <p:cNvSpPr>
              <a:spLocks noChangeArrowheads="1"/>
            </p:cNvSpPr>
            <p:nvPr/>
          </p:nvSpPr>
          <p:spPr bwMode="auto">
            <a:xfrm>
              <a:off x="6135" y="2865"/>
              <a:ext cx="2880" cy="2070"/>
            </a:xfrm>
            <a:prstGeom prst="roundRect">
              <a:avLst>
                <a:gd name="adj" fmla="val 16667"/>
              </a:avLst>
            </a:prstGeom>
            <a:solidFill>
              <a:srgbClr val="FFFFFF"/>
            </a:solidFill>
            <a:ln w="9525">
              <a:solidFill>
                <a:srgbClr val="000000"/>
              </a:solidFill>
              <a:round/>
              <a:headEnd/>
              <a:tailEnd/>
            </a:ln>
          </p:spPr>
          <p:txBody>
            <a:bodyPr/>
            <a:lstStyle/>
            <a:p>
              <a:r>
                <a:rPr lang="en-US" altLang="zh-CN" sz="1200">
                  <a:latin typeface="Calibri" pitchFamily="34" charset="0"/>
                  <a:cs typeface="Times New Roman" pitchFamily="18" charset="0"/>
                </a:rPr>
                <a:t>maven-compiler-plugin</a:t>
              </a:r>
              <a:endParaRPr lang="en-US" altLang="zh-CN">
                <a:latin typeface="Calibri" pitchFamily="34" charset="0"/>
              </a:endParaRPr>
            </a:p>
          </p:txBody>
        </p:sp>
        <p:sp>
          <p:nvSpPr>
            <p:cNvPr id="30734" name="Oval 4"/>
            <p:cNvSpPr>
              <a:spLocks noChangeArrowheads="1"/>
            </p:cNvSpPr>
            <p:nvPr/>
          </p:nvSpPr>
          <p:spPr bwMode="auto">
            <a:xfrm>
              <a:off x="6345" y="3615"/>
              <a:ext cx="1185" cy="945"/>
            </a:xfrm>
            <a:prstGeom prst="ellipse">
              <a:avLst/>
            </a:prstGeom>
            <a:solidFill>
              <a:srgbClr val="FFFFFF"/>
            </a:solidFill>
            <a:ln w="31750">
              <a:solidFill>
                <a:srgbClr val="4F81BD"/>
              </a:solidFill>
              <a:round/>
              <a:headEnd/>
              <a:tailEnd/>
            </a:ln>
          </p:spPr>
          <p:txBody>
            <a:bodyPr/>
            <a:lstStyle/>
            <a:p>
              <a:r>
                <a:rPr lang="en-US" altLang="zh-CN" sz="900">
                  <a:latin typeface="Calibri" pitchFamily="34" charset="0"/>
                  <a:cs typeface="Times New Roman" pitchFamily="18" charset="0"/>
                </a:rPr>
                <a:t>compile</a:t>
              </a:r>
              <a:endParaRPr lang="en-US" altLang="zh-CN">
                <a:latin typeface="Calibri" pitchFamily="34" charset="0"/>
              </a:endParaRPr>
            </a:p>
          </p:txBody>
        </p:sp>
        <p:sp>
          <p:nvSpPr>
            <p:cNvPr id="30735" name="Oval 3"/>
            <p:cNvSpPr>
              <a:spLocks noChangeArrowheads="1"/>
            </p:cNvSpPr>
            <p:nvPr/>
          </p:nvSpPr>
          <p:spPr bwMode="auto">
            <a:xfrm>
              <a:off x="7980" y="3945"/>
              <a:ext cx="645" cy="615"/>
            </a:xfrm>
            <a:prstGeom prst="ellipse">
              <a:avLst/>
            </a:prstGeom>
            <a:solidFill>
              <a:srgbClr val="FFFFFF"/>
            </a:solidFill>
            <a:ln w="9525">
              <a:solidFill>
                <a:srgbClr val="000000"/>
              </a:solidFill>
              <a:round/>
              <a:headEnd/>
              <a:tailEnd/>
            </a:ln>
          </p:spPr>
          <p:txBody>
            <a:bodyPr/>
            <a:lstStyle/>
            <a:p>
              <a:r>
                <a:rPr lang="en-US" altLang="zh-CN" sz="900">
                  <a:latin typeface="Calibri" pitchFamily="34" charset="0"/>
                  <a:cs typeface="Times New Roman" pitchFamily="18" charset="0"/>
                </a:rPr>
                <a:t>…</a:t>
              </a:r>
              <a:endParaRPr lang="en-US" altLang="zh-CN">
                <a:latin typeface="Calibri" pitchFamily="34" charset="0"/>
              </a:endParaRPr>
            </a:p>
          </p:txBody>
        </p:sp>
        <p:cxnSp>
          <p:nvCxnSpPr>
            <p:cNvPr id="30736" name="AutoShape 2"/>
            <p:cNvCxnSpPr>
              <a:cxnSpLocks noChangeShapeType="1"/>
            </p:cNvCxnSpPr>
            <p:nvPr/>
          </p:nvCxnSpPr>
          <p:spPr bwMode="auto">
            <a:xfrm flipH="1" flipV="1">
              <a:off x="4720" y="3413"/>
              <a:ext cx="1600" cy="675"/>
            </a:xfrm>
            <a:prstGeom prst="straightConnector1">
              <a:avLst/>
            </a:prstGeom>
            <a:noFill/>
            <a:ln w="31750">
              <a:solidFill>
                <a:srgbClr val="4F81BD"/>
              </a:solidFill>
              <a:round/>
              <a:headEnd/>
              <a:tailEnd/>
            </a:ln>
          </p:spPr>
        </p:cxnSp>
      </p:grpSp>
      <p:sp>
        <p:nvSpPr>
          <p:cNvPr id="17" name="TextBox 16"/>
          <p:cNvSpPr txBox="1"/>
          <p:nvPr/>
        </p:nvSpPr>
        <p:spPr>
          <a:xfrm>
            <a:off x="539552" y="332656"/>
            <a:ext cx="6912768" cy="707886"/>
          </a:xfrm>
          <a:prstGeom prst="rect">
            <a:avLst/>
          </a:prstGeom>
          <a:noFill/>
        </p:spPr>
        <p:txBody>
          <a:bodyPr wrap="square">
            <a:spAutoFit/>
          </a:bodyPr>
          <a:lstStyle/>
          <a:p>
            <a:pPr fontAlgn="auto">
              <a:spcBef>
                <a:spcPts val="0"/>
              </a:spcBef>
              <a:spcAft>
                <a:spcPts val="0"/>
              </a:spcAft>
              <a:defRPr/>
            </a:pPr>
            <a:r>
              <a:rPr lang="en-US" altLang="zh-CN" sz="4000" dirty="0">
                <a:solidFill>
                  <a:schemeClr val="accent6">
                    <a:lumMod val="75000"/>
                  </a:schemeClr>
                </a:solidFill>
                <a:latin typeface="华文琥珀" pitchFamily="2" charset="-122"/>
                <a:ea typeface="华文琥珀" pitchFamily="2" charset="-122"/>
              </a:rPr>
              <a:t>Lifecycle and Plugin</a:t>
            </a:r>
            <a:endParaRPr lang="zh-CN" altLang="en-US" sz="4000" dirty="0">
              <a:solidFill>
                <a:schemeClr val="accent6">
                  <a:lumMod val="75000"/>
                </a:schemeClr>
              </a:solidFill>
              <a:latin typeface="华文琥珀" pitchFamily="2" charset="-122"/>
              <a:ea typeface="华文琥珀" pitchFamily="2" charset="-122"/>
            </a:endParaRPr>
          </a:p>
        </p:txBody>
      </p:sp>
      <p:sp>
        <p:nvSpPr>
          <p:cNvPr id="15" name="Slide Number Placeholder 14"/>
          <p:cNvSpPr>
            <a:spLocks noGrp="1"/>
          </p:cNvSpPr>
          <p:nvPr>
            <p:ph type="sldNum" sz="quarter" idx="12"/>
          </p:nvPr>
        </p:nvSpPr>
        <p:spPr/>
        <p:txBody>
          <a:bodyPr/>
          <a:lstStyle/>
          <a:p>
            <a:pPr>
              <a:defRPr/>
            </a:pPr>
            <a:fld id="{AEB7165C-B5BA-477B-B534-1EDDB2CB9EF1}" type="slidenum">
              <a:rPr lang="zh-CN" altLang="fr-FR" smtClean="0"/>
              <a:pPr>
                <a:defRPr/>
              </a:pPr>
              <a:t>51</a:t>
            </a:fld>
            <a:endParaRPr lang="fr-FR" altLang="zh-C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5" name="表格 14"/>
          <p:cNvGraphicFramePr>
            <a:graphicFrameLocks noGrp="1"/>
          </p:cNvGraphicFramePr>
          <p:nvPr/>
        </p:nvGraphicFramePr>
        <p:xfrm>
          <a:off x="571500" y="1643063"/>
          <a:ext cx="8001054" cy="3071835"/>
        </p:xfrm>
        <a:graphic>
          <a:graphicData uri="http://schemas.openxmlformats.org/drawingml/2006/table">
            <a:tbl>
              <a:tblPr/>
              <a:tblGrid>
                <a:gridCol w="1912268"/>
                <a:gridCol w="2952328"/>
                <a:gridCol w="3136458"/>
              </a:tblGrid>
              <a:tr h="341315">
                <a:tc>
                  <a:txBody>
                    <a:bodyPr/>
                    <a:lstStyle/>
                    <a:p>
                      <a:pPr indent="266700" algn="just">
                        <a:lnSpc>
                          <a:spcPct val="150000"/>
                        </a:lnSpc>
                        <a:spcAft>
                          <a:spcPts val="0"/>
                        </a:spcAft>
                      </a:pPr>
                      <a:r>
                        <a:rPr lang="en-US" altLang="zh-CN" sz="1050" b="1" kern="100" dirty="0" smtClean="0">
                          <a:latin typeface="+mj-lt"/>
                          <a:ea typeface="宋体"/>
                          <a:cs typeface="Times New Roman"/>
                        </a:rPr>
                        <a:t>Lifecycle</a:t>
                      </a:r>
                      <a:r>
                        <a:rPr lang="en-US" altLang="zh-CN" sz="1050" b="1" kern="100" baseline="0" dirty="0" smtClean="0">
                          <a:latin typeface="+mj-lt"/>
                          <a:ea typeface="宋体"/>
                          <a:cs typeface="Times New Roman"/>
                        </a:rPr>
                        <a:t> phase</a:t>
                      </a:r>
                      <a:endParaRPr lang="zh-CN" sz="1050" kern="100" dirty="0">
                        <a:latin typeface="+mj-lt"/>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r>
                        <a:rPr lang="en-US" altLang="zh-CN" sz="1050" b="1" kern="100" dirty="0" smtClean="0">
                          <a:latin typeface="+mj-lt"/>
                          <a:ea typeface="宋体"/>
                          <a:cs typeface="Times New Roman"/>
                        </a:rPr>
                        <a:t>Plugin</a:t>
                      </a:r>
                      <a:r>
                        <a:rPr lang="en-US" altLang="zh-CN" sz="1050" b="1" kern="100" baseline="0" dirty="0" smtClean="0">
                          <a:latin typeface="+mj-lt"/>
                          <a:ea typeface="宋体"/>
                          <a:cs typeface="Times New Roman"/>
                        </a:rPr>
                        <a:t> goal</a:t>
                      </a:r>
                      <a:endParaRPr lang="zh-CN" sz="1050" kern="100" dirty="0">
                        <a:latin typeface="+mj-lt"/>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r>
                        <a:rPr lang="en-US" altLang="zh-CN" sz="1050" b="1" kern="100" dirty="0" smtClean="0">
                          <a:latin typeface="+mj-lt"/>
                          <a:ea typeface="宋体"/>
                          <a:cs typeface="Times New Roman"/>
                        </a:rPr>
                        <a:t>task</a:t>
                      </a:r>
                      <a:endParaRPr lang="zh-CN" sz="1050" kern="100" dirty="0">
                        <a:latin typeface="+mj-lt"/>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315">
                <a:tc>
                  <a:txBody>
                    <a:bodyPr/>
                    <a:lstStyle/>
                    <a:p>
                      <a:pPr indent="266700" algn="just">
                        <a:lnSpc>
                          <a:spcPct val="150000"/>
                        </a:lnSpc>
                        <a:spcAft>
                          <a:spcPts val="0"/>
                        </a:spcAft>
                      </a:pPr>
                      <a:r>
                        <a:rPr lang="en-US" sz="1050" kern="100" dirty="0">
                          <a:latin typeface="+mj-lt"/>
                          <a:ea typeface="宋体"/>
                          <a:cs typeface="Times New Roman"/>
                        </a:rPr>
                        <a:t>process-resources</a:t>
                      </a:r>
                      <a:endParaRPr lang="zh-CN" sz="1050" kern="100" dirty="0">
                        <a:latin typeface="+mj-lt"/>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r>
                        <a:rPr lang="en-US" sz="1050" kern="100">
                          <a:latin typeface="+mj-lt"/>
                          <a:ea typeface="宋体"/>
                          <a:cs typeface="Times New Roman"/>
                        </a:rPr>
                        <a:t>maven-resources-plugin:resources</a:t>
                      </a:r>
                      <a:endParaRPr lang="zh-CN" sz="1050" kern="100">
                        <a:latin typeface="+mj-lt"/>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r>
                        <a:rPr lang="en-US" altLang="zh-CN" sz="1050" kern="100" dirty="0" smtClean="0">
                          <a:latin typeface="+mj-lt"/>
                          <a:ea typeface="宋体"/>
                          <a:cs typeface="Times New Roman"/>
                        </a:rPr>
                        <a:t>Copy main resource</a:t>
                      </a:r>
                      <a:r>
                        <a:rPr lang="en-US" altLang="zh-CN" sz="1050" kern="100" baseline="0" dirty="0" smtClean="0">
                          <a:latin typeface="+mj-lt"/>
                          <a:ea typeface="宋体"/>
                          <a:cs typeface="Times New Roman"/>
                        </a:rPr>
                        <a:t> files to output dir</a:t>
                      </a:r>
                      <a:endParaRPr lang="zh-CN" sz="1050" kern="100" dirty="0">
                        <a:latin typeface="+mj-lt"/>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315">
                <a:tc>
                  <a:txBody>
                    <a:bodyPr/>
                    <a:lstStyle/>
                    <a:p>
                      <a:pPr indent="266700" algn="just">
                        <a:lnSpc>
                          <a:spcPct val="150000"/>
                        </a:lnSpc>
                        <a:spcAft>
                          <a:spcPts val="0"/>
                        </a:spcAft>
                      </a:pPr>
                      <a:r>
                        <a:rPr lang="en-US" sz="1050" kern="100" dirty="0">
                          <a:latin typeface="+mj-lt"/>
                          <a:ea typeface="宋体"/>
                          <a:cs typeface="Times New Roman"/>
                        </a:rPr>
                        <a:t>compile</a:t>
                      </a:r>
                      <a:endParaRPr lang="zh-CN" sz="1050" kern="100" dirty="0">
                        <a:latin typeface="+mj-lt"/>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r>
                        <a:rPr lang="en-US" sz="1050" kern="100" dirty="0">
                          <a:latin typeface="+mj-lt"/>
                          <a:ea typeface="宋体"/>
                          <a:cs typeface="Times New Roman"/>
                        </a:rPr>
                        <a:t>maven-compiler-</a:t>
                      </a:r>
                      <a:r>
                        <a:rPr lang="en-US" sz="1050" kern="100" dirty="0" err="1">
                          <a:latin typeface="+mj-lt"/>
                          <a:ea typeface="宋体"/>
                          <a:cs typeface="Times New Roman"/>
                        </a:rPr>
                        <a:t>plugin:compile</a:t>
                      </a:r>
                      <a:endParaRPr lang="zh-CN" sz="1050" kern="100" dirty="0">
                        <a:latin typeface="+mj-lt"/>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r>
                        <a:rPr lang="en-US" altLang="zh-CN" sz="1050" kern="100" dirty="0" smtClean="0">
                          <a:latin typeface="+mj-lt"/>
                          <a:ea typeface="宋体"/>
                          <a:cs typeface="Times New Roman"/>
                        </a:rPr>
                        <a:t>Compile</a:t>
                      </a:r>
                      <a:r>
                        <a:rPr lang="en-US" altLang="zh-CN" sz="1050" kern="100" baseline="0" dirty="0" smtClean="0">
                          <a:latin typeface="+mj-lt"/>
                          <a:ea typeface="宋体"/>
                          <a:cs typeface="Times New Roman"/>
                        </a:rPr>
                        <a:t> main java code to output dir</a:t>
                      </a:r>
                      <a:endParaRPr lang="zh-CN" sz="1050" kern="100" dirty="0">
                        <a:latin typeface="+mj-lt"/>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315">
                <a:tc>
                  <a:txBody>
                    <a:bodyPr/>
                    <a:lstStyle/>
                    <a:p>
                      <a:pPr indent="266700" algn="just">
                        <a:lnSpc>
                          <a:spcPct val="150000"/>
                        </a:lnSpc>
                        <a:spcAft>
                          <a:spcPts val="0"/>
                        </a:spcAft>
                      </a:pPr>
                      <a:r>
                        <a:rPr lang="en-US" sz="1050" kern="100" dirty="0">
                          <a:latin typeface="+mj-lt"/>
                          <a:ea typeface="宋体"/>
                          <a:cs typeface="Times New Roman"/>
                        </a:rPr>
                        <a:t>process-test-resources</a:t>
                      </a:r>
                      <a:endParaRPr lang="zh-CN" sz="1050" kern="100" dirty="0">
                        <a:latin typeface="+mj-lt"/>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r>
                        <a:rPr lang="en-US" sz="1050" kern="100" dirty="0">
                          <a:latin typeface="+mj-lt"/>
                          <a:ea typeface="宋体"/>
                          <a:cs typeface="Times New Roman"/>
                        </a:rPr>
                        <a:t>maven-resources-</a:t>
                      </a:r>
                      <a:r>
                        <a:rPr lang="en-US" sz="1050" kern="100" dirty="0" err="1">
                          <a:latin typeface="+mj-lt"/>
                          <a:ea typeface="宋体"/>
                          <a:cs typeface="Times New Roman"/>
                        </a:rPr>
                        <a:t>plugin:testResources</a:t>
                      </a:r>
                      <a:endParaRPr lang="zh-CN" sz="1050" kern="100" dirty="0">
                        <a:latin typeface="+mj-lt"/>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r>
                        <a:rPr lang="en-US" altLang="zh-CN" sz="1050" kern="100" dirty="0" smtClean="0">
                          <a:latin typeface="+mj-lt"/>
                          <a:ea typeface="宋体"/>
                          <a:cs typeface="Times New Roman"/>
                        </a:rPr>
                        <a:t>Copy</a:t>
                      </a:r>
                      <a:r>
                        <a:rPr lang="en-US" altLang="zh-CN" sz="1050" kern="100" baseline="0" dirty="0" smtClean="0">
                          <a:latin typeface="+mj-lt"/>
                          <a:ea typeface="宋体"/>
                          <a:cs typeface="Times New Roman"/>
                        </a:rPr>
                        <a:t> test resource file to test output dir</a:t>
                      </a:r>
                      <a:endParaRPr lang="zh-CN" sz="1050" kern="100" dirty="0">
                        <a:latin typeface="+mj-lt"/>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315">
                <a:tc>
                  <a:txBody>
                    <a:bodyPr/>
                    <a:lstStyle/>
                    <a:p>
                      <a:pPr indent="266700" algn="just">
                        <a:lnSpc>
                          <a:spcPct val="150000"/>
                        </a:lnSpc>
                        <a:spcAft>
                          <a:spcPts val="0"/>
                        </a:spcAft>
                      </a:pPr>
                      <a:r>
                        <a:rPr lang="en-US" sz="1050" kern="100">
                          <a:latin typeface="+mj-lt"/>
                          <a:ea typeface="宋体"/>
                          <a:cs typeface="Times New Roman"/>
                        </a:rPr>
                        <a:t>test-compile</a:t>
                      </a:r>
                      <a:endParaRPr lang="zh-CN" sz="1050" kern="100">
                        <a:latin typeface="+mj-lt"/>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r>
                        <a:rPr lang="en-US" sz="1050" kern="100" dirty="0">
                          <a:latin typeface="+mj-lt"/>
                          <a:ea typeface="宋体"/>
                          <a:cs typeface="Times New Roman"/>
                        </a:rPr>
                        <a:t>maven-compiler-</a:t>
                      </a:r>
                      <a:r>
                        <a:rPr lang="en-US" sz="1050" kern="100" dirty="0" err="1">
                          <a:latin typeface="+mj-lt"/>
                          <a:ea typeface="宋体"/>
                          <a:cs typeface="Times New Roman"/>
                        </a:rPr>
                        <a:t>plugin:testCompile</a:t>
                      </a:r>
                      <a:endParaRPr lang="zh-CN" sz="1050" kern="100" dirty="0">
                        <a:latin typeface="+mj-lt"/>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r>
                        <a:rPr lang="en-US" altLang="zh-CN" sz="1050" kern="100" dirty="0" smtClean="0">
                          <a:latin typeface="+mj-lt"/>
                          <a:ea typeface="宋体"/>
                          <a:cs typeface="Times New Roman"/>
                        </a:rPr>
                        <a:t>Compile test java code to test output dir</a:t>
                      </a:r>
                      <a:endParaRPr lang="zh-CN" sz="1050" kern="100" dirty="0">
                        <a:latin typeface="+mj-lt"/>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315">
                <a:tc>
                  <a:txBody>
                    <a:bodyPr/>
                    <a:lstStyle/>
                    <a:p>
                      <a:pPr indent="266700" algn="just">
                        <a:lnSpc>
                          <a:spcPct val="150000"/>
                        </a:lnSpc>
                        <a:spcAft>
                          <a:spcPts val="0"/>
                        </a:spcAft>
                      </a:pPr>
                      <a:r>
                        <a:rPr lang="en-US" sz="1050" kern="100">
                          <a:latin typeface="+mj-lt"/>
                          <a:ea typeface="宋体"/>
                          <a:cs typeface="Times New Roman"/>
                        </a:rPr>
                        <a:t>test</a:t>
                      </a:r>
                      <a:endParaRPr lang="zh-CN" sz="1050" kern="100">
                        <a:latin typeface="+mj-lt"/>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r>
                        <a:rPr lang="en-US" sz="1050" kern="100" dirty="0">
                          <a:latin typeface="+mj-lt"/>
                          <a:ea typeface="宋体"/>
                          <a:cs typeface="Times New Roman"/>
                        </a:rPr>
                        <a:t>maven-surefire-</a:t>
                      </a:r>
                      <a:r>
                        <a:rPr lang="en-US" sz="1050" kern="100" dirty="0" err="1">
                          <a:latin typeface="+mj-lt"/>
                          <a:ea typeface="宋体"/>
                          <a:cs typeface="Times New Roman"/>
                        </a:rPr>
                        <a:t>plugin:test</a:t>
                      </a:r>
                      <a:endParaRPr lang="zh-CN" sz="1050" kern="100" dirty="0">
                        <a:latin typeface="+mj-lt"/>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r>
                        <a:rPr lang="en-US" altLang="zh-CN" sz="1050" kern="100" dirty="0" smtClean="0">
                          <a:latin typeface="+mj-lt"/>
                          <a:ea typeface="宋体"/>
                          <a:cs typeface="Times New Roman"/>
                        </a:rPr>
                        <a:t>Runt tests</a:t>
                      </a:r>
                      <a:endParaRPr lang="zh-CN" sz="1050" kern="100" dirty="0">
                        <a:latin typeface="+mj-lt"/>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315">
                <a:tc>
                  <a:txBody>
                    <a:bodyPr/>
                    <a:lstStyle/>
                    <a:p>
                      <a:pPr indent="266700" algn="just">
                        <a:lnSpc>
                          <a:spcPct val="150000"/>
                        </a:lnSpc>
                        <a:spcAft>
                          <a:spcPts val="0"/>
                        </a:spcAft>
                      </a:pPr>
                      <a:r>
                        <a:rPr lang="en-US" sz="1050" kern="100">
                          <a:latin typeface="+mj-lt"/>
                          <a:ea typeface="宋体"/>
                          <a:cs typeface="Times New Roman"/>
                        </a:rPr>
                        <a:t>package</a:t>
                      </a:r>
                      <a:endParaRPr lang="zh-CN" sz="1050" kern="100">
                        <a:latin typeface="+mj-lt"/>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r>
                        <a:rPr lang="en-US" sz="1050" kern="100">
                          <a:latin typeface="+mj-lt"/>
                          <a:ea typeface="宋体"/>
                          <a:cs typeface="Times New Roman"/>
                        </a:rPr>
                        <a:t>maven-jar-plugin:jar</a:t>
                      </a:r>
                      <a:endParaRPr lang="zh-CN" sz="1050" kern="100">
                        <a:latin typeface="+mj-lt"/>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r>
                        <a:rPr lang="en-US" altLang="zh-CN" sz="1050" kern="100" dirty="0" smtClean="0">
                          <a:latin typeface="+mj-lt"/>
                          <a:ea typeface="宋体"/>
                          <a:cs typeface="Times New Roman"/>
                        </a:rPr>
                        <a:t>Package the jar</a:t>
                      </a:r>
                      <a:r>
                        <a:rPr lang="en-US" altLang="zh-CN" sz="1050" kern="100" baseline="0" dirty="0" smtClean="0">
                          <a:latin typeface="+mj-lt"/>
                          <a:ea typeface="宋体"/>
                          <a:cs typeface="Times New Roman"/>
                        </a:rPr>
                        <a:t> file</a:t>
                      </a:r>
                      <a:endParaRPr lang="zh-CN" sz="1050" kern="100" dirty="0">
                        <a:latin typeface="+mj-lt"/>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315">
                <a:tc>
                  <a:txBody>
                    <a:bodyPr/>
                    <a:lstStyle/>
                    <a:p>
                      <a:pPr indent="266700" algn="just">
                        <a:lnSpc>
                          <a:spcPct val="150000"/>
                        </a:lnSpc>
                        <a:spcAft>
                          <a:spcPts val="0"/>
                        </a:spcAft>
                      </a:pPr>
                      <a:r>
                        <a:rPr lang="en-US" sz="1050" kern="100">
                          <a:latin typeface="+mj-lt"/>
                          <a:ea typeface="宋体"/>
                          <a:cs typeface="Times New Roman"/>
                        </a:rPr>
                        <a:t>install</a:t>
                      </a:r>
                      <a:endParaRPr lang="zh-CN" sz="1050" kern="100">
                        <a:latin typeface="+mj-lt"/>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r>
                        <a:rPr lang="en-US" sz="1050" kern="100" dirty="0">
                          <a:latin typeface="+mj-lt"/>
                          <a:ea typeface="宋体"/>
                          <a:cs typeface="Times New Roman"/>
                        </a:rPr>
                        <a:t>maven-install-</a:t>
                      </a:r>
                      <a:r>
                        <a:rPr lang="en-US" sz="1050" kern="100" dirty="0" err="1">
                          <a:latin typeface="+mj-lt"/>
                          <a:ea typeface="宋体"/>
                          <a:cs typeface="Times New Roman"/>
                        </a:rPr>
                        <a:t>plugin:install</a:t>
                      </a:r>
                      <a:endParaRPr lang="zh-CN" sz="1050" kern="100" dirty="0">
                        <a:latin typeface="+mj-lt"/>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r>
                        <a:rPr lang="en-US" altLang="zh-CN" sz="1050" kern="100" dirty="0" smtClean="0">
                          <a:latin typeface="+mj-lt"/>
                          <a:ea typeface="宋体"/>
                          <a:cs typeface="Times New Roman"/>
                        </a:rPr>
                        <a:t>Install project output artifacts</a:t>
                      </a:r>
                      <a:r>
                        <a:rPr lang="en-US" altLang="zh-CN" sz="1050" kern="100" baseline="0" dirty="0" smtClean="0">
                          <a:latin typeface="+mj-lt"/>
                          <a:ea typeface="宋体"/>
                          <a:cs typeface="Times New Roman"/>
                        </a:rPr>
                        <a:t> to local repo</a:t>
                      </a:r>
                      <a:endParaRPr lang="zh-CN" sz="1050" kern="100" dirty="0">
                        <a:latin typeface="+mj-lt"/>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315">
                <a:tc>
                  <a:txBody>
                    <a:bodyPr/>
                    <a:lstStyle/>
                    <a:p>
                      <a:pPr indent="266700" algn="just">
                        <a:lnSpc>
                          <a:spcPct val="150000"/>
                        </a:lnSpc>
                        <a:spcAft>
                          <a:spcPts val="0"/>
                        </a:spcAft>
                      </a:pPr>
                      <a:r>
                        <a:rPr lang="en-US" sz="1050" kern="100">
                          <a:latin typeface="+mj-lt"/>
                          <a:ea typeface="宋体"/>
                          <a:cs typeface="Times New Roman"/>
                        </a:rPr>
                        <a:t>deploy</a:t>
                      </a:r>
                      <a:endParaRPr lang="zh-CN" sz="1050" kern="100">
                        <a:latin typeface="+mj-lt"/>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r>
                        <a:rPr lang="en-US" sz="1050" kern="100">
                          <a:latin typeface="+mj-lt"/>
                          <a:ea typeface="宋体"/>
                          <a:cs typeface="Times New Roman"/>
                        </a:rPr>
                        <a:t>maven-deploy-plugin:deploy</a:t>
                      </a:r>
                      <a:endParaRPr lang="zh-CN" sz="1050" kern="100">
                        <a:latin typeface="+mj-lt"/>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r>
                        <a:rPr lang="en-US" altLang="zh-CN" sz="1050" kern="100" dirty="0" smtClean="0">
                          <a:latin typeface="+mj-lt"/>
                          <a:ea typeface="宋体"/>
                          <a:cs typeface="Times New Roman"/>
                        </a:rPr>
                        <a:t>Deploy project output artifacts</a:t>
                      </a:r>
                      <a:r>
                        <a:rPr lang="en-US" altLang="zh-CN" sz="1050" kern="100" baseline="0" dirty="0" smtClean="0">
                          <a:latin typeface="+mj-lt"/>
                          <a:ea typeface="宋体"/>
                          <a:cs typeface="Times New Roman"/>
                        </a:rPr>
                        <a:t> to remote repo</a:t>
                      </a:r>
                      <a:endParaRPr lang="zh-CN" sz="1050" kern="100" dirty="0">
                        <a:latin typeface="+mj-lt"/>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TextBox 5"/>
          <p:cNvSpPr txBox="1"/>
          <p:nvPr/>
        </p:nvSpPr>
        <p:spPr>
          <a:xfrm>
            <a:off x="539552" y="332656"/>
            <a:ext cx="6696744"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Plugin, internal binding</a:t>
            </a:r>
            <a:endParaRPr lang="zh-CN" altLang="en-US" sz="4000" dirty="0">
              <a:solidFill>
                <a:schemeClr val="accent6">
                  <a:lumMod val="75000"/>
                </a:schemeClr>
              </a:solidFill>
              <a:latin typeface="华文琥珀" pitchFamily="2" charset="-122"/>
              <a:ea typeface="华文琥珀" pitchFamily="2" charset="-122"/>
            </a:endParaRPr>
          </a:p>
        </p:txBody>
      </p:sp>
      <p:sp>
        <p:nvSpPr>
          <p:cNvPr id="5" name="Slide Number Placeholder 4"/>
          <p:cNvSpPr>
            <a:spLocks noGrp="1"/>
          </p:cNvSpPr>
          <p:nvPr>
            <p:ph type="sldNum" sz="quarter" idx="12"/>
          </p:nvPr>
        </p:nvSpPr>
        <p:spPr/>
        <p:txBody>
          <a:bodyPr/>
          <a:lstStyle/>
          <a:p>
            <a:pPr>
              <a:defRPr/>
            </a:pPr>
            <a:fld id="{AEB7165C-B5BA-477B-B534-1EDDB2CB9EF1}" type="slidenum">
              <a:rPr lang="zh-CN" altLang="fr-FR" smtClean="0"/>
              <a:pPr>
                <a:defRPr/>
              </a:pPr>
              <a:t>52</a:t>
            </a:fld>
            <a:endParaRPr lang="fr-FR" altLang="zh-C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 name="TextBox 4"/>
          <p:cNvSpPr txBox="1"/>
          <p:nvPr/>
        </p:nvSpPr>
        <p:spPr>
          <a:xfrm>
            <a:off x="642910" y="1500175"/>
            <a:ext cx="5000660" cy="477053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altLang="zh-CN" sz="1600" dirty="0"/>
              <a:t>&lt;build&gt;</a:t>
            </a:r>
            <a:endParaRPr lang="zh-CN" altLang="zh-CN" sz="1600" dirty="0"/>
          </a:p>
          <a:p>
            <a:pPr>
              <a:defRPr/>
            </a:pPr>
            <a:r>
              <a:rPr lang="en-US" altLang="zh-CN" sz="1600" dirty="0"/>
              <a:t>  &lt;</a:t>
            </a:r>
            <a:r>
              <a:rPr lang="en-US" altLang="zh-CN" sz="1600" dirty="0" err="1"/>
              <a:t>plugins</a:t>
            </a:r>
            <a:r>
              <a:rPr lang="en-US" altLang="zh-CN" sz="1600" dirty="0"/>
              <a:t>&gt;</a:t>
            </a:r>
            <a:endParaRPr lang="zh-CN" altLang="zh-CN" sz="1600" dirty="0"/>
          </a:p>
          <a:p>
            <a:pPr>
              <a:defRPr/>
            </a:pPr>
            <a:r>
              <a:rPr lang="en-US" altLang="zh-CN" sz="1600" dirty="0"/>
              <a:t>    &lt;plugin&gt;</a:t>
            </a:r>
            <a:endParaRPr lang="zh-CN" altLang="zh-CN" sz="1600" dirty="0"/>
          </a:p>
          <a:p>
            <a:pPr>
              <a:defRPr/>
            </a:pPr>
            <a:r>
              <a:rPr lang="en-US" altLang="zh-CN" sz="1600" dirty="0"/>
              <a:t>      &lt;groupId&gt;</a:t>
            </a:r>
            <a:r>
              <a:rPr lang="en-US" altLang="zh-CN" sz="1600" dirty="0" err="1"/>
              <a:t>org.apache.maven.plugins</a:t>
            </a:r>
            <a:r>
              <a:rPr lang="en-US" altLang="zh-CN" sz="1600" dirty="0"/>
              <a:t>&lt;/groupId&gt;</a:t>
            </a:r>
            <a:endParaRPr lang="zh-CN" altLang="zh-CN" sz="1600" dirty="0"/>
          </a:p>
          <a:p>
            <a:pPr>
              <a:defRPr/>
            </a:pPr>
            <a:r>
              <a:rPr lang="en-US" altLang="zh-CN" sz="1600" dirty="0"/>
              <a:t>        &lt;artifactId&gt;maven-source-plugin&lt;/artifactId&gt;</a:t>
            </a:r>
            <a:endParaRPr lang="zh-CN" altLang="zh-CN" sz="1600" dirty="0"/>
          </a:p>
          <a:p>
            <a:pPr>
              <a:defRPr/>
            </a:pPr>
            <a:r>
              <a:rPr lang="en-US" altLang="zh-CN" sz="1600" dirty="0"/>
              <a:t>        &lt;version&gt;2.1.1&lt;/version&gt;</a:t>
            </a:r>
            <a:endParaRPr lang="zh-CN" altLang="zh-CN" sz="1600" dirty="0"/>
          </a:p>
          <a:p>
            <a:pPr>
              <a:defRPr/>
            </a:pPr>
            <a:r>
              <a:rPr lang="en-US" altLang="zh-CN" sz="1600" dirty="0"/>
              <a:t>        &lt;executions&gt;</a:t>
            </a:r>
            <a:endParaRPr lang="zh-CN" altLang="zh-CN" sz="1600" dirty="0"/>
          </a:p>
          <a:p>
            <a:pPr>
              <a:defRPr/>
            </a:pPr>
            <a:r>
              <a:rPr lang="en-US" altLang="zh-CN" sz="1600" dirty="0"/>
              <a:t>          &lt;execution&gt;</a:t>
            </a:r>
            <a:endParaRPr lang="zh-CN" altLang="zh-CN" sz="1600" dirty="0"/>
          </a:p>
          <a:p>
            <a:pPr>
              <a:defRPr/>
            </a:pPr>
            <a:r>
              <a:rPr lang="en-US" altLang="zh-CN" sz="1600" dirty="0"/>
              <a:t>            &lt;id&gt;attach-sources&lt;/id&gt;</a:t>
            </a:r>
            <a:endParaRPr lang="zh-CN" altLang="zh-CN" sz="1600" dirty="0"/>
          </a:p>
          <a:p>
            <a:pPr>
              <a:defRPr/>
            </a:pPr>
            <a:r>
              <a:rPr lang="en-US" altLang="zh-CN" sz="1600" dirty="0"/>
              <a:t>            </a:t>
            </a:r>
            <a:r>
              <a:rPr lang="en-US" altLang="zh-CN" sz="1600" dirty="0">
                <a:solidFill>
                  <a:srgbClr val="FF0000"/>
                </a:solidFill>
              </a:rPr>
              <a:t>&lt;phase&gt;verify&lt;/phase&gt;</a:t>
            </a:r>
            <a:endParaRPr lang="zh-CN" altLang="zh-CN" sz="1600" dirty="0">
              <a:solidFill>
                <a:srgbClr val="FF0000"/>
              </a:solidFill>
            </a:endParaRPr>
          </a:p>
          <a:p>
            <a:pPr>
              <a:defRPr/>
            </a:pPr>
            <a:r>
              <a:rPr lang="en-US" altLang="zh-CN" sz="1600" dirty="0"/>
              <a:t>            &lt;goals&gt;</a:t>
            </a:r>
            <a:endParaRPr lang="zh-CN" altLang="zh-CN" sz="1600" dirty="0"/>
          </a:p>
          <a:p>
            <a:pPr>
              <a:defRPr/>
            </a:pPr>
            <a:r>
              <a:rPr lang="en-US" altLang="zh-CN" sz="1600" dirty="0"/>
              <a:t>              &lt;goal&gt;jar-no-fork&lt;/goal&gt;</a:t>
            </a:r>
            <a:endParaRPr lang="zh-CN" altLang="zh-CN" sz="1600" dirty="0"/>
          </a:p>
          <a:p>
            <a:pPr>
              <a:defRPr/>
            </a:pPr>
            <a:r>
              <a:rPr lang="en-US" altLang="zh-CN" sz="1600" dirty="0"/>
              <a:t>            &lt;/goals&gt;</a:t>
            </a:r>
            <a:endParaRPr lang="zh-CN" altLang="zh-CN" sz="1600" dirty="0"/>
          </a:p>
          <a:p>
            <a:pPr>
              <a:defRPr/>
            </a:pPr>
            <a:r>
              <a:rPr lang="en-US" altLang="zh-CN" sz="1600" dirty="0"/>
              <a:t>          &lt;/execution&gt;</a:t>
            </a:r>
            <a:endParaRPr lang="zh-CN" altLang="zh-CN" sz="1600" dirty="0"/>
          </a:p>
          <a:p>
            <a:pPr>
              <a:defRPr/>
            </a:pPr>
            <a:r>
              <a:rPr lang="en-US" altLang="zh-CN" sz="1600" dirty="0"/>
              <a:t>        &lt;/executions&gt;</a:t>
            </a:r>
            <a:endParaRPr lang="zh-CN" altLang="zh-CN" sz="1600" dirty="0"/>
          </a:p>
          <a:p>
            <a:pPr>
              <a:defRPr/>
            </a:pPr>
            <a:r>
              <a:rPr lang="en-US" altLang="zh-CN" sz="1600" dirty="0"/>
              <a:t>      &lt;/plugin&gt;</a:t>
            </a:r>
            <a:endParaRPr lang="zh-CN" altLang="zh-CN" sz="1600" dirty="0"/>
          </a:p>
          <a:p>
            <a:pPr>
              <a:defRPr/>
            </a:pPr>
            <a:r>
              <a:rPr lang="en-US" altLang="zh-CN" sz="1600" dirty="0"/>
              <a:t>  &lt;/</a:t>
            </a:r>
            <a:r>
              <a:rPr lang="en-US" altLang="zh-CN" sz="1600" dirty="0" err="1"/>
              <a:t>plugins</a:t>
            </a:r>
            <a:r>
              <a:rPr lang="en-US" altLang="zh-CN" sz="1600" dirty="0"/>
              <a:t>&gt;</a:t>
            </a:r>
            <a:endParaRPr lang="zh-CN" altLang="zh-CN" sz="1600" dirty="0"/>
          </a:p>
          <a:p>
            <a:pPr>
              <a:defRPr/>
            </a:pPr>
            <a:r>
              <a:rPr lang="en-US" altLang="zh-CN" sz="1600" dirty="0"/>
              <a:t>&lt;/build&gt;</a:t>
            </a:r>
            <a:endParaRPr lang="zh-CN" altLang="zh-CN" sz="1600" dirty="0"/>
          </a:p>
          <a:p>
            <a:pPr>
              <a:defRPr/>
            </a:pPr>
            <a:endParaRPr lang="zh-CN" altLang="en-US" sz="1600" dirty="0"/>
          </a:p>
        </p:txBody>
      </p:sp>
      <p:sp>
        <p:nvSpPr>
          <p:cNvPr id="7" name="TextBox 6"/>
          <p:cNvSpPr txBox="1"/>
          <p:nvPr/>
        </p:nvSpPr>
        <p:spPr>
          <a:xfrm>
            <a:off x="539552" y="332656"/>
            <a:ext cx="7056784"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Plugin</a:t>
            </a:r>
            <a:r>
              <a:rPr lang="zh-CN" altLang="en-US" sz="4000" dirty="0" smtClean="0">
                <a:solidFill>
                  <a:schemeClr val="accent6">
                    <a:lumMod val="75000"/>
                  </a:schemeClr>
                </a:solidFill>
                <a:latin typeface="华文琥珀" pitchFamily="2" charset="-122"/>
                <a:ea typeface="华文琥珀" pitchFamily="2" charset="-122"/>
              </a:rPr>
              <a:t>，</a:t>
            </a:r>
            <a:r>
              <a:rPr lang="en-US" altLang="zh-CN" sz="4000" dirty="0" smtClean="0">
                <a:solidFill>
                  <a:schemeClr val="accent6">
                    <a:lumMod val="75000"/>
                  </a:schemeClr>
                </a:solidFill>
                <a:latin typeface="华文琥珀" pitchFamily="2" charset="-122"/>
                <a:ea typeface="华文琥珀" pitchFamily="2" charset="-122"/>
              </a:rPr>
              <a:t>Customized Binding</a:t>
            </a:r>
            <a:endParaRPr lang="zh-CN" altLang="en-US" sz="4000" dirty="0">
              <a:solidFill>
                <a:schemeClr val="accent6">
                  <a:lumMod val="75000"/>
                </a:schemeClr>
              </a:solidFill>
              <a:latin typeface="华文琥珀" pitchFamily="2" charset="-122"/>
              <a:ea typeface="华文琥珀" pitchFamily="2" charset="-122"/>
            </a:endParaRPr>
          </a:p>
        </p:txBody>
      </p:sp>
      <p:sp>
        <p:nvSpPr>
          <p:cNvPr id="6" name="Slide Number Placeholder 5"/>
          <p:cNvSpPr>
            <a:spLocks noGrp="1"/>
          </p:cNvSpPr>
          <p:nvPr>
            <p:ph type="sldNum" sz="quarter" idx="12"/>
          </p:nvPr>
        </p:nvSpPr>
        <p:spPr/>
        <p:txBody>
          <a:bodyPr/>
          <a:lstStyle/>
          <a:p>
            <a:pPr>
              <a:defRPr/>
            </a:pPr>
            <a:fld id="{AEB7165C-B5BA-477B-B534-1EDDB2CB9EF1}" type="slidenum">
              <a:rPr lang="zh-CN" altLang="fr-FR" smtClean="0"/>
              <a:pPr>
                <a:defRPr/>
              </a:pPr>
              <a:t>53</a:t>
            </a:fld>
            <a:endParaRPr lang="fr-FR" altLang="zh-C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内容占位符 2"/>
          <p:cNvSpPr>
            <a:spLocks noGrp="1"/>
          </p:cNvSpPr>
          <p:nvPr>
            <p:ph idx="1"/>
          </p:nvPr>
        </p:nvSpPr>
        <p:spPr>
          <a:xfrm>
            <a:off x="457200" y="1268760"/>
            <a:ext cx="8229600" cy="4483113"/>
          </a:xfrm>
        </p:spPr>
        <p:txBody>
          <a:bodyPr/>
          <a:lstStyle/>
          <a:p>
            <a:pPr eaLnBrk="1" hangingPunct="1">
              <a:buClr>
                <a:schemeClr val="accent6">
                  <a:lumMod val="75000"/>
                </a:schemeClr>
              </a:buClr>
              <a:buSzPct val="80000"/>
              <a:buFont typeface="Wingdings" pitchFamily="2" charset="2"/>
              <a:buChar char="p"/>
            </a:pPr>
            <a:r>
              <a:rPr lang="en-US" altLang="zh-CN" sz="1800" dirty="0" smtClean="0"/>
              <a:t>Command line</a:t>
            </a:r>
            <a:r>
              <a:rPr lang="zh-CN" altLang="en-US" sz="1800" dirty="0" smtClean="0"/>
              <a:t>：</a:t>
            </a:r>
            <a:r>
              <a:rPr lang="en-US" altLang="zh-CN" sz="1800" dirty="0" smtClean="0"/>
              <a:t>     $ mvn </a:t>
            </a:r>
            <a:r>
              <a:rPr lang="en-US" altLang="zh-CN" sz="1800" dirty="0" err="1" smtClean="0"/>
              <a:t>help:describe</a:t>
            </a:r>
            <a:r>
              <a:rPr lang="en-US" altLang="zh-CN" sz="1800" dirty="0" smtClean="0"/>
              <a:t> -</a:t>
            </a:r>
            <a:r>
              <a:rPr lang="en-US" altLang="zh-CN" sz="1800" dirty="0" err="1" smtClean="0"/>
              <a:t>Dcmd</a:t>
            </a:r>
            <a:r>
              <a:rPr lang="en-US" altLang="zh-CN" sz="1800" dirty="0" smtClean="0"/>
              <a:t>=</a:t>
            </a:r>
            <a:r>
              <a:rPr lang="en-US" altLang="zh-CN" sz="1800" dirty="0" err="1" smtClean="0"/>
              <a:t>compiler:compile</a:t>
            </a:r>
            <a:endParaRPr lang="en-US" altLang="zh-CN" sz="1800" dirty="0" smtClean="0"/>
          </a:p>
          <a:p>
            <a:pPr eaLnBrk="1" hangingPunct="1">
              <a:buClr>
                <a:schemeClr val="accent6">
                  <a:lumMod val="75000"/>
                </a:schemeClr>
              </a:buClr>
              <a:buSzPct val="80000"/>
              <a:buFont typeface="Wingdings" pitchFamily="2" charset="2"/>
              <a:buChar char="p"/>
            </a:pPr>
            <a:r>
              <a:rPr lang="en-US" altLang="zh-CN" sz="1800" dirty="0" smtClean="0"/>
              <a:t>Plugin global</a:t>
            </a:r>
            <a:r>
              <a:rPr lang="zh-CN" altLang="en-US" sz="1800" dirty="0" smtClean="0"/>
              <a:t>：</a:t>
            </a:r>
            <a:endParaRPr lang="en-US" altLang="zh-CN" sz="1800" dirty="0" smtClean="0"/>
          </a:p>
          <a:p>
            <a:pPr eaLnBrk="1" hangingPunct="1">
              <a:buClr>
                <a:schemeClr val="accent6">
                  <a:lumMod val="75000"/>
                </a:schemeClr>
              </a:buClr>
              <a:buSzPct val="80000"/>
              <a:buFont typeface="Wingdings" pitchFamily="2" charset="2"/>
              <a:buChar char="p"/>
            </a:pPr>
            <a:endParaRPr lang="en-US" altLang="zh-CN" sz="2000" dirty="0" smtClean="0"/>
          </a:p>
          <a:p>
            <a:pPr eaLnBrk="1" hangingPunct="1">
              <a:buClr>
                <a:schemeClr val="accent6">
                  <a:lumMod val="75000"/>
                </a:schemeClr>
              </a:buClr>
              <a:buSzPct val="80000"/>
              <a:buFont typeface="Wingdings" pitchFamily="2" charset="2"/>
              <a:buChar char="p"/>
            </a:pPr>
            <a:endParaRPr lang="en-US" altLang="zh-CN" sz="2000" dirty="0" smtClean="0"/>
          </a:p>
          <a:p>
            <a:pPr eaLnBrk="1" hangingPunct="1">
              <a:buClr>
                <a:schemeClr val="accent6">
                  <a:lumMod val="75000"/>
                </a:schemeClr>
              </a:buClr>
              <a:buSzPct val="80000"/>
              <a:buFont typeface="Wingdings" pitchFamily="2" charset="2"/>
              <a:buChar char="p"/>
            </a:pPr>
            <a:endParaRPr lang="en-US" altLang="zh-CN" sz="2000" dirty="0" smtClean="0"/>
          </a:p>
          <a:p>
            <a:pPr eaLnBrk="1" hangingPunct="1">
              <a:buClr>
                <a:schemeClr val="accent6">
                  <a:lumMod val="75000"/>
                </a:schemeClr>
              </a:buClr>
              <a:buSzPct val="80000"/>
              <a:buFont typeface="Wingdings" pitchFamily="2" charset="2"/>
              <a:buChar char="p"/>
            </a:pPr>
            <a:endParaRPr lang="en-US" altLang="zh-CN" sz="2000" dirty="0" smtClean="0"/>
          </a:p>
          <a:p>
            <a:pPr eaLnBrk="1" hangingPunct="1">
              <a:buClr>
                <a:schemeClr val="accent6">
                  <a:lumMod val="75000"/>
                </a:schemeClr>
              </a:buClr>
              <a:buSzPct val="80000"/>
              <a:buFont typeface="Wingdings" pitchFamily="2" charset="2"/>
              <a:buChar char="p"/>
            </a:pPr>
            <a:r>
              <a:rPr lang="en-US" altLang="zh-CN" sz="1800" dirty="0" smtClean="0"/>
              <a:t>Plugin task:</a:t>
            </a:r>
          </a:p>
          <a:p>
            <a:pPr eaLnBrk="1" hangingPunct="1">
              <a:buFont typeface="Calibri" pitchFamily="34" charset="0"/>
              <a:buChar char="*"/>
            </a:pPr>
            <a:endParaRPr lang="en-US" altLang="zh-CN" sz="2000" dirty="0" smtClean="0"/>
          </a:p>
        </p:txBody>
      </p:sp>
      <p:sp>
        <p:nvSpPr>
          <p:cNvPr id="6" name="Slide Number Placeholder 5"/>
          <p:cNvSpPr>
            <a:spLocks noGrp="1"/>
          </p:cNvSpPr>
          <p:nvPr>
            <p:ph type="sldNum" sz="quarter" idx="12"/>
          </p:nvPr>
        </p:nvSpPr>
        <p:spPr/>
        <p:txBody>
          <a:bodyPr/>
          <a:lstStyle/>
          <a:p>
            <a:pPr>
              <a:defRPr/>
            </a:pPr>
            <a:fld id="{AEB7165C-B5BA-477B-B534-1EDDB2CB9EF1}" type="slidenum">
              <a:rPr lang="zh-CN" altLang="fr-FR" smtClean="0"/>
              <a:pPr>
                <a:defRPr/>
              </a:pPr>
              <a:t>54</a:t>
            </a:fld>
            <a:endParaRPr lang="fr-FR" altLang="zh-CN" dirty="0"/>
          </a:p>
        </p:txBody>
      </p:sp>
      <p:sp>
        <p:nvSpPr>
          <p:cNvPr id="4" name="TextBox 3"/>
          <p:cNvSpPr txBox="1"/>
          <p:nvPr/>
        </p:nvSpPr>
        <p:spPr>
          <a:xfrm>
            <a:off x="2987824" y="1758566"/>
            <a:ext cx="3357562" cy="1446213"/>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altLang="zh-CN" sz="1100" dirty="0"/>
              <a:t>&lt;</a:t>
            </a:r>
            <a:r>
              <a:rPr lang="en-US" altLang="zh-CN" sz="1100" dirty="0" err="1"/>
              <a:t>plugin</a:t>
            </a:r>
            <a:r>
              <a:rPr lang="en-US" altLang="zh-CN" sz="1100" dirty="0"/>
              <a:t>&gt;</a:t>
            </a:r>
          </a:p>
          <a:p>
            <a:pPr>
              <a:defRPr/>
            </a:pPr>
            <a:r>
              <a:rPr lang="en-US" altLang="zh-CN" sz="1100" dirty="0"/>
              <a:t>  &lt;groupId&gt;</a:t>
            </a:r>
            <a:r>
              <a:rPr lang="en-US" altLang="zh-CN" sz="1100" dirty="0" err="1"/>
              <a:t>org.apache.maven.plugins</a:t>
            </a:r>
            <a:r>
              <a:rPr lang="en-US" altLang="zh-CN" sz="1100" dirty="0"/>
              <a:t>&lt;/groupId&gt;</a:t>
            </a:r>
          </a:p>
          <a:p>
            <a:pPr>
              <a:defRPr/>
            </a:pPr>
            <a:r>
              <a:rPr lang="en-US" altLang="zh-CN" sz="1100" dirty="0"/>
              <a:t>  &lt;artifactId&gt;maven-compiler-</a:t>
            </a:r>
            <a:r>
              <a:rPr lang="en-US" altLang="zh-CN" sz="1100" dirty="0" err="1"/>
              <a:t>plugin</a:t>
            </a:r>
            <a:r>
              <a:rPr lang="en-US" altLang="zh-CN" sz="1100" dirty="0"/>
              <a:t>&lt;/artifactId&gt;</a:t>
            </a:r>
          </a:p>
          <a:p>
            <a:pPr>
              <a:defRPr/>
            </a:pPr>
            <a:r>
              <a:rPr lang="en-US" altLang="zh-CN" sz="1100" dirty="0"/>
              <a:t>  &lt;configuration&gt;</a:t>
            </a:r>
          </a:p>
          <a:p>
            <a:pPr>
              <a:defRPr/>
            </a:pPr>
            <a:r>
              <a:rPr lang="en-US" altLang="zh-CN" sz="1100" dirty="0"/>
              <a:t>    &lt;source&gt;1.5&lt;/source&gt;</a:t>
            </a:r>
          </a:p>
          <a:p>
            <a:pPr>
              <a:defRPr/>
            </a:pPr>
            <a:r>
              <a:rPr lang="en-US" altLang="zh-CN" sz="1100" dirty="0"/>
              <a:t>    &lt;target&gt;1.5&lt;/target&gt;</a:t>
            </a:r>
          </a:p>
          <a:p>
            <a:pPr>
              <a:defRPr/>
            </a:pPr>
            <a:r>
              <a:rPr lang="en-US" altLang="zh-CN" sz="1100" dirty="0"/>
              <a:t>  &lt;/configuration&gt;</a:t>
            </a:r>
          </a:p>
          <a:p>
            <a:pPr>
              <a:defRPr/>
            </a:pPr>
            <a:r>
              <a:rPr lang="en-US" altLang="zh-CN" sz="1100" dirty="0"/>
              <a:t>&lt;/</a:t>
            </a:r>
            <a:r>
              <a:rPr lang="en-US" altLang="zh-CN" sz="1100" dirty="0" err="1"/>
              <a:t>plugin</a:t>
            </a:r>
            <a:r>
              <a:rPr lang="en-US" altLang="zh-CN" sz="1100" dirty="0"/>
              <a:t>&gt;</a:t>
            </a:r>
            <a:endParaRPr lang="zh-CN" altLang="en-US" sz="1100" dirty="0"/>
          </a:p>
        </p:txBody>
      </p:sp>
      <p:sp>
        <p:nvSpPr>
          <p:cNvPr id="5" name="TextBox 4"/>
          <p:cNvSpPr txBox="1"/>
          <p:nvPr/>
        </p:nvSpPr>
        <p:spPr>
          <a:xfrm>
            <a:off x="2987824" y="3486758"/>
            <a:ext cx="3357562" cy="2800350"/>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altLang="zh-CN" sz="1100" dirty="0"/>
              <a:t>&lt;</a:t>
            </a:r>
            <a:r>
              <a:rPr lang="en-US" altLang="zh-CN" sz="1100" dirty="0" err="1"/>
              <a:t>plugin</a:t>
            </a:r>
            <a:r>
              <a:rPr lang="en-US" altLang="zh-CN" sz="1100" dirty="0"/>
              <a:t>&gt;</a:t>
            </a:r>
          </a:p>
          <a:p>
            <a:pPr>
              <a:defRPr/>
            </a:pPr>
            <a:r>
              <a:rPr lang="en-US" altLang="zh-CN" sz="1100" dirty="0"/>
              <a:t>  &lt;artifactId&gt;maven-</a:t>
            </a:r>
            <a:r>
              <a:rPr lang="en-US" altLang="zh-CN" sz="1100" dirty="0" err="1"/>
              <a:t>antrun</a:t>
            </a:r>
            <a:r>
              <a:rPr lang="en-US" altLang="zh-CN" sz="1100" dirty="0"/>
              <a:t>-</a:t>
            </a:r>
            <a:r>
              <a:rPr lang="en-US" altLang="zh-CN" sz="1100" dirty="0" err="1"/>
              <a:t>plugin</a:t>
            </a:r>
            <a:r>
              <a:rPr lang="en-US" altLang="zh-CN" sz="1100" dirty="0"/>
              <a:t>&lt;/artifactId&gt;</a:t>
            </a:r>
          </a:p>
          <a:p>
            <a:pPr>
              <a:defRPr/>
            </a:pPr>
            <a:r>
              <a:rPr lang="en-US" altLang="zh-CN" sz="1100" dirty="0"/>
              <a:t>  &lt;executions&gt;</a:t>
            </a:r>
          </a:p>
          <a:p>
            <a:pPr>
              <a:defRPr/>
            </a:pPr>
            <a:r>
              <a:rPr lang="en-US" altLang="zh-CN" sz="1100" dirty="0"/>
              <a:t>    &lt;execution&gt;</a:t>
            </a:r>
          </a:p>
          <a:p>
            <a:pPr>
              <a:defRPr/>
            </a:pPr>
            <a:r>
              <a:rPr lang="en-US" altLang="zh-CN" sz="1100" dirty="0"/>
              <a:t>      &lt;phase&gt;validate&lt;/phase&gt;</a:t>
            </a:r>
          </a:p>
          <a:p>
            <a:pPr>
              <a:defRPr/>
            </a:pPr>
            <a:r>
              <a:rPr lang="en-US" altLang="zh-CN" sz="1100" dirty="0"/>
              <a:t>      &lt;goals&gt;</a:t>
            </a:r>
          </a:p>
          <a:p>
            <a:pPr>
              <a:defRPr/>
            </a:pPr>
            <a:r>
              <a:rPr lang="en-US" altLang="zh-CN" sz="1100" dirty="0"/>
              <a:t>        &lt;goal&gt;run&lt;/goal&gt;</a:t>
            </a:r>
          </a:p>
          <a:p>
            <a:pPr>
              <a:defRPr/>
            </a:pPr>
            <a:r>
              <a:rPr lang="en-US" altLang="zh-CN" sz="1100" dirty="0"/>
              <a:t>      &lt;/goals&gt;</a:t>
            </a:r>
          </a:p>
          <a:p>
            <a:pPr>
              <a:defRPr/>
            </a:pPr>
            <a:r>
              <a:rPr lang="en-US" altLang="zh-CN" sz="1100" dirty="0"/>
              <a:t>      &lt;configuration&gt;</a:t>
            </a:r>
          </a:p>
          <a:p>
            <a:pPr>
              <a:defRPr/>
            </a:pPr>
            <a:r>
              <a:rPr lang="en-US" altLang="zh-CN" sz="1100" dirty="0"/>
              <a:t>        &lt;tasks&gt;</a:t>
            </a:r>
          </a:p>
          <a:p>
            <a:pPr>
              <a:defRPr/>
            </a:pPr>
            <a:r>
              <a:rPr lang="en-US" altLang="zh-CN" sz="1100" dirty="0"/>
              <a:t>          &lt;echo&gt;Hi, Ant Run!&lt;/echo&gt;</a:t>
            </a:r>
          </a:p>
          <a:p>
            <a:pPr>
              <a:defRPr/>
            </a:pPr>
            <a:r>
              <a:rPr lang="en-US" altLang="zh-CN" sz="1100" dirty="0"/>
              <a:t>        &lt;/tasks&gt;</a:t>
            </a:r>
          </a:p>
          <a:p>
            <a:pPr>
              <a:defRPr/>
            </a:pPr>
            <a:r>
              <a:rPr lang="en-US" altLang="zh-CN" sz="1100" dirty="0"/>
              <a:t>      &lt;/configuration&gt;</a:t>
            </a:r>
          </a:p>
          <a:p>
            <a:pPr>
              <a:defRPr/>
            </a:pPr>
            <a:r>
              <a:rPr lang="en-US" altLang="zh-CN" sz="1100" dirty="0"/>
              <a:t>    &lt;/execution&gt;</a:t>
            </a:r>
          </a:p>
          <a:p>
            <a:pPr>
              <a:defRPr/>
            </a:pPr>
            <a:r>
              <a:rPr lang="en-US" altLang="zh-CN" sz="1100" dirty="0"/>
              <a:t>  &lt;/executions&gt;</a:t>
            </a:r>
          </a:p>
          <a:p>
            <a:pPr>
              <a:defRPr/>
            </a:pPr>
            <a:r>
              <a:rPr lang="en-US" altLang="zh-CN" sz="1100" dirty="0"/>
              <a:t>&lt;/</a:t>
            </a:r>
            <a:r>
              <a:rPr lang="en-US" altLang="zh-CN" sz="1100" dirty="0" err="1"/>
              <a:t>plugin</a:t>
            </a:r>
            <a:r>
              <a:rPr lang="en-US" altLang="zh-CN" sz="1100" dirty="0"/>
              <a:t>&gt;</a:t>
            </a:r>
            <a:endParaRPr lang="zh-CN" altLang="en-US" sz="1100" dirty="0"/>
          </a:p>
        </p:txBody>
      </p:sp>
      <p:sp>
        <p:nvSpPr>
          <p:cNvPr id="8" name="TextBox 7"/>
          <p:cNvSpPr txBox="1"/>
          <p:nvPr/>
        </p:nvSpPr>
        <p:spPr>
          <a:xfrm>
            <a:off x="539552" y="332656"/>
            <a:ext cx="5688632"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Plugin Configuration</a:t>
            </a:r>
            <a:endParaRPr lang="zh-CN" altLang="en-US" sz="4000" dirty="0">
              <a:solidFill>
                <a:schemeClr val="accent6">
                  <a:lumMod val="75000"/>
                </a:schemeClr>
              </a:solidFill>
              <a:latin typeface="华文琥珀" pitchFamily="2" charset="-122"/>
              <a:ea typeface="华文琥珀" pitchFamily="2"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7" name="TextBox 6"/>
          <p:cNvSpPr txBox="1"/>
          <p:nvPr/>
        </p:nvSpPr>
        <p:spPr>
          <a:xfrm>
            <a:off x="539552" y="332656"/>
            <a:ext cx="4675390"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Get Plugin Info</a:t>
            </a:r>
            <a:endParaRPr lang="zh-CN" altLang="en-US" sz="4000" dirty="0">
              <a:solidFill>
                <a:schemeClr val="accent6">
                  <a:lumMod val="75000"/>
                </a:schemeClr>
              </a:solidFill>
              <a:latin typeface="华文琥珀" pitchFamily="2" charset="-122"/>
              <a:ea typeface="华文琥珀" pitchFamily="2" charset="-122"/>
            </a:endParaRPr>
          </a:p>
        </p:txBody>
      </p:sp>
      <p:pic>
        <p:nvPicPr>
          <p:cNvPr id="94210" name="Picture 2"/>
          <p:cNvPicPr>
            <a:picLocks noChangeAspect="1" noChangeArrowheads="1"/>
          </p:cNvPicPr>
          <p:nvPr/>
        </p:nvPicPr>
        <p:blipFill>
          <a:blip r:embed="rId2" cstate="print"/>
          <a:srcRect/>
          <a:stretch>
            <a:fillRect/>
          </a:stretch>
        </p:blipFill>
        <p:spPr bwMode="auto">
          <a:xfrm>
            <a:off x="666773" y="2143116"/>
            <a:ext cx="7191375" cy="3990975"/>
          </a:xfrm>
          <a:prstGeom prst="rect">
            <a:avLst/>
          </a:prstGeom>
          <a:ln>
            <a:noFill/>
          </a:ln>
          <a:effectLst>
            <a:outerShdw blurRad="292100" dist="139700" dir="2700000" algn="tl" rotWithShape="0">
              <a:srgbClr val="333333">
                <a:alpha val="65000"/>
              </a:srgbClr>
            </a:outerShdw>
          </a:effectLst>
        </p:spPr>
      </p:pic>
      <p:sp>
        <p:nvSpPr>
          <p:cNvPr id="6" name="矩形 5"/>
          <p:cNvSpPr/>
          <p:nvPr/>
        </p:nvSpPr>
        <p:spPr>
          <a:xfrm>
            <a:off x="571472" y="1142984"/>
            <a:ext cx="4572000" cy="369332"/>
          </a:xfrm>
          <a:prstGeom prst="rect">
            <a:avLst/>
          </a:prstGeom>
        </p:spPr>
        <p:txBody>
          <a:bodyPr>
            <a:spAutoFit/>
          </a:bodyPr>
          <a:lstStyle/>
          <a:p>
            <a:r>
              <a:rPr lang="en-US" altLang="zh-CN" u="sng" dirty="0" smtClean="0"/>
              <a:t>http://maven.apache.org/plugins/index.html</a:t>
            </a:r>
            <a:endParaRPr lang="zh-CN" altLang="en-US" dirty="0"/>
          </a:p>
        </p:txBody>
      </p:sp>
      <p:sp>
        <p:nvSpPr>
          <p:cNvPr id="8" name="矩形 7"/>
          <p:cNvSpPr/>
          <p:nvPr/>
        </p:nvSpPr>
        <p:spPr>
          <a:xfrm>
            <a:off x="571472" y="1643050"/>
            <a:ext cx="3883243" cy="369332"/>
          </a:xfrm>
          <a:prstGeom prst="rect">
            <a:avLst/>
          </a:prstGeom>
        </p:spPr>
        <p:txBody>
          <a:bodyPr wrap="none">
            <a:spAutoFit/>
          </a:bodyPr>
          <a:lstStyle/>
          <a:p>
            <a:r>
              <a:rPr lang="en-US" altLang="zh-CN" u="sng" dirty="0" smtClean="0"/>
              <a:t>http://mojo.codehaus.org/plugins.html</a:t>
            </a:r>
            <a:endParaRPr lang="zh-CN" altLang="en-US" dirty="0"/>
          </a:p>
        </p:txBody>
      </p:sp>
      <p:sp>
        <p:nvSpPr>
          <p:cNvPr id="9" name="Slide Number Placeholder 8"/>
          <p:cNvSpPr>
            <a:spLocks noGrp="1"/>
          </p:cNvSpPr>
          <p:nvPr>
            <p:ph type="sldNum" sz="quarter" idx="12"/>
          </p:nvPr>
        </p:nvSpPr>
        <p:spPr/>
        <p:txBody>
          <a:bodyPr/>
          <a:lstStyle/>
          <a:p>
            <a:pPr>
              <a:defRPr/>
            </a:pPr>
            <a:fld id="{AEB7165C-B5BA-477B-B534-1EDDB2CB9EF1}" type="slidenum">
              <a:rPr lang="zh-CN" altLang="fr-FR" smtClean="0"/>
              <a:pPr>
                <a:defRPr/>
              </a:pPr>
              <a:t>55</a:t>
            </a:fld>
            <a:endParaRPr lang="fr-FR" altLang="zh-C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7" name="TextBox 6"/>
          <p:cNvSpPr txBox="1"/>
          <p:nvPr/>
        </p:nvSpPr>
        <p:spPr>
          <a:xfrm>
            <a:off x="539552" y="332656"/>
            <a:ext cx="4675390"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Get Plugin Info</a:t>
            </a:r>
            <a:endParaRPr lang="zh-CN" altLang="en-US" sz="4000" dirty="0">
              <a:solidFill>
                <a:schemeClr val="accent6">
                  <a:lumMod val="75000"/>
                </a:schemeClr>
              </a:solidFill>
              <a:latin typeface="华文琥珀" pitchFamily="2" charset="-122"/>
              <a:ea typeface="华文琥珀" pitchFamily="2" charset="-122"/>
            </a:endParaRPr>
          </a:p>
        </p:txBody>
      </p:sp>
      <p:sp>
        <p:nvSpPr>
          <p:cNvPr id="9" name="矩形 8"/>
          <p:cNvSpPr/>
          <p:nvPr/>
        </p:nvSpPr>
        <p:spPr>
          <a:xfrm>
            <a:off x="571472" y="1285860"/>
            <a:ext cx="8215370" cy="369332"/>
          </a:xfrm>
          <a:prstGeom prst="rect">
            <a:avLst/>
          </a:prstGeom>
        </p:spPr>
        <p:txBody>
          <a:bodyPr wrap="square">
            <a:spAutoFit/>
          </a:bodyPr>
          <a:lstStyle/>
          <a:p>
            <a:r>
              <a:rPr lang="en-US" altLang="zh-CN" dirty="0" smtClean="0"/>
              <a:t>$ </a:t>
            </a:r>
            <a:r>
              <a:rPr lang="en-US" altLang="zh-CN" sz="1600" dirty="0" err="1" smtClean="0"/>
              <a:t>mvn</a:t>
            </a:r>
            <a:r>
              <a:rPr lang="en-US" altLang="zh-CN" sz="1600" dirty="0" smtClean="0"/>
              <a:t> </a:t>
            </a:r>
            <a:r>
              <a:rPr lang="en-US" altLang="zh-CN" sz="1600" dirty="0" err="1" smtClean="0"/>
              <a:t>help:describe</a:t>
            </a:r>
            <a:r>
              <a:rPr lang="en-US" altLang="zh-CN" sz="1600" dirty="0" smtClean="0"/>
              <a:t> -</a:t>
            </a:r>
            <a:r>
              <a:rPr lang="en-US" altLang="zh-CN" sz="1600" dirty="0" err="1" smtClean="0"/>
              <a:t>Dplugin</a:t>
            </a:r>
            <a:r>
              <a:rPr lang="en-US" altLang="zh-CN" sz="1600" dirty="0" smtClean="0"/>
              <a:t>=org.apache.maven.plugins:maven-compiler-plugin:2.1 </a:t>
            </a:r>
            <a:endParaRPr lang="zh-CN" altLang="en-US" sz="1600" dirty="0"/>
          </a:p>
        </p:txBody>
      </p:sp>
      <p:sp>
        <p:nvSpPr>
          <p:cNvPr id="11" name="TextBox 10"/>
          <p:cNvSpPr txBox="1"/>
          <p:nvPr/>
        </p:nvSpPr>
        <p:spPr>
          <a:xfrm>
            <a:off x="683568" y="1844824"/>
            <a:ext cx="5214974" cy="452431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sz="1200" dirty="0" smtClean="0">
                <a:latin typeface="Calibri" pitchFamily="34" charset="0"/>
              </a:rPr>
              <a:t>Name: Maven Compiler </a:t>
            </a:r>
            <a:r>
              <a:rPr lang="en-US" altLang="zh-CN" sz="1200" dirty="0" err="1" smtClean="0">
                <a:latin typeface="Calibri" pitchFamily="34" charset="0"/>
              </a:rPr>
              <a:t>Plugin</a:t>
            </a:r>
            <a:endParaRPr lang="zh-CN" altLang="zh-CN" sz="1200" dirty="0" smtClean="0">
              <a:latin typeface="Calibri" pitchFamily="34" charset="0"/>
            </a:endParaRPr>
          </a:p>
          <a:p>
            <a:r>
              <a:rPr lang="en-US" altLang="zh-CN" sz="1200" dirty="0" smtClean="0">
                <a:latin typeface="Calibri" pitchFamily="34" charset="0"/>
              </a:rPr>
              <a:t>Description: The Compiler </a:t>
            </a:r>
            <a:r>
              <a:rPr lang="en-US" altLang="zh-CN" sz="1200" dirty="0" err="1" smtClean="0">
                <a:latin typeface="Calibri" pitchFamily="34" charset="0"/>
              </a:rPr>
              <a:t>Plugin</a:t>
            </a:r>
            <a:r>
              <a:rPr lang="en-US" altLang="zh-CN" sz="1200" dirty="0" smtClean="0">
                <a:latin typeface="Calibri" pitchFamily="34" charset="0"/>
              </a:rPr>
              <a:t> is used to compile the sources of your</a:t>
            </a:r>
            <a:endParaRPr lang="zh-CN" altLang="zh-CN" sz="1200" dirty="0" smtClean="0">
              <a:latin typeface="Calibri" pitchFamily="34" charset="0"/>
            </a:endParaRPr>
          </a:p>
          <a:p>
            <a:r>
              <a:rPr lang="en-US" altLang="zh-CN" sz="1200" dirty="0" smtClean="0">
                <a:latin typeface="Calibri" pitchFamily="34" charset="0"/>
              </a:rPr>
              <a:t>  project.</a:t>
            </a:r>
            <a:endParaRPr lang="zh-CN" altLang="zh-CN" sz="1200" dirty="0" smtClean="0">
              <a:latin typeface="Calibri" pitchFamily="34" charset="0"/>
            </a:endParaRPr>
          </a:p>
          <a:p>
            <a:r>
              <a:rPr lang="en-US" altLang="zh-CN" sz="1200" dirty="0" smtClean="0">
                <a:latin typeface="Calibri" pitchFamily="34" charset="0"/>
              </a:rPr>
              <a:t>Group Id: </a:t>
            </a:r>
            <a:r>
              <a:rPr lang="en-US" altLang="zh-CN" sz="1200" dirty="0" err="1" smtClean="0">
                <a:latin typeface="Calibri" pitchFamily="34" charset="0"/>
              </a:rPr>
              <a:t>org.apache.maven.plugins</a:t>
            </a:r>
            <a:endParaRPr lang="zh-CN" altLang="zh-CN" sz="1200" dirty="0" smtClean="0">
              <a:latin typeface="Calibri" pitchFamily="34" charset="0"/>
            </a:endParaRPr>
          </a:p>
          <a:p>
            <a:r>
              <a:rPr lang="en-US" altLang="zh-CN" sz="1200" dirty="0" smtClean="0">
                <a:latin typeface="Calibri" pitchFamily="34" charset="0"/>
              </a:rPr>
              <a:t>Artifact Id: maven-compiler-</a:t>
            </a:r>
            <a:r>
              <a:rPr lang="en-US" altLang="zh-CN" sz="1200" dirty="0" err="1" smtClean="0">
                <a:latin typeface="Calibri" pitchFamily="34" charset="0"/>
              </a:rPr>
              <a:t>plugin</a:t>
            </a:r>
            <a:endParaRPr lang="zh-CN" altLang="zh-CN" sz="1200" dirty="0" smtClean="0">
              <a:latin typeface="Calibri" pitchFamily="34" charset="0"/>
            </a:endParaRPr>
          </a:p>
          <a:p>
            <a:r>
              <a:rPr lang="en-US" altLang="zh-CN" sz="1200" dirty="0" smtClean="0">
                <a:latin typeface="Calibri" pitchFamily="34" charset="0"/>
              </a:rPr>
              <a:t>Version: 2.1</a:t>
            </a:r>
            <a:endParaRPr lang="zh-CN" altLang="zh-CN" sz="1200" dirty="0" smtClean="0">
              <a:latin typeface="Calibri" pitchFamily="34" charset="0"/>
            </a:endParaRPr>
          </a:p>
          <a:p>
            <a:r>
              <a:rPr lang="en-US" altLang="zh-CN" sz="1200" dirty="0" smtClean="0">
                <a:latin typeface="Calibri" pitchFamily="34" charset="0"/>
              </a:rPr>
              <a:t>Goal Prefix: compiler</a:t>
            </a:r>
            <a:endParaRPr lang="zh-CN" altLang="zh-CN" sz="1200" dirty="0" smtClean="0">
              <a:latin typeface="Calibri" pitchFamily="34" charset="0"/>
            </a:endParaRPr>
          </a:p>
          <a:p>
            <a:r>
              <a:rPr lang="en-US" altLang="zh-CN" sz="1200" dirty="0" smtClean="0">
                <a:latin typeface="Calibri" pitchFamily="34" charset="0"/>
              </a:rPr>
              <a:t> </a:t>
            </a:r>
            <a:endParaRPr lang="zh-CN" altLang="zh-CN" sz="1200" dirty="0" smtClean="0">
              <a:latin typeface="Calibri" pitchFamily="34" charset="0"/>
            </a:endParaRPr>
          </a:p>
          <a:p>
            <a:r>
              <a:rPr lang="en-US" altLang="zh-CN" sz="1200" dirty="0" smtClean="0">
                <a:latin typeface="Calibri" pitchFamily="34" charset="0"/>
              </a:rPr>
              <a:t>This </a:t>
            </a:r>
            <a:r>
              <a:rPr lang="en-US" altLang="zh-CN" sz="1200" dirty="0" err="1" smtClean="0">
                <a:latin typeface="Calibri" pitchFamily="34" charset="0"/>
              </a:rPr>
              <a:t>plugin</a:t>
            </a:r>
            <a:r>
              <a:rPr lang="en-US" altLang="zh-CN" sz="1200" dirty="0" smtClean="0">
                <a:latin typeface="Calibri" pitchFamily="34" charset="0"/>
              </a:rPr>
              <a:t> has 3 goals:</a:t>
            </a:r>
            <a:endParaRPr lang="zh-CN" altLang="zh-CN" sz="1200" dirty="0" smtClean="0">
              <a:latin typeface="Calibri" pitchFamily="34" charset="0"/>
            </a:endParaRPr>
          </a:p>
          <a:p>
            <a:r>
              <a:rPr lang="en-US" altLang="zh-CN" sz="1200" dirty="0" smtClean="0">
                <a:latin typeface="Calibri" pitchFamily="34" charset="0"/>
              </a:rPr>
              <a:t> </a:t>
            </a:r>
            <a:endParaRPr lang="zh-CN" altLang="zh-CN" sz="1200" dirty="0" smtClean="0">
              <a:latin typeface="Calibri" pitchFamily="34" charset="0"/>
            </a:endParaRPr>
          </a:p>
          <a:p>
            <a:r>
              <a:rPr lang="en-US" altLang="zh-CN" sz="1200" dirty="0" err="1" smtClean="0">
                <a:latin typeface="Calibri" pitchFamily="34" charset="0"/>
              </a:rPr>
              <a:t>compiler:compile</a:t>
            </a:r>
            <a:endParaRPr lang="zh-CN" altLang="zh-CN" sz="1200" dirty="0" smtClean="0">
              <a:latin typeface="Calibri" pitchFamily="34" charset="0"/>
            </a:endParaRPr>
          </a:p>
          <a:p>
            <a:r>
              <a:rPr lang="en-US" altLang="zh-CN" sz="1200" dirty="0" smtClean="0">
                <a:latin typeface="Calibri" pitchFamily="34" charset="0"/>
              </a:rPr>
              <a:t>  Description: Compiles application sources</a:t>
            </a:r>
            <a:endParaRPr lang="zh-CN" altLang="zh-CN" sz="1200" dirty="0" smtClean="0">
              <a:latin typeface="Calibri" pitchFamily="34" charset="0"/>
            </a:endParaRPr>
          </a:p>
          <a:p>
            <a:r>
              <a:rPr lang="en-US" altLang="zh-CN" sz="1200" dirty="0" smtClean="0">
                <a:latin typeface="Calibri" pitchFamily="34" charset="0"/>
              </a:rPr>
              <a:t> </a:t>
            </a:r>
            <a:endParaRPr lang="zh-CN" altLang="zh-CN" sz="1200" dirty="0" smtClean="0">
              <a:latin typeface="Calibri" pitchFamily="34" charset="0"/>
            </a:endParaRPr>
          </a:p>
          <a:p>
            <a:r>
              <a:rPr lang="en-US" altLang="zh-CN" sz="1200" dirty="0" err="1" smtClean="0">
                <a:latin typeface="Calibri" pitchFamily="34" charset="0"/>
              </a:rPr>
              <a:t>compiler:help</a:t>
            </a:r>
            <a:endParaRPr lang="zh-CN" altLang="zh-CN" sz="1200" dirty="0" smtClean="0">
              <a:latin typeface="Calibri" pitchFamily="34" charset="0"/>
            </a:endParaRPr>
          </a:p>
          <a:p>
            <a:r>
              <a:rPr lang="en-US" altLang="zh-CN" sz="1200" dirty="0" smtClean="0">
                <a:latin typeface="Calibri" pitchFamily="34" charset="0"/>
              </a:rPr>
              <a:t>  Description: Display help information on maven-compiler-</a:t>
            </a:r>
            <a:r>
              <a:rPr lang="en-US" altLang="zh-CN" sz="1200" dirty="0" err="1" smtClean="0">
                <a:latin typeface="Calibri" pitchFamily="34" charset="0"/>
              </a:rPr>
              <a:t>plugin</a:t>
            </a:r>
            <a:r>
              <a:rPr lang="en-US" altLang="zh-CN" sz="1200" dirty="0" smtClean="0">
                <a:latin typeface="Calibri" pitchFamily="34" charset="0"/>
              </a:rPr>
              <a:t>.</a:t>
            </a:r>
            <a:endParaRPr lang="zh-CN" altLang="zh-CN" sz="1200" dirty="0" smtClean="0">
              <a:latin typeface="Calibri" pitchFamily="34" charset="0"/>
            </a:endParaRPr>
          </a:p>
          <a:p>
            <a:r>
              <a:rPr lang="en-US" altLang="zh-CN" sz="1200" dirty="0" smtClean="0">
                <a:latin typeface="Calibri" pitchFamily="34" charset="0"/>
              </a:rPr>
              <a:t>    Call</a:t>
            </a:r>
            <a:endParaRPr lang="zh-CN" altLang="zh-CN" sz="1200" dirty="0" smtClean="0">
              <a:latin typeface="Calibri" pitchFamily="34" charset="0"/>
            </a:endParaRPr>
          </a:p>
          <a:p>
            <a:r>
              <a:rPr lang="en-US" altLang="zh-CN" sz="1200" dirty="0" smtClean="0">
                <a:latin typeface="Calibri" pitchFamily="34" charset="0"/>
              </a:rPr>
              <a:t>      </a:t>
            </a:r>
            <a:r>
              <a:rPr lang="en-US" altLang="zh-CN" sz="1200" dirty="0" err="1" smtClean="0">
                <a:latin typeface="Calibri" pitchFamily="34" charset="0"/>
              </a:rPr>
              <a:t>mvn</a:t>
            </a:r>
            <a:r>
              <a:rPr lang="en-US" altLang="zh-CN" sz="1200" dirty="0" smtClean="0">
                <a:latin typeface="Calibri" pitchFamily="34" charset="0"/>
              </a:rPr>
              <a:t> </a:t>
            </a:r>
            <a:r>
              <a:rPr lang="en-US" altLang="zh-CN" sz="1200" dirty="0" err="1" smtClean="0">
                <a:latin typeface="Calibri" pitchFamily="34" charset="0"/>
              </a:rPr>
              <a:t>compiler:help</a:t>
            </a:r>
            <a:r>
              <a:rPr lang="en-US" altLang="zh-CN" sz="1200" dirty="0" smtClean="0">
                <a:latin typeface="Calibri" pitchFamily="34" charset="0"/>
              </a:rPr>
              <a:t> -</a:t>
            </a:r>
            <a:r>
              <a:rPr lang="en-US" altLang="zh-CN" sz="1200" dirty="0" err="1" smtClean="0">
                <a:latin typeface="Calibri" pitchFamily="34" charset="0"/>
              </a:rPr>
              <a:t>Ddetail</a:t>
            </a:r>
            <a:r>
              <a:rPr lang="en-US" altLang="zh-CN" sz="1200" dirty="0" smtClean="0">
                <a:latin typeface="Calibri" pitchFamily="34" charset="0"/>
              </a:rPr>
              <a:t>=true -</a:t>
            </a:r>
            <a:r>
              <a:rPr lang="en-US" altLang="zh-CN" sz="1200" dirty="0" err="1" smtClean="0">
                <a:latin typeface="Calibri" pitchFamily="34" charset="0"/>
              </a:rPr>
              <a:t>Dgoal</a:t>
            </a:r>
            <a:r>
              <a:rPr lang="en-US" altLang="zh-CN" sz="1200" dirty="0" smtClean="0">
                <a:latin typeface="Calibri" pitchFamily="34" charset="0"/>
              </a:rPr>
              <a:t>=&lt;goal-name&gt;</a:t>
            </a:r>
            <a:endParaRPr lang="zh-CN" altLang="zh-CN" sz="1200" dirty="0" smtClean="0">
              <a:latin typeface="Calibri" pitchFamily="34" charset="0"/>
            </a:endParaRPr>
          </a:p>
          <a:p>
            <a:r>
              <a:rPr lang="en-US" altLang="zh-CN" sz="1200" dirty="0" smtClean="0">
                <a:latin typeface="Calibri" pitchFamily="34" charset="0"/>
              </a:rPr>
              <a:t>    to display parameter details.</a:t>
            </a:r>
            <a:endParaRPr lang="zh-CN" altLang="zh-CN" sz="1200" dirty="0" smtClean="0">
              <a:latin typeface="Calibri" pitchFamily="34" charset="0"/>
            </a:endParaRPr>
          </a:p>
          <a:p>
            <a:r>
              <a:rPr lang="en-US" altLang="zh-CN" sz="1200" dirty="0" smtClean="0">
                <a:latin typeface="Calibri" pitchFamily="34" charset="0"/>
              </a:rPr>
              <a:t> </a:t>
            </a:r>
            <a:endParaRPr lang="zh-CN" altLang="zh-CN" sz="1200" dirty="0" smtClean="0">
              <a:latin typeface="Calibri" pitchFamily="34" charset="0"/>
            </a:endParaRPr>
          </a:p>
          <a:p>
            <a:r>
              <a:rPr lang="en-US" altLang="zh-CN" sz="1200" dirty="0" err="1" smtClean="0">
                <a:latin typeface="Calibri" pitchFamily="34" charset="0"/>
              </a:rPr>
              <a:t>compiler:testCompile</a:t>
            </a:r>
            <a:endParaRPr lang="zh-CN" altLang="zh-CN" sz="1200" dirty="0" smtClean="0">
              <a:latin typeface="Calibri" pitchFamily="34" charset="0"/>
            </a:endParaRPr>
          </a:p>
          <a:p>
            <a:r>
              <a:rPr lang="en-US" altLang="zh-CN" sz="1200" dirty="0" smtClean="0">
                <a:latin typeface="Calibri" pitchFamily="34" charset="0"/>
              </a:rPr>
              <a:t>  Description: Compiles application test sources.</a:t>
            </a:r>
            <a:endParaRPr lang="zh-CN" altLang="zh-CN" sz="1200" dirty="0" smtClean="0">
              <a:latin typeface="Calibri" pitchFamily="34" charset="0"/>
            </a:endParaRPr>
          </a:p>
          <a:p>
            <a:r>
              <a:rPr lang="en-US" altLang="zh-CN" sz="1200" dirty="0" smtClean="0">
                <a:latin typeface="Calibri" pitchFamily="34" charset="0"/>
              </a:rPr>
              <a:t> </a:t>
            </a:r>
            <a:endParaRPr lang="zh-CN" altLang="zh-CN" sz="1200" dirty="0" smtClean="0">
              <a:latin typeface="Calibri" pitchFamily="34" charset="0"/>
            </a:endParaRPr>
          </a:p>
          <a:p>
            <a:r>
              <a:rPr lang="en-US" altLang="zh-CN" sz="1200" dirty="0" smtClean="0">
                <a:latin typeface="Calibri" pitchFamily="34" charset="0"/>
              </a:rPr>
              <a:t>For more information, run '</a:t>
            </a:r>
            <a:r>
              <a:rPr lang="en-US" altLang="zh-CN" sz="1200" dirty="0" err="1" smtClean="0">
                <a:latin typeface="Calibri" pitchFamily="34" charset="0"/>
              </a:rPr>
              <a:t>mvn</a:t>
            </a:r>
            <a:r>
              <a:rPr lang="en-US" altLang="zh-CN" sz="1200" dirty="0" smtClean="0">
                <a:latin typeface="Calibri" pitchFamily="34" charset="0"/>
              </a:rPr>
              <a:t> </a:t>
            </a:r>
            <a:r>
              <a:rPr lang="en-US" altLang="zh-CN" sz="1200" dirty="0" err="1" smtClean="0">
                <a:latin typeface="Calibri" pitchFamily="34" charset="0"/>
              </a:rPr>
              <a:t>help:describe</a:t>
            </a:r>
            <a:r>
              <a:rPr lang="en-US" altLang="zh-CN" sz="1200" dirty="0" smtClean="0">
                <a:latin typeface="Calibri" pitchFamily="34" charset="0"/>
              </a:rPr>
              <a:t> [...] -</a:t>
            </a:r>
            <a:r>
              <a:rPr lang="en-US" altLang="zh-CN" sz="1200" dirty="0" err="1" smtClean="0">
                <a:latin typeface="Calibri" pitchFamily="34" charset="0"/>
              </a:rPr>
              <a:t>Ddetail</a:t>
            </a:r>
            <a:r>
              <a:rPr lang="en-US" altLang="zh-CN" sz="1200" dirty="0" smtClean="0">
                <a:latin typeface="Calibri" pitchFamily="34" charset="0"/>
              </a:rPr>
              <a:t>'</a:t>
            </a:r>
            <a:endParaRPr lang="zh-CN" altLang="zh-CN" sz="1200" dirty="0" smtClean="0">
              <a:latin typeface="Calibri" pitchFamily="34" charset="0"/>
            </a:endParaRPr>
          </a:p>
          <a:p>
            <a:endParaRPr lang="zh-CN" altLang="en-US" sz="1200" dirty="0">
              <a:latin typeface="Calibri" pitchFamily="34" charset="0"/>
            </a:endParaRPr>
          </a:p>
        </p:txBody>
      </p:sp>
      <p:sp>
        <p:nvSpPr>
          <p:cNvPr id="6" name="Slide Number Placeholder 5"/>
          <p:cNvSpPr>
            <a:spLocks noGrp="1"/>
          </p:cNvSpPr>
          <p:nvPr>
            <p:ph type="sldNum" sz="quarter" idx="12"/>
          </p:nvPr>
        </p:nvSpPr>
        <p:spPr/>
        <p:txBody>
          <a:bodyPr/>
          <a:lstStyle/>
          <a:p>
            <a:pPr>
              <a:defRPr/>
            </a:pPr>
            <a:fld id="{AEB7165C-B5BA-477B-B534-1EDDB2CB9EF1}" type="slidenum">
              <a:rPr lang="zh-CN" altLang="fr-FR" smtClean="0"/>
              <a:pPr>
                <a:defRPr/>
              </a:pPr>
              <a:t>56</a:t>
            </a:fld>
            <a:endParaRPr lang="fr-FR" altLang="zh-C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7" name="TextBox 6"/>
          <p:cNvSpPr txBox="1"/>
          <p:nvPr/>
        </p:nvSpPr>
        <p:spPr>
          <a:xfrm>
            <a:off x="539552" y="332656"/>
            <a:ext cx="4675390" cy="707886"/>
          </a:xfrm>
          <a:prstGeom prst="rect">
            <a:avLst/>
          </a:prstGeom>
          <a:noFill/>
        </p:spPr>
        <p:txBody>
          <a:bodyPr wrap="square">
            <a:spAutoFit/>
          </a:bodyPr>
          <a:lstStyle/>
          <a:p>
            <a:pPr fontAlgn="auto">
              <a:spcBef>
                <a:spcPts val="0"/>
              </a:spcBef>
              <a:spcAft>
                <a:spcPts val="0"/>
              </a:spcAft>
              <a:defRPr/>
            </a:pPr>
            <a:r>
              <a:rPr lang="en-US" altLang="zh-CN" sz="4000" dirty="0">
                <a:solidFill>
                  <a:schemeClr val="accent6">
                    <a:lumMod val="75000"/>
                  </a:schemeClr>
                </a:solidFill>
                <a:latin typeface="华文琥珀" pitchFamily="2" charset="-122"/>
                <a:ea typeface="华文琥珀" pitchFamily="2" charset="-122"/>
              </a:rPr>
              <a:t>Get Plugin Info</a:t>
            </a:r>
            <a:endParaRPr lang="zh-CN" altLang="en-US" sz="4000" dirty="0">
              <a:solidFill>
                <a:schemeClr val="accent6">
                  <a:lumMod val="75000"/>
                </a:schemeClr>
              </a:solidFill>
              <a:latin typeface="华文琥珀" pitchFamily="2" charset="-122"/>
              <a:ea typeface="华文琥珀" pitchFamily="2" charset="-122"/>
            </a:endParaRPr>
          </a:p>
        </p:txBody>
      </p:sp>
      <p:sp>
        <p:nvSpPr>
          <p:cNvPr id="9" name="矩形 8"/>
          <p:cNvSpPr/>
          <p:nvPr/>
        </p:nvSpPr>
        <p:spPr>
          <a:xfrm>
            <a:off x="571472" y="1500174"/>
            <a:ext cx="8215370" cy="4801314"/>
          </a:xfrm>
          <a:prstGeom prst="rect">
            <a:avLst/>
          </a:prstGeom>
        </p:spPr>
        <p:txBody>
          <a:bodyPr wrap="square">
            <a:spAutoFit/>
          </a:bodyPr>
          <a:lstStyle/>
          <a:p>
            <a:r>
              <a:rPr lang="en-US" altLang="zh-CN" dirty="0" smtClean="0"/>
              <a:t>$ </a:t>
            </a:r>
            <a:r>
              <a:rPr lang="en-US" altLang="zh-CN" dirty="0" err="1" smtClean="0"/>
              <a:t>mvn</a:t>
            </a:r>
            <a:r>
              <a:rPr lang="en-US" altLang="zh-CN" dirty="0" smtClean="0"/>
              <a:t> </a:t>
            </a:r>
            <a:r>
              <a:rPr lang="en-US" altLang="zh-CN" dirty="0" err="1" smtClean="0"/>
              <a:t>help:describe</a:t>
            </a:r>
            <a:r>
              <a:rPr lang="en-US" altLang="zh-CN" dirty="0" smtClean="0"/>
              <a:t> -</a:t>
            </a:r>
            <a:r>
              <a:rPr lang="en-US" altLang="zh-CN" dirty="0" err="1" smtClean="0"/>
              <a:t>Dplugin</a:t>
            </a:r>
            <a:r>
              <a:rPr lang="en-US" altLang="zh-CN" dirty="0" smtClean="0"/>
              <a:t>=org.apache.maven.plugins:maven-compiler-plugin:2.1</a:t>
            </a:r>
          </a:p>
          <a:p>
            <a:endParaRPr lang="en-US" altLang="zh-CN" dirty="0" smtClean="0"/>
          </a:p>
          <a:p>
            <a:r>
              <a:rPr lang="en-US" altLang="zh-CN" dirty="0" smtClean="0"/>
              <a:t>$ </a:t>
            </a:r>
            <a:r>
              <a:rPr lang="en-US" altLang="zh-CN" dirty="0" err="1" smtClean="0"/>
              <a:t>mvn</a:t>
            </a:r>
            <a:r>
              <a:rPr lang="en-US" altLang="zh-CN" dirty="0" smtClean="0"/>
              <a:t> </a:t>
            </a:r>
            <a:r>
              <a:rPr lang="en-US" altLang="zh-CN" dirty="0" err="1" smtClean="0"/>
              <a:t>help:describe</a:t>
            </a:r>
            <a:r>
              <a:rPr lang="en-US" altLang="zh-CN" dirty="0" smtClean="0"/>
              <a:t> -</a:t>
            </a:r>
            <a:r>
              <a:rPr lang="en-US" altLang="zh-CN" dirty="0" err="1" smtClean="0"/>
              <a:t>Dplugin</a:t>
            </a:r>
            <a:r>
              <a:rPr lang="en-US" altLang="zh-CN" dirty="0" smtClean="0"/>
              <a:t>=</a:t>
            </a:r>
            <a:r>
              <a:rPr lang="en-US" altLang="zh-CN" dirty="0" err="1" smtClean="0"/>
              <a:t>org.apache.maven.plugins:maven</a:t>
            </a:r>
            <a:r>
              <a:rPr lang="en-US" altLang="zh-CN" dirty="0" smtClean="0"/>
              <a:t>-compiler-</a:t>
            </a:r>
            <a:r>
              <a:rPr lang="en-US" altLang="zh-CN" dirty="0" err="1" smtClean="0"/>
              <a:t>plugin</a:t>
            </a:r>
            <a:endParaRPr lang="en-US" altLang="zh-CN" dirty="0" smtClean="0"/>
          </a:p>
          <a:p>
            <a:endParaRPr lang="en-US" altLang="zh-CN" dirty="0" smtClean="0"/>
          </a:p>
          <a:p>
            <a:r>
              <a:rPr lang="en-US" altLang="zh-CN" dirty="0" smtClean="0"/>
              <a:t>$ </a:t>
            </a:r>
            <a:r>
              <a:rPr lang="en-US" altLang="zh-CN" dirty="0" err="1" smtClean="0"/>
              <a:t>mvn</a:t>
            </a:r>
            <a:r>
              <a:rPr lang="en-US" altLang="zh-CN" dirty="0" smtClean="0"/>
              <a:t> </a:t>
            </a:r>
            <a:r>
              <a:rPr lang="en-US" altLang="zh-CN" dirty="0" err="1" smtClean="0"/>
              <a:t>help:describe</a:t>
            </a:r>
            <a:r>
              <a:rPr lang="en-US" altLang="zh-CN" dirty="0" smtClean="0"/>
              <a:t> –</a:t>
            </a:r>
            <a:r>
              <a:rPr lang="en-US" altLang="zh-CN" dirty="0" err="1" smtClean="0"/>
              <a:t>Dplugin</a:t>
            </a:r>
            <a:r>
              <a:rPr lang="en-US" altLang="zh-CN" dirty="0" smtClean="0"/>
              <a:t>=compiler</a:t>
            </a:r>
            <a:endParaRPr lang="zh-CN" altLang="zh-CN" dirty="0" smtClean="0"/>
          </a:p>
          <a:p>
            <a:endParaRPr lang="en-US" altLang="zh-CN" dirty="0" smtClean="0"/>
          </a:p>
          <a:p>
            <a:r>
              <a:rPr lang="en-US" altLang="zh-CN" dirty="0" smtClean="0"/>
              <a:t>$ </a:t>
            </a:r>
            <a:r>
              <a:rPr lang="en-US" altLang="zh-CN" dirty="0" err="1" smtClean="0"/>
              <a:t>mvn</a:t>
            </a:r>
            <a:r>
              <a:rPr lang="en-US" altLang="zh-CN" dirty="0" smtClean="0"/>
              <a:t> </a:t>
            </a:r>
            <a:r>
              <a:rPr lang="en-US" altLang="zh-CN" dirty="0" err="1" smtClean="0"/>
              <a:t>help:describe</a:t>
            </a:r>
            <a:r>
              <a:rPr lang="en-US" altLang="zh-CN" dirty="0" smtClean="0"/>
              <a:t> –</a:t>
            </a:r>
            <a:r>
              <a:rPr lang="en-US" altLang="zh-CN" dirty="0" err="1" smtClean="0"/>
              <a:t>Dplugin</a:t>
            </a:r>
            <a:r>
              <a:rPr lang="en-US" altLang="zh-CN" dirty="0" smtClean="0"/>
              <a:t>=compiler –</a:t>
            </a:r>
            <a:r>
              <a:rPr lang="en-US" altLang="zh-CN" dirty="0" err="1" smtClean="0"/>
              <a:t>Dgoal</a:t>
            </a:r>
            <a:r>
              <a:rPr lang="en-US" altLang="zh-CN" dirty="0" smtClean="0"/>
              <a:t>=compile</a:t>
            </a:r>
          </a:p>
          <a:p>
            <a:endParaRPr lang="en-US" altLang="zh-CN" dirty="0" smtClean="0"/>
          </a:p>
          <a:p>
            <a:r>
              <a:rPr lang="en-US" altLang="zh-CN" dirty="0" smtClean="0"/>
              <a:t>$ </a:t>
            </a:r>
            <a:r>
              <a:rPr lang="en-US" altLang="zh-CN" dirty="0" err="1" smtClean="0"/>
              <a:t>mvn</a:t>
            </a:r>
            <a:r>
              <a:rPr lang="en-US" altLang="zh-CN" dirty="0" smtClean="0"/>
              <a:t> </a:t>
            </a:r>
            <a:r>
              <a:rPr lang="en-US" altLang="zh-CN" dirty="0" err="1" smtClean="0"/>
              <a:t>help:describe</a:t>
            </a:r>
            <a:r>
              <a:rPr lang="en-US" altLang="zh-CN" dirty="0" smtClean="0"/>
              <a:t> –</a:t>
            </a:r>
            <a:r>
              <a:rPr lang="en-US" altLang="zh-CN" dirty="0" err="1" smtClean="0"/>
              <a:t>Dplugin</a:t>
            </a:r>
            <a:r>
              <a:rPr lang="en-US" altLang="zh-CN" dirty="0" smtClean="0"/>
              <a:t>=compiler -</a:t>
            </a:r>
            <a:r>
              <a:rPr lang="en-US" altLang="zh-CN" dirty="0" err="1" smtClean="0"/>
              <a:t>Ddetail</a:t>
            </a:r>
            <a:endParaRPr lang="zh-CN"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 </a:t>
            </a:r>
            <a:endParaRPr lang="zh-CN" altLang="en-US" dirty="0"/>
          </a:p>
        </p:txBody>
      </p:sp>
      <p:sp>
        <p:nvSpPr>
          <p:cNvPr id="5" name="Slide Number Placeholder 4"/>
          <p:cNvSpPr>
            <a:spLocks noGrp="1"/>
          </p:cNvSpPr>
          <p:nvPr>
            <p:ph type="sldNum" sz="quarter" idx="12"/>
          </p:nvPr>
        </p:nvSpPr>
        <p:spPr/>
        <p:txBody>
          <a:bodyPr/>
          <a:lstStyle/>
          <a:p>
            <a:pPr>
              <a:defRPr/>
            </a:pPr>
            <a:fld id="{AEB7165C-B5BA-477B-B534-1EDDB2CB9EF1}" type="slidenum">
              <a:rPr lang="zh-CN" altLang="fr-FR" smtClean="0"/>
              <a:pPr>
                <a:defRPr/>
              </a:pPr>
              <a:t>57</a:t>
            </a:fld>
            <a:endParaRPr lang="fr-FR" altLang="zh-CN"/>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7" name="TextBox 6"/>
          <p:cNvSpPr txBox="1"/>
          <p:nvPr/>
        </p:nvSpPr>
        <p:spPr>
          <a:xfrm>
            <a:off x="539552" y="332656"/>
            <a:ext cx="4675390"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Plugin Resolution</a:t>
            </a:r>
            <a:endParaRPr lang="zh-CN" altLang="en-US" sz="4000" dirty="0">
              <a:solidFill>
                <a:schemeClr val="accent6">
                  <a:lumMod val="75000"/>
                </a:schemeClr>
              </a:solidFill>
              <a:latin typeface="华文琥珀" pitchFamily="2" charset="-122"/>
              <a:ea typeface="华文琥珀" pitchFamily="2" charset="-122"/>
            </a:endParaRPr>
          </a:p>
        </p:txBody>
      </p:sp>
      <p:sp>
        <p:nvSpPr>
          <p:cNvPr id="5" name="TextBox 4"/>
          <p:cNvSpPr txBox="1"/>
          <p:nvPr/>
        </p:nvSpPr>
        <p:spPr>
          <a:xfrm>
            <a:off x="571472" y="1643050"/>
            <a:ext cx="7500990" cy="3231654"/>
          </a:xfrm>
          <a:prstGeom prst="rect">
            <a:avLst/>
          </a:prstGeom>
          <a:noFill/>
        </p:spPr>
        <p:txBody>
          <a:bodyPr wrap="square" rtlCol="0">
            <a:spAutoFit/>
          </a:bodyPr>
          <a:lstStyle/>
          <a:p>
            <a:pPr marL="342900" indent="-342900">
              <a:buClr>
                <a:schemeClr val="accent6">
                  <a:lumMod val="75000"/>
                </a:schemeClr>
              </a:buClr>
              <a:buFont typeface="+mj-lt"/>
              <a:buAutoNum type="arabicPeriod"/>
            </a:pPr>
            <a:r>
              <a:rPr lang="en-US" altLang="zh-CN" sz="2000" dirty="0" err="1" smtClean="0"/>
              <a:t>Plugins</a:t>
            </a:r>
            <a:r>
              <a:rPr lang="en-US" altLang="zh-CN" sz="2000" dirty="0" smtClean="0"/>
              <a:t> come from &lt;pluginRepositories&gt;</a:t>
            </a:r>
          </a:p>
          <a:p>
            <a:pPr marL="342900" indent="-342900">
              <a:buClr>
                <a:schemeClr val="accent6">
                  <a:lumMod val="75000"/>
                </a:schemeClr>
              </a:buClr>
              <a:buFont typeface="+mj-lt"/>
              <a:buAutoNum type="arabicPeriod"/>
            </a:pPr>
            <a:endParaRPr lang="en-US" altLang="zh-CN" sz="2000" dirty="0" smtClean="0"/>
          </a:p>
          <a:p>
            <a:pPr marL="342900" indent="-342900">
              <a:buClr>
                <a:schemeClr val="accent6">
                  <a:lumMod val="75000"/>
                </a:schemeClr>
              </a:buClr>
              <a:buFont typeface="+mj-lt"/>
              <a:buAutoNum type="arabicPeriod"/>
            </a:pPr>
            <a:r>
              <a:rPr lang="en-US" altLang="zh-CN" sz="2000" dirty="0" smtClean="0"/>
              <a:t>Without </a:t>
            </a:r>
            <a:r>
              <a:rPr lang="zh-CN" altLang="en-US" sz="2000" dirty="0" smtClean="0"/>
              <a:t> </a:t>
            </a:r>
            <a:r>
              <a:rPr lang="en-US" altLang="zh-CN" sz="2000" dirty="0" smtClean="0"/>
              <a:t>groupId</a:t>
            </a:r>
            <a:r>
              <a:rPr lang="zh-CN" altLang="en-US" sz="2000" dirty="0" smtClean="0"/>
              <a:t>，</a:t>
            </a:r>
            <a:r>
              <a:rPr lang="en-US" altLang="zh-CN" sz="2000" dirty="0" smtClean="0"/>
              <a:t>use </a:t>
            </a:r>
            <a:r>
              <a:rPr lang="zh-CN" altLang="en-US" sz="2000" dirty="0" smtClean="0"/>
              <a:t> </a:t>
            </a:r>
            <a:r>
              <a:rPr lang="en-US" altLang="zh-CN" sz="2000" dirty="0" err="1" smtClean="0"/>
              <a:t>org.apache.maven.plugins</a:t>
            </a:r>
            <a:r>
              <a:rPr lang="en-US" altLang="zh-CN" sz="2000" dirty="0" smtClean="0"/>
              <a:t> by default</a:t>
            </a:r>
          </a:p>
          <a:p>
            <a:pPr marL="342900" indent="-342900">
              <a:buClr>
                <a:schemeClr val="accent6">
                  <a:lumMod val="75000"/>
                </a:schemeClr>
              </a:buClr>
              <a:buFont typeface="+mj-lt"/>
              <a:buAutoNum type="arabicPeriod"/>
            </a:pPr>
            <a:endParaRPr lang="en-US" altLang="zh-CN" sz="2000" dirty="0" smtClean="0"/>
          </a:p>
          <a:p>
            <a:pPr marL="342900" indent="-342900">
              <a:buClr>
                <a:schemeClr val="accent6">
                  <a:lumMod val="75000"/>
                </a:schemeClr>
              </a:buClr>
              <a:buFont typeface="+mj-lt"/>
              <a:buAutoNum type="arabicPeriod"/>
            </a:pPr>
            <a:r>
              <a:rPr lang="en-US" altLang="zh-CN" sz="2000" dirty="0" smtClean="0"/>
              <a:t>Plugin Version</a:t>
            </a:r>
          </a:p>
          <a:p>
            <a:pPr marL="800100" lvl="1" indent="-342900">
              <a:buClr>
                <a:schemeClr val="accent6">
                  <a:lumMod val="75000"/>
                </a:schemeClr>
              </a:buClr>
              <a:buFont typeface="+mj-lt"/>
              <a:buAutoNum type="arabicPeriod"/>
            </a:pPr>
            <a:r>
              <a:rPr lang="en-US" altLang="zh-CN" sz="1600" dirty="0" smtClean="0"/>
              <a:t>Core plugin version are specified in super POM</a:t>
            </a:r>
          </a:p>
          <a:p>
            <a:pPr marL="800100" lvl="1" indent="-342900">
              <a:buClr>
                <a:schemeClr val="accent6">
                  <a:lumMod val="75000"/>
                </a:schemeClr>
              </a:buClr>
              <a:buFont typeface="+mj-lt"/>
              <a:buAutoNum type="arabicPeriod"/>
            </a:pPr>
            <a:r>
              <a:rPr lang="en-US" altLang="zh-CN" sz="1600" dirty="0" smtClean="0"/>
              <a:t>If not specified, Maven 2 resolve the latest version (including SNAPSHOT)</a:t>
            </a:r>
          </a:p>
          <a:p>
            <a:pPr marL="800100" lvl="1" indent="-342900">
              <a:buClr>
                <a:schemeClr val="accent6">
                  <a:lumMod val="75000"/>
                </a:schemeClr>
              </a:buClr>
              <a:buFont typeface="+mj-lt"/>
              <a:buAutoNum type="arabicPeriod"/>
            </a:pPr>
            <a:r>
              <a:rPr lang="en-US" altLang="zh-CN" sz="1600" dirty="0" smtClean="0"/>
              <a:t>If not specified, Maven 3 resolve the latest release version.</a:t>
            </a:r>
          </a:p>
          <a:p>
            <a:pPr marL="800100" lvl="1" indent="-342900">
              <a:buClr>
                <a:schemeClr val="accent6">
                  <a:lumMod val="75000"/>
                </a:schemeClr>
              </a:buClr>
              <a:buFont typeface="+mj-lt"/>
              <a:buAutoNum type="arabicPeriod"/>
            </a:pPr>
            <a:endParaRPr lang="en-US" altLang="zh-CN" sz="2000" dirty="0" smtClean="0"/>
          </a:p>
          <a:p>
            <a:pPr marL="342900" indent="-342900">
              <a:buClr>
                <a:schemeClr val="accent6">
                  <a:lumMod val="75000"/>
                </a:schemeClr>
              </a:buClr>
              <a:buFont typeface="+mj-lt"/>
              <a:buAutoNum type="arabicPeriod"/>
            </a:pPr>
            <a:r>
              <a:rPr lang="en-US" altLang="zh-CN" sz="2000" dirty="0" err="1" smtClean="0"/>
              <a:t>Plugin</a:t>
            </a:r>
            <a:r>
              <a:rPr lang="en-US" altLang="zh-CN" sz="2000" dirty="0" smtClean="0"/>
              <a:t> Prefix: maven-compiler-plugin -&gt; compiler</a:t>
            </a:r>
          </a:p>
        </p:txBody>
      </p:sp>
      <p:sp>
        <p:nvSpPr>
          <p:cNvPr id="6" name="Slide Number Placeholder 5"/>
          <p:cNvSpPr>
            <a:spLocks noGrp="1"/>
          </p:cNvSpPr>
          <p:nvPr>
            <p:ph type="sldNum" sz="quarter" idx="12"/>
          </p:nvPr>
        </p:nvSpPr>
        <p:spPr/>
        <p:txBody>
          <a:bodyPr/>
          <a:lstStyle/>
          <a:p>
            <a:pPr>
              <a:defRPr/>
            </a:pPr>
            <a:fld id="{AEB7165C-B5BA-477B-B534-1EDDB2CB9EF1}" type="slidenum">
              <a:rPr lang="zh-CN" altLang="fr-FR" smtClean="0"/>
              <a:pPr>
                <a:defRPr/>
              </a:pPr>
              <a:t>58</a:t>
            </a:fld>
            <a:endParaRPr lang="fr-FR" altLang="zh-CN"/>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7" name="TextBox 6"/>
          <p:cNvSpPr txBox="1"/>
          <p:nvPr/>
        </p:nvSpPr>
        <p:spPr>
          <a:xfrm>
            <a:off x="539552" y="332656"/>
            <a:ext cx="4675390"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Plugin Prefix</a:t>
            </a:r>
            <a:endParaRPr lang="zh-CN" altLang="en-US" sz="4000" dirty="0">
              <a:solidFill>
                <a:schemeClr val="accent6">
                  <a:lumMod val="75000"/>
                </a:schemeClr>
              </a:solidFill>
              <a:latin typeface="华文琥珀" pitchFamily="2" charset="-122"/>
              <a:ea typeface="华文琥珀" pitchFamily="2" charset="-122"/>
            </a:endParaRPr>
          </a:p>
        </p:txBody>
      </p:sp>
      <p:sp>
        <p:nvSpPr>
          <p:cNvPr id="6" name="TextBox 5"/>
          <p:cNvSpPr txBox="1"/>
          <p:nvPr/>
        </p:nvSpPr>
        <p:spPr>
          <a:xfrm>
            <a:off x="642910" y="1428736"/>
            <a:ext cx="4929222" cy="5016758"/>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sz="1600" dirty="0" smtClean="0">
                <a:latin typeface="Calibri" pitchFamily="34" charset="0"/>
              </a:rPr>
              <a:t>&lt;metadata&gt;</a:t>
            </a:r>
            <a:endParaRPr lang="zh-CN" altLang="zh-CN" sz="1600" dirty="0" smtClean="0">
              <a:latin typeface="Calibri" pitchFamily="34" charset="0"/>
            </a:endParaRPr>
          </a:p>
          <a:p>
            <a:r>
              <a:rPr lang="en-US" altLang="zh-CN" sz="1600" dirty="0" smtClean="0">
                <a:latin typeface="Calibri" pitchFamily="34" charset="0"/>
              </a:rPr>
              <a:t>  &lt;</a:t>
            </a:r>
            <a:r>
              <a:rPr lang="en-US" altLang="zh-CN" sz="1600" dirty="0" err="1" smtClean="0">
                <a:latin typeface="Calibri" pitchFamily="34" charset="0"/>
              </a:rPr>
              <a:t>plugins</a:t>
            </a:r>
            <a:r>
              <a:rPr lang="en-US" altLang="zh-CN" sz="1600" dirty="0" smtClean="0">
                <a:latin typeface="Calibri" pitchFamily="34" charset="0"/>
              </a:rPr>
              <a:t>&gt;</a:t>
            </a:r>
            <a:endParaRPr lang="zh-CN" altLang="zh-CN" sz="1600" dirty="0" smtClean="0">
              <a:latin typeface="Calibri" pitchFamily="34" charset="0"/>
            </a:endParaRPr>
          </a:p>
          <a:p>
            <a:r>
              <a:rPr lang="en-US" altLang="zh-CN" sz="1600" dirty="0" smtClean="0">
                <a:latin typeface="Calibri" pitchFamily="34" charset="0"/>
              </a:rPr>
              <a:t>    &lt;</a:t>
            </a:r>
            <a:r>
              <a:rPr lang="en-US" altLang="zh-CN" sz="1600" dirty="0" err="1" smtClean="0">
                <a:latin typeface="Calibri" pitchFamily="34" charset="0"/>
              </a:rPr>
              <a:t>plugin</a:t>
            </a:r>
            <a:r>
              <a:rPr lang="en-US" altLang="zh-CN" sz="1600" dirty="0" smtClean="0">
                <a:latin typeface="Calibri" pitchFamily="34" charset="0"/>
              </a:rPr>
              <a:t>&gt;</a:t>
            </a:r>
            <a:endParaRPr lang="zh-CN" altLang="zh-CN" sz="1600" dirty="0" smtClean="0">
              <a:latin typeface="Calibri" pitchFamily="34" charset="0"/>
            </a:endParaRPr>
          </a:p>
          <a:p>
            <a:r>
              <a:rPr lang="en-US" altLang="zh-CN" sz="1600" dirty="0" smtClean="0">
                <a:latin typeface="Calibri" pitchFamily="34" charset="0"/>
              </a:rPr>
              <a:t>      &lt;name&gt;Maven Clean </a:t>
            </a:r>
            <a:r>
              <a:rPr lang="en-US" altLang="zh-CN" sz="1600" dirty="0" err="1" smtClean="0">
                <a:latin typeface="Calibri" pitchFamily="34" charset="0"/>
              </a:rPr>
              <a:t>Plugin</a:t>
            </a:r>
            <a:r>
              <a:rPr lang="en-US" altLang="zh-CN" sz="1600" dirty="0" smtClean="0">
                <a:latin typeface="Calibri" pitchFamily="34" charset="0"/>
              </a:rPr>
              <a:t>&lt;/name&gt;</a:t>
            </a:r>
            <a:endParaRPr lang="zh-CN" altLang="zh-CN" sz="1600" dirty="0" smtClean="0">
              <a:latin typeface="Calibri" pitchFamily="34" charset="0"/>
            </a:endParaRPr>
          </a:p>
          <a:p>
            <a:r>
              <a:rPr lang="en-US" altLang="zh-CN" sz="1600" dirty="0" smtClean="0">
                <a:latin typeface="Calibri" pitchFamily="34" charset="0"/>
              </a:rPr>
              <a:t>      &lt;prefix&gt;clean&lt;/prefix&gt;</a:t>
            </a:r>
            <a:endParaRPr lang="zh-CN" altLang="zh-CN" sz="1600" dirty="0" smtClean="0">
              <a:latin typeface="Calibri" pitchFamily="34" charset="0"/>
            </a:endParaRPr>
          </a:p>
          <a:p>
            <a:r>
              <a:rPr lang="en-US" altLang="zh-CN" sz="1600" dirty="0" smtClean="0">
                <a:latin typeface="Calibri" pitchFamily="34" charset="0"/>
              </a:rPr>
              <a:t>      &lt;</a:t>
            </a:r>
            <a:r>
              <a:rPr lang="en-US" altLang="zh-CN" sz="1600" dirty="0" err="1" smtClean="0">
                <a:latin typeface="Calibri" pitchFamily="34" charset="0"/>
              </a:rPr>
              <a:t>artifactId</a:t>
            </a:r>
            <a:r>
              <a:rPr lang="en-US" altLang="zh-CN" sz="1600" dirty="0" smtClean="0">
                <a:latin typeface="Calibri" pitchFamily="34" charset="0"/>
              </a:rPr>
              <a:t>&gt;maven-clean-</a:t>
            </a:r>
            <a:r>
              <a:rPr lang="en-US" altLang="zh-CN" sz="1600" dirty="0" err="1" smtClean="0">
                <a:latin typeface="Calibri" pitchFamily="34" charset="0"/>
              </a:rPr>
              <a:t>plugin</a:t>
            </a:r>
            <a:r>
              <a:rPr lang="en-US" altLang="zh-CN" sz="1600" dirty="0" smtClean="0">
                <a:latin typeface="Calibri" pitchFamily="34" charset="0"/>
              </a:rPr>
              <a:t>&lt;/</a:t>
            </a:r>
            <a:r>
              <a:rPr lang="en-US" altLang="zh-CN" sz="1600" dirty="0" err="1" smtClean="0">
                <a:latin typeface="Calibri" pitchFamily="34" charset="0"/>
              </a:rPr>
              <a:t>artifactId</a:t>
            </a:r>
            <a:r>
              <a:rPr lang="en-US" altLang="zh-CN" sz="1600" dirty="0" smtClean="0">
                <a:latin typeface="Calibri" pitchFamily="34" charset="0"/>
              </a:rPr>
              <a:t>&gt;</a:t>
            </a:r>
            <a:endParaRPr lang="zh-CN" altLang="zh-CN" sz="1600" dirty="0" smtClean="0">
              <a:latin typeface="Calibri" pitchFamily="34" charset="0"/>
            </a:endParaRPr>
          </a:p>
          <a:p>
            <a:r>
              <a:rPr lang="en-US" altLang="zh-CN" sz="1600" dirty="0" smtClean="0">
                <a:latin typeface="Calibri" pitchFamily="34" charset="0"/>
              </a:rPr>
              <a:t>    &lt;/</a:t>
            </a:r>
            <a:r>
              <a:rPr lang="en-US" altLang="zh-CN" sz="1600" dirty="0" err="1" smtClean="0">
                <a:latin typeface="Calibri" pitchFamily="34" charset="0"/>
              </a:rPr>
              <a:t>plugin</a:t>
            </a:r>
            <a:r>
              <a:rPr lang="en-US" altLang="zh-CN" sz="1600" dirty="0" smtClean="0">
                <a:latin typeface="Calibri" pitchFamily="34" charset="0"/>
              </a:rPr>
              <a:t>&gt;</a:t>
            </a:r>
            <a:endParaRPr lang="zh-CN" altLang="zh-CN" sz="1600" dirty="0" smtClean="0">
              <a:latin typeface="Calibri" pitchFamily="34" charset="0"/>
            </a:endParaRPr>
          </a:p>
          <a:p>
            <a:r>
              <a:rPr lang="en-US" altLang="zh-CN" sz="1600" dirty="0" smtClean="0">
                <a:latin typeface="Calibri" pitchFamily="34" charset="0"/>
              </a:rPr>
              <a:t>    &lt;</a:t>
            </a:r>
            <a:r>
              <a:rPr lang="en-US" altLang="zh-CN" sz="1600" dirty="0" err="1" smtClean="0">
                <a:latin typeface="Calibri" pitchFamily="34" charset="0"/>
              </a:rPr>
              <a:t>plugin</a:t>
            </a:r>
            <a:r>
              <a:rPr lang="en-US" altLang="zh-CN" sz="1600" dirty="0" smtClean="0">
                <a:latin typeface="Calibri" pitchFamily="34" charset="0"/>
              </a:rPr>
              <a:t>&gt;</a:t>
            </a:r>
            <a:endParaRPr lang="zh-CN" altLang="zh-CN" sz="1600" dirty="0" smtClean="0">
              <a:latin typeface="Calibri" pitchFamily="34" charset="0"/>
            </a:endParaRPr>
          </a:p>
          <a:p>
            <a:r>
              <a:rPr lang="en-US" altLang="zh-CN" sz="1600" dirty="0" smtClean="0">
                <a:latin typeface="Calibri" pitchFamily="34" charset="0"/>
              </a:rPr>
              <a:t>      &lt;name&gt;Maven Compiler </a:t>
            </a:r>
            <a:r>
              <a:rPr lang="en-US" altLang="zh-CN" sz="1600" dirty="0" err="1" smtClean="0">
                <a:latin typeface="Calibri" pitchFamily="34" charset="0"/>
              </a:rPr>
              <a:t>Plugin</a:t>
            </a:r>
            <a:r>
              <a:rPr lang="en-US" altLang="zh-CN" sz="1600" dirty="0" smtClean="0">
                <a:latin typeface="Calibri" pitchFamily="34" charset="0"/>
              </a:rPr>
              <a:t>&lt;/name&gt;</a:t>
            </a:r>
            <a:endParaRPr lang="zh-CN" altLang="zh-CN" sz="1600" dirty="0" smtClean="0">
              <a:latin typeface="Calibri" pitchFamily="34" charset="0"/>
            </a:endParaRPr>
          </a:p>
          <a:p>
            <a:r>
              <a:rPr lang="en-US" altLang="zh-CN" sz="1600" dirty="0" smtClean="0">
                <a:latin typeface="Calibri" pitchFamily="34" charset="0"/>
              </a:rPr>
              <a:t>      &lt;prefix&gt;compiler&lt;/prefix&gt;</a:t>
            </a:r>
            <a:endParaRPr lang="zh-CN" altLang="zh-CN" sz="1600" dirty="0" smtClean="0">
              <a:latin typeface="Calibri" pitchFamily="34" charset="0"/>
            </a:endParaRPr>
          </a:p>
          <a:p>
            <a:r>
              <a:rPr lang="en-US" altLang="zh-CN" sz="1600" dirty="0" smtClean="0">
                <a:latin typeface="Calibri" pitchFamily="34" charset="0"/>
              </a:rPr>
              <a:t>      &lt;</a:t>
            </a:r>
            <a:r>
              <a:rPr lang="en-US" altLang="zh-CN" sz="1600" dirty="0" err="1" smtClean="0">
                <a:latin typeface="Calibri" pitchFamily="34" charset="0"/>
              </a:rPr>
              <a:t>artifactId</a:t>
            </a:r>
            <a:r>
              <a:rPr lang="en-US" altLang="zh-CN" sz="1600" dirty="0" smtClean="0">
                <a:latin typeface="Calibri" pitchFamily="34" charset="0"/>
              </a:rPr>
              <a:t>&gt;maven-compiler-</a:t>
            </a:r>
            <a:r>
              <a:rPr lang="en-US" altLang="zh-CN" sz="1600" dirty="0" err="1" smtClean="0">
                <a:latin typeface="Calibri" pitchFamily="34" charset="0"/>
              </a:rPr>
              <a:t>plugin</a:t>
            </a:r>
            <a:r>
              <a:rPr lang="en-US" altLang="zh-CN" sz="1600" dirty="0" smtClean="0">
                <a:latin typeface="Calibri" pitchFamily="34" charset="0"/>
              </a:rPr>
              <a:t>&lt;/</a:t>
            </a:r>
            <a:r>
              <a:rPr lang="en-US" altLang="zh-CN" sz="1600" dirty="0" err="1" smtClean="0">
                <a:latin typeface="Calibri" pitchFamily="34" charset="0"/>
              </a:rPr>
              <a:t>artifactId</a:t>
            </a:r>
            <a:r>
              <a:rPr lang="en-US" altLang="zh-CN" sz="1600" dirty="0" smtClean="0">
                <a:latin typeface="Calibri" pitchFamily="34" charset="0"/>
              </a:rPr>
              <a:t>&gt;</a:t>
            </a:r>
            <a:endParaRPr lang="zh-CN" altLang="zh-CN" sz="1600" dirty="0" smtClean="0">
              <a:latin typeface="Calibri" pitchFamily="34" charset="0"/>
            </a:endParaRPr>
          </a:p>
          <a:p>
            <a:r>
              <a:rPr lang="en-US" altLang="zh-CN" sz="1600" dirty="0" smtClean="0">
                <a:latin typeface="Calibri" pitchFamily="34" charset="0"/>
              </a:rPr>
              <a:t>    &lt;/</a:t>
            </a:r>
            <a:r>
              <a:rPr lang="en-US" altLang="zh-CN" sz="1600" dirty="0" err="1" smtClean="0">
                <a:latin typeface="Calibri" pitchFamily="34" charset="0"/>
              </a:rPr>
              <a:t>plugin</a:t>
            </a:r>
            <a:r>
              <a:rPr lang="en-US" altLang="zh-CN" sz="1600" dirty="0" smtClean="0">
                <a:latin typeface="Calibri" pitchFamily="34" charset="0"/>
              </a:rPr>
              <a:t>&gt;</a:t>
            </a:r>
            <a:endParaRPr lang="zh-CN" altLang="zh-CN" sz="1600" dirty="0" smtClean="0">
              <a:latin typeface="Calibri" pitchFamily="34" charset="0"/>
            </a:endParaRPr>
          </a:p>
          <a:p>
            <a:r>
              <a:rPr lang="en-US" altLang="zh-CN" sz="1600" dirty="0" smtClean="0">
                <a:latin typeface="Calibri" pitchFamily="34" charset="0"/>
              </a:rPr>
              <a:t>    &lt;</a:t>
            </a:r>
            <a:r>
              <a:rPr lang="en-US" altLang="zh-CN" sz="1600" dirty="0" err="1" smtClean="0">
                <a:latin typeface="Calibri" pitchFamily="34" charset="0"/>
              </a:rPr>
              <a:t>plugin</a:t>
            </a:r>
            <a:r>
              <a:rPr lang="en-US" altLang="zh-CN" sz="1600" dirty="0" smtClean="0">
                <a:latin typeface="Calibri" pitchFamily="34" charset="0"/>
              </a:rPr>
              <a:t>&gt;</a:t>
            </a:r>
            <a:endParaRPr lang="zh-CN" altLang="zh-CN" sz="1600" dirty="0" smtClean="0">
              <a:latin typeface="Calibri" pitchFamily="34" charset="0"/>
            </a:endParaRPr>
          </a:p>
          <a:p>
            <a:r>
              <a:rPr lang="en-US" altLang="zh-CN" sz="1600" dirty="0" smtClean="0">
                <a:latin typeface="Calibri" pitchFamily="34" charset="0"/>
              </a:rPr>
              <a:t>      &lt;name&gt;Maven Dependency </a:t>
            </a:r>
            <a:r>
              <a:rPr lang="en-US" altLang="zh-CN" sz="1600" dirty="0" err="1" smtClean="0">
                <a:latin typeface="Calibri" pitchFamily="34" charset="0"/>
              </a:rPr>
              <a:t>Plugin</a:t>
            </a:r>
            <a:r>
              <a:rPr lang="en-US" altLang="zh-CN" sz="1600" dirty="0" smtClean="0">
                <a:latin typeface="Calibri" pitchFamily="34" charset="0"/>
              </a:rPr>
              <a:t>&lt;/name&gt;</a:t>
            </a:r>
            <a:endParaRPr lang="zh-CN" altLang="zh-CN" sz="1600" dirty="0" smtClean="0">
              <a:latin typeface="Calibri" pitchFamily="34" charset="0"/>
            </a:endParaRPr>
          </a:p>
          <a:p>
            <a:r>
              <a:rPr lang="en-US" altLang="zh-CN" sz="1600" dirty="0" smtClean="0">
                <a:latin typeface="Calibri" pitchFamily="34" charset="0"/>
              </a:rPr>
              <a:t>      &lt;prefix&gt;dependency&lt;/prefix&gt;</a:t>
            </a:r>
            <a:endParaRPr lang="zh-CN" altLang="zh-CN" sz="1600" dirty="0" smtClean="0">
              <a:latin typeface="Calibri" pitchFamily="34" charset="0"/>
            </a:endParaRPr>
          </a:p>
          <a:p>
            <a:r>
              <a:rPr lang="en-US" altLang="zh-CN" sz="1600" dirty="0" smtClean="0">
                <a:latin typeface="Calibri" pitchFamily="34" charset="0"/>
              </a:rPr>
              <a:t>      &lt;</a:t>
            </a:r>
            <a:r>
              <a:rPr lang="en-US" altLang="zh-CN" sz="1600" dirty="0" err="1" smtClean="0">
                <a:latin typeface="Calibri" pitchFamily="34" charset="0"/>
              </a:rPr>
              <a:t>artifactId</a:t>
            </a:r>
            <a:r>
              <a:rPr lang="en-US" altLang="zh-CN" sz="1600" dirty="0" smtClean="0">
                <a:latin typeface="Calibri" pitchFamily="34" charset="0"/>
              </a:rPr>
              <a:t>&gt;maven-dependency-</a:t>
            </a:r>
            <a:r>
              <a:rPr lang="en-US" altLang="zh-CN" sz="1600" dirty="0" err="1" smtClean="0">
                <a:latin typeface="Calibri" pitchFamily="34" charset="0"/>
              </a:rPr>
              <a:t>plugin</a:t>
            </a:r>
            <a:r>
              <a:rPr lang="en-US" altLang="zh-CN" sz="1600" dirty="0" smtClean="0">
                <a:latin typeface="Calibri" pitchFamily="34" charset="0"/>
              </a:rPr>
              <a:t>&lt;/</a:t>
            </a:r>
            <a:r>
              <a:rPr lang="en-US" altLang="zh-CN" sz="1600" dirty="0" err="1" smtClean="0">
                <a:latin typeface="Calibri" pitchFamily="34" charset="0"/>
              </a:rPr>
              <a:t>artifactId</a:t>
            </a:r>
            <a:r>
              <a:rPr lang="en-US" altLang="zh-CN" sz="1600" dirty="0" smtClean="0">
                <a:latin typeface="Calibri" pitchFamily="34" charset="0"/>
              </a:rPr>
              <a:t>&gt;</a:t>
            </a:r>
            <a:endParaRPr lang="zh-CN" altLang="zh-CN" sz="1600" dirty="0" smtClean="0">
              <a:latin typeface="Calibri" pitchFamily="34" charset="0"/>
            </a:endParaRPr>
          </a:p>
          <a:p>
            <a:r>
              <a:rPr lang="en-US" altLang="zh-CN" sz="1600" dirty="0" smtClean="0">
                <a:latin typeface="Calibri" pitchFamily="34" charset="0"/>
              </a:rPr>
              <a:t>    &lt;/</a:t>
            </a:r>
            <a:r>
              <a:rPr lang="en-US" altLang="zh-CN" sz="1600" dirty="0" err="1" smtClean="0">
                <a:latin typeface="Calibri" pitchFamily="34" charset="0"/>
              </a:rPr>
              <a:t>plugin</a:t>
            </a:r>
            <a:r>
              <a:rPr lang="en-US" altLang="zh-CN" sz="1600" dirty="0" smtClean="0">
                <a:latin typeface="Calibri" pitchFamily="34" charset="0"/>
              </a:rPr>
              <a:t>&gt;</a:t>
            </a:r>
            <a:endParaRPr lang="zh-CN" altLang="zh-CN" sz="1600" dirty="0" smtClean="0">
              <a:latin typeface="Calibri" pitchFamily="34" charset="0"/>
            </a:endParaRPr>
          </a:p>
          <a:p>
            <a:r>
              <a:rPr lang="en-US" altLang="zh-CN" sz="1600" dirty="0" smtClean="0">
                <a:latin typeface="Calibri" pitchFamily="34" charset="0"/>
              </a:rPr>
              <a:t>  &lt;/</a:t>
            </a:r>
            <a:r>
              <a:rPr lang="en-US" altLang="zh-CN" sz="1600" dirty="0" err="1" smtClean="0">
                <a:latin typeface="Calibri" pitchFamily="34" charset="0"/>
              </a:rPr>
              <a:t>plugins</a:t>
            </a:r>
            <a:r>
              <a:rPr lang="en-US" altLang="zh-CN" sz="1600" dirty="0" smtClean="0">
                <a:latin typeface="Calibri" pitchFamily="34" charset="0"/>
              </a:rPr>
              <a:t>&gt;</a:t>
            </a:r>
            <a:endParaRPr lang="zh-CN" altLang="zh-CN" sz="1600" dirty="0" smtClean="0">
              <a:latin typeface="Calibri" pitchFamily="34" charset="0"/>
            </a:endParaRPr>
          </a:p>
          <a:p>
            <a:r>
              <a:rPr lang="en-US" altLang="zh-CN" sz="1600" dirty="0" smtClean="0">
                <a:latin typeface="Calibri" pitchFamily="34" charset="0"/>
              </a:rPr>
              <a:t>&lt;/metadata&gt;</a:t>
            </a:r>
            <a:endParaRPr lang="zh-CN" altLang="zh-CN" sz="1600" dirty="0" smtClean="0">
              <a:latin typeface="Calibri" pitchFamily="34" charset="0"/>
            </a:endParaRPr>
          </a:p>
          <a:p>
            <a:endParaRPr lang="zh-CN" altLang="en-US" sz="1600" dirty="0">
              <a:latin typeface="Calibri" pitchFamily="34" charset="0"/>
            </a:endParaRPr>
          </a:p>
        </p:txBody>
      </p:sp>
      <p:sp>
        <p:nvSpPr>
          <p:cNvPr id="8" name="矩形 7"/>
          <p:cNvSpPr/>
          <p:nvPr/>
        </p:nvSpPr>
        <p:spPr>
          <a:xfrm>
            <a:off x="2500298" y="1071546"/>
            <a:ext cx="5786478"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Clr>
                <a:schemeClr val="accent6">
                  <a:lumMod val="75000"/>
                </a:schemeClr>
              </a:buClr>
              <a:buSzPct val="80000"/>
              <a:buFont typeface="Wingdings" pitchFamily="2" charset="2"/>
              <a:buChar char="p"/>
            </a:pPr>
            <a:r>
              <a:rPr lang="en-US" altLang="zh-CN" i="1" dirty="0" smtClean="0"/>
              <a:t>  /org/apache/maven/</a:t>
            </a:r>
            <a:r>
              <a:rPr lang="en-US" altLang="zh-CN" i="1" dirty="0" err="1" smtClean="0"/>
              <a:t>plugins</a:t>
            </a:r>
            <a:r>
              <a:rPr lang="en-US" altLang="zh-CN" i="1" dirty="0" smtClean="0"/>
              <a:t>/maven-metadata.xml</a:t>
            </a:r>
          </a:p>
          <a:p>
            <a:pPr>
              <a:buClr>
                <a:schemeClr val="accent6">
                  <a:lumMod val="75000"/>
                </a:schemeClr>
              </a:buClr>
              <a:buSzPct val="80000"/>
              <a:buFont typeface="Wingdings" pitchFamily="2" charset="2"/>
              <a:buChar char="p"/>
            </a:pPr>
            <a:r>
              <a:rPr lang="en-US" altLang="zh-CN" i="1" dirty="0" smtClean="0"/>
              <a:t>  /org/</a:t>
            </a:r>
            <a:r>
              <a:rPr lang="en-US" altLang="zh-CN" i="1" dirty="0" err="1" smtClean="0"/>
              <a:t>codehaus</a:t>
            </a:r>
            <a:r>
              <a:rPr lang="en-US" altLang="zh-CN" i="1" dirty="0" smtClean="0"/>
              <a:t>/</a:t>
            </a:r>
            <a:r>
              <a:rPr lang="en-US" altLang="zh-CN" i="1" dirty="0" err="1" smtClean="0"/>
              <a:t>mojo</a:t>
            </a:r>
            <a:r>
              <a:rPr lang="en-US" altLang="zh-CN" i="1" dirty="0" smtClean="0"/>
              <a:t>/maven-metadata.xml</a:t>
            </a:r>
            <a:endParaRPr lang="zh-CN" altLang="en-US" dirty="0"/>
          </a:p>
        </p:txBody>
      </p:sp>
      <p:sp>
        <p:nvSpPr>
          <p:cNvPr id="9" name="矩形 8"/>
          <p:cNvSpPr/>
          <p:nvPr/>
        </p:nvSpPr>
        <p:spPr>
          <a:xfrm>
            <a:off x="4716016" y="4175209"/>
            <a:ext cx="4357686" cy="206210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1600" dirty="0" smtClean="0">
                <a:latin typeface="Calibri" pitchFamily="34" charset="0"/>
              </a:rPr>
              <a:t>Configure settings.xml to check metadata from other groupId</a:t>
            </a:r>
          </a:p>
          <a:p>
            <a:endParaRPr lang="zh-CN" altLang="zh-CN" sz="1600" dirty="0" smtClean="0">
              <a:latin typeface="Calibri" pitchFamily="34" charset="0"/>
            </a:endParaRPr>
          </a:p>
          <a:p>
            <a:r>
              <a:rPr lang="en-US" altLang="zh-CN" sz="1600" dirty="0" smtClean="0">
                <a:latin typeface="Calibri" pitchFamily="34" charset="0"/>
              </a:rPr>
              <a:t>&lt;settings&gt;  </a:t>
            </a:r>
            <a:endParaRPr lang="zh-CN" altLang="zh-CN" sz="1600" dirty="0" smtClean="0">
              <a:latin typeface="Calibri" pitchFamily="34" charset="0"/>
            </a:endParaRPr>
          </a:p>
          <a:p>
            <a:r>
              <a:rPr lang="en-US" altLang="zh-CN" sz="1600" dirty="0" smtClean="0">
                <a:latin typeface="Calibri" pitchFamily="34" charset="0"/>
              </a:rPr>
              <a:t>  &lt;</a:t>
            </a:r>
            <a:r>
              <a:rPr lang="en-US" altLang="zh-CN" sz="1600" dirty="0" err="1" smtClean="0">
                <a:latin typeface="Calibri" pitchFamily="34" charset="0"/>
              </a:rPr>
              <a:t>pluginGroups</a:t>
            </a:r>
            <a:r>
              <a:rPr lang="en-US" altLang="zh-CN" sz="1600" dirty="0" smtClean="0">
                <a:latin typeface="Calibri" pitchFamily="34" charset="0"/>
              </a:rPr>
              <a:t>&gt;</a:t>
            </a:r>
            <a:endParaRPr lang="zh-CN" altLang="zh-CN" sz="1600" dirty="0" smtClean="0">
              <a:latin typeface="Calibri" pitchFamily="34" charset="0"/>
            </a:endParaRPr>
          </a:p>
          <a:p>
            <a:r>
              <a:rPr lang="en-US" altLang="zh-CN" sz="1600" dirty="0" smtClean="0">
                <a:latin typeface="Calibri" pitchFamily="34" charset="0"/>
              </a:rPr>
              <a:t>    &lt;</a:t>
            </a:r>
            <a:r>
              <a:rPr lang="en-US" altLang="zh-CN" sz="1600" dirty="0" err="1" smtClean="0">
                <a:latin typeface="Calibri" pitchFamily="34" charset="0"/>
              </a:rPr>
              <a:t>pluginGroup</a:t>
            </a:r>
            <a:r>
              <a:rPr lang="en-US" altLang="zh-CN" sz="1600" dirty="0" smtClean="0">
                <a:latin typeface="Calibri" pitchFamily="34" charset="0"/>
              </a:rPr>
              <a:t>&gt;</a:t>
            </a:r>
            <a:r>
              <a:rPr lang="en-US" altLang="zh-CN" sz="1600" dirty="0" err="1" smtClean="0">
                <a:latin typeface="Calibri" pitchFamily="34" charset="0"/>
              </a:rPr>
              <a:t>com.your.plugins</a:t>
            </a:r>
            <a:r>
              <a:rPr lang="en-US" altLang="zh-CN" sz="1600" dirty="0" smtClean="0">
                <a:latin typeface="Calibri" pitchFamily="34" charset="0"/>
              </a:rPr>
              <a:t>&lt;/</a:t>
            </a:r>
            <a:r>
              <a:rPr lang="en-US" altLang="zh-CN" sz="1600" dirty="0" err="1" smtClean="0">
                <a:latin typeface="Calibri" pitchFamily="34" charset="0"/>
              </a:rPr>
              <a:t>pluginGroup</a:t>
            </a:r>
            <a:r>
              <a:rPr lang="en-US" altLang="zh-CN" sz="1600" dirty="0" smtClean="0">
                <a:latin typeface="Calibri" pitchFamily="34" charset="0"/>
              </a:rPr>
              <a:t>&gt;</a:t>
            </a:r>
            <a:endParaRPr lang="zh-CN" altLang="zh-CN" sz="1600" dirty="0" smtClean="0">
              <a:latin typeface="Calibri" pitchFamily="34" charset="0"/>
            </a:endParaRPr>
          </a:p>
          <a:p>
            <a:r>
              <a:rPr lang="en-US" altLang="zh-CN" sz="1600" dirty="0" smtClean="0">
                <a:latin typeface="Calibri" pitchFamily="34" charset="0"/>
              </a:rPr>
              <a:t>  &lt;/</a:t>
            </a:r>
            <a:r>
              <a:rPr lang="en-US" altLang="zh-CN" sz="1600" dirty="0" err="1" smtClean="0">
                <a:latin typeface="Calibri" pitchFamily="34" charset="0"/>
              </a:rPr>
              <a:t>pluginGroups</a:t>
            </a:r>
            <a:r>
              <a:rPr lang="en-US" altLang="zh-CN" sz="1600" dirty="0" smtClean="0">
                <a:latin typeface="Calibri" pitchFamily="34" charset="0"/>
              </a:rPr>
              <a:t>&gt;</a:t>
            </a:r>
            <a:endParaRPr lang="zh-CN" altLang="zh-CN" sz="1600" dirty="0" smtClean="0">
              <a:latin typeface="Calibri" pitchFamily="34" charset="0"/>
            </a:endParaRPr>
          </a:p>
          <a:p>
            <a:r>
              <a:rPr lang="en-US" altLang="zh-CN" sz="1600" dirty="0" smtClean="0">
                <a:latin typeface="Calibri" pitchFamily="34" charset="0"/>
              </a:rPr>
              <a:t>&lt;/settings&gt;</a:t>
            </a:r>
            <a:endParaRPr lang="zh-CN" altLang="zh-CN" sz="1600" dirty="0">
              <a:latin typeface="Calibri" pitchFamily="34" charset="0"/>
            </a:endParaRPr>
          </a:p>
        </p:txBody>
      </p:sp>
      <p:sp>
        <p:nvSpPr>
          <p:cNvPr id="10" name="Slide Number Placeholder 9"/>
          <p:cNvSpPr>
            <a:spLocks noGrp="1"/>
          </p:cNvSpPr>
          <p:nvPr>
            <p:ph type="sldNum" sz="quarter" idx="12"/>
          </p:nvPr>
        </p:nvSpPr>
        <p:spPr/>
        <p:txBody>
          <a:bodyPr/>
          <a:lstStyle/>
          <a:p>
            <a:pPr>
              <a:defRPr/>
            </a:pPr>
            <a:fld id="{AEB7165C-B5BA-477B-B534-1EDDB2CB9EF1}" type="slidenum">
              <a:rPr lang="zh-CN" altLang="fr-FR" smtClean="0"/>
              <a:pPr>
                <a:defRPr/>
              </a:pPr>
              <a:t>59</a:t>
            </a:fld>
            <a:endParaRPr lang="fr-FR"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右箭头 9"/>
          <p:cNvSpPr/>
          <p:nvPr/>
        </p:nvSpPr>
        <p:spPr>
          <a:xfrm>
            <a:off x="500063" y="2355156"/>
            <a:ext cx="7858125" cy="4841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内容占位符 2"/>
          <p:cNvSpPr>
            <a:spLocks noGrp="1"/>
          </p:cNvSpPr>
          <p:nvPr>
            <p:ph idx="1"/>
          </p:nvPr>
        </p:nvSpPr>
        <p:spPr>
          <a:xfrm>
            <a:off x="395536" y="1052736"/>
            <a:ext cx="8229600" cy="4525963"/>
          </a:xfrm>
        </p:spPr>
        <p:txBody>
          <a:bodyPr rtlCol="0">
            <a:normAutofit/>
          </a:bodyPr>
          <a:lstStyle/>
          <a:p>
            <a:pPr eaLnBrk="1" fontAlgn="auto" hangingPunct="1">
              <a:spcAft>
                <a:spcPts val="0"/>
              </a:spcAft>
              <a:buFont typeface="Calibri" pitchFamily="34" charset="0"/>
              <a:buChar char="*"/>
              <a:defRPr/>
            </a:pPr>
            <a:r>
              <a:rPr lang="en-US" altLang="zh-CN" dirty="0" smtClean="0"/>
              <a:t>Answer </a:t>
            </a:r>
            <a:r>
              <a:rPr lang="en-US" altLang="zh-CN" sz="3600" b="1" i="1" dirty="0" smtClean="0">
                <a:solidFill>
                  <a:schemeClr val="accent6">
                    <a:lumMod val="75000"/>
                  </a:schemeClr>
                </a:solidFill>
              </a:rPr>
              <a:t>1</a:t>
            </a:r>
            <a:r>
              <a:rPr lang="zh-CN" altLang="en-US" sz="2400" dirty="0" smtClean="0"/>
              <a:t>：</a:t>
            </a:r>
            <a:r>
              <a:rPr lang="en-US" altLang="zh-CN" sz="2400" dirty="0" smtClean="0"/>
              <a:t>build tool</a:t>
            </a:r>
          </a:p>
          <a:p>
            <a:pPr eaLnBrk="1" fontAlgn="auto" hangingPunct="1">
              <a:spcAft>
                <a:spcPts val="0"/>
              </a:spcAft>
              <a:buFont typeface="Arial" pitchFamily="34" charset="0"/>
              <a:buNone/>
              <a:defRPr/>
            </a:pPr>
            <a:endParaRPr lang="zh-CN" altLang="en-US" dirty="0"/>
          </a:p>
        </p:txBody>
      </p:sp>
      <p:sp>
        <p:nvSpPr>
          <p:cNvPr id="18" name="Slide Number Placeholder 17"/>
          <p:cNvSpPr>
            <a:spLocks noGrp="1"/>
          </p:cNvSpPr>
          <p:nvPr>
            <p:ph type="sldNum" sz="quarter" idx="12"/>
          </p:nvPr>
        </p:nvSpPr>
        <p:spPr/>
        <p:txBody>
          <a:bodyPr/>
          <a:lstStyle/>
          <a:p>
            <a:pPr>
              <a:defRPr/>
            </a:pPr>
            <a:fld id="{AEB7165C-B5BA-477B-B534-1EDDB2CB9EF1}" type="slidenum">
              <a:rPr lang="zh-CN" altLang="fr-FR" smtClean="0"/>
              <a:pPr>
                <a:defRPr/>
              </a:pPr>
              <a:t>6</a:t>
            </a:fld>
            <a:endParaRPr lang="fr-FR" altLang="zh-CN"/>
          </a:p>
        </p:txBody>
      </p:sp>
      <p:sp>
        <p:nvSpPr>
          <p:cNvPr id="4" name="圆角矩形 3"/>
          <p:cNvSpPr/>
          <p:nvPr/>
        </p:nvSpPr>
        <p:spPr>
          <a:xfrm>
            <a:off x="642938" y="1997968"/>
            <a:ext cx="1000125" cy="5715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altLang="zh-CN" b="1" dirty="0" smtClean="0"/>
              <a:t>clean</a:t>
            </a:r>
            <a:endParaRPr lang="zh-CN" altLang="en-US" b="1" dirty="0"/>
          </a:p>
        </p:txBody>
      </p:sp>
      <p:sp>
        <p:nvSpPr>
          <p:cNvPr id="5" name="圆角矩形 4"/>
          <p:cNvSpPr/>
          <p:nvPr/>
        </p:nvSpPr>
        <p:spPr>
          <a:xfrm>
            <a:off x="1763689" y="1997968"/>
            <a:ext cx="1152128" cy="5715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altLang="zh-CN" b="1" dirty="0" smtClean="0"/>
              <a:t>compile</a:t>
            </a:r>
            <a:endParaRPr lang="zh-CN" altLang="en-US" b="1" dirty="0"/>
          </a:p>
        </p:txBody>
      </p:sp>
      <p:sp>
        <p:nvSpPr>
          <p:cNvPr id="6" name="圆角矩形 5"/>
          <p:cNvSpPr/>
          <p:nvPr/>
        </p:nvSpPr>
        <p:spPr>
          <a:xfrm>
            <a:off x="3071813" y="1997968"/>
            <a:ext cx="1000125" cy="5715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altLang="zh-CN" b="1" dirty="0" smtClean="0"/>
              <a:t>test</a:t>
            </a:r>
            <a:endParaRPr lang="zh-CN" altLang="en-US" b="1" dirty="0"/>
          </a:p>
        </p:txBody>
      </p:sp>
      <p:sp>
        <p:nvSpPr>
          <p:cNvPr id="7" name="圆角矩形 6"/>
          <p:cNvSpPr/>
          <p:nvPr/>
        </p:nvSpPr>
        <p:spPr>
          <a:xfrm>
            <a:off x="4286250" y="1997968"/>
            <a:ext cx="1000125" cy="5715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altLang="zh-CN" b="1" dirty="0" smtClean="0"/>
              <a:t>report</a:t>
            </a:r>
            <a:endParaRPr lang="zh-CN" altLang="en-US" b="1" dirty="0"/>
          </a:p>
        </p:txBody>
      </p:sp>
      <p:sp>
        <p:nvSpPr>
          <p:cNvPr id="8" name="圆角矩形 7"/>
          <p:cNvSpPr/>
          <p:nvPr/>
        </p:nvSpPr>
        <p:spPr>
          <a:xfrm>
            <a:off x="5572125" y="1997968"/>
            <a:ext cx="1160115" cy="5715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altLang="zh-CN" b="1" dirty="0" smtClean="0"/>
              <a:t>package</a:t>
            </a:r>
            <a:endParaRPr lang="zh-CN" altLang="en-US" b="1" dirty="0"/>
          </a:p>
        </p:txBody>
      </p:sp>
      <p:sp>
        <p:nvSpPr>
          <p:cNvPr id="9" name="圆角矩形 8"/>
          <p:cNvSpPr/>
          <p:nvPr/>
        </p:nvSpPr>
        <p:spPr>
          <a:xfrm>
            <a:off x="6858000" y="1997968"/>
            <a:ext cx="1000125" cy="5715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altLang="zh-CN" b="1" dirty="0" smtClean="0"/>
              <a:t>deploy</a:t>
            </a:r>
            <a:endParaRPr lang="zh-CN" altLang="en-US" b="1" dirty="0"/>
          </a:p>
        </p:txBody>
      </p:sp>
      <p:sp>
        <p:nvSpPr>
          <p:cNvPr id="12" name="TextBox 11"/>
          <p:cNvSpPr txBox="1"/>
          <p:nvPr/>
        </p:nvSpPr>
        <p:spPr>
          <a:xfrm>
            <a:off x="428625" y="3140968"/>
            <a:ext cx="2857500" cy="147796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fontAlgn="auto">
              <a:spcBef>
                <a:spcPts val="0"/>
              </a:spcBef>
              <a:spcAft>
                <a:spcPts val="0"/>
              </a:spcAft>
              <a:defRPr/>
            </a:pPr>
            <a:r>
              <a:rPr lang="en-US" altLang="zh-CN" dirty="0"/>
              <a:t>TARGET… : PREREQUISITE…</a:t>
            </a:r>
            <a:endParaRPr lang="zh-CN" altLang="zh-CN" dirty="0"/>
          </a:p>
          <a:p>
            <a:pPr fontAlgn="auto">
              <a:spcBef>
                <a:spcPts val="0"/>
              </a:spcBef>
              <a:spcAft>
                <a:spcPts val="0"/>
              </a:spcAft>
              <a:defRPr/>
            </a:pPr>
            <a:r>
              <a:rPr lang="en-US" altLang="zh-CN" dirty="0"/>
              <a:t>COMMAND</a:t>
            </a:r>
            <a:endParaRPr lang="zh-CN" altLang="zh-CN" dirty="0"/>
          </a:p>
          <a:p>
            <a:pPr fontAlgn="auto">
              <a:spcBef>
                <a:spcPts val="0"/>
              </a:spcBef>
              <a:spcAft>
                <a:spcPts val="0"/>
              </a:spcAft>
              <a:defRPr/>
            </a:pPr>
            <a:r>
              <a:rPr lang="en-US" altLang="zh-CN" dirty="0"/>
              <a:t>….</a:t>
            </a:r>
            <a:endParaRPr lang="zh-CN" altLang="zh-CN" dirty="0"/>
          </a:p>
          <a:p>
            <a:pPr fontAlgn="auto">
              <a:spcBef>
                <a:spcPts val="0"/>
              </a:spcBef>
              <a:spcAft>
                <a:spcPts val="0"/>
              </a:spcAft>
              <a:defRPr/>
            </a:pPr>
            <a:r>
              <a:rPr lang="en-US" altLang="zh-CN" dirty="0"/>
              <a:t>…</a:t>
            </a:r>
            <a:endParaRPr lang="zh-CN" altLang="zh-CN" dirty="0"/>
          </a:p>
          <a:p>
            <a:pPr fontAlgn="auto">
              <a:spcBef>
                <a:spcPts val="0"/>
              </a:spcBef>
              <a:spcAft>
                <a:spcPts val="0"/>
              </a:spcAft>
              <a:defRPr/>
            </a:pPr>
            <a:endParaRPr lang="zh-CN" altLang="en-US" dirty="0"/>
          </a:p>
        </p:txBody>
      </p:sp>
      <p:sp>
        <p:nvSpPr>
          <p:cNvPr id="13" name="TextBox 12"/>
          <p:cNvSpPr txBox="1"/>
          <p:nvPr/>
        </p:nvSpPr>
        <p:spPr>
          <a:xfrm>
            <a:off x="3429000" y="3140968"/>
            <a:ext cx="5572125" cy="304641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fontAlgn="auto">
              <a:spcBef>
                <a:spcPts val="0"/>
              </a:spcBef>
              <a:spcAft>
                <a:spcPts val="0"/>
              </a:spcAft>
              <a:defRPr/>
            </a:pPr>
            <a:r>
              <a:rPr lang="en-US" altLang="zh-CN" sz="1200" dirty="0"/>
              <a:t>&lt;?xml version="1.0"?&gt;</a:t>
            </a:r>
            <a:endParaRPr lang="zh-CN" altLang="zh-CN" sz="1200" dirty="0"/>
          </a:p>
          <a:p>
            <a:pPr fontAlgn="auto">
              <a:spcBef>
                <a:spcPts val="0"/>
              </a:spcBef>
              <a:spcAft>
                <a:spcPts val="0"/>
              </a:spcAft>
              <a:defRPr/>
            </a:pPr>
            <a:r>
              <a:rPr lang="en-US" altLang="zh-CN" sz="1200" dirty="0"/>
              <a:t>&lt;project name="Hello" default="compile"&gt;</a:t>
            </a:r>
            <a:endParaRPr lang="zh-CN" altLang="zh-CN" sz="1200" dirty="0"/>
          </a:p>
          <a:p>
            <a:pPr fontAlgn="auto">
              <a:spcBef>
                <a:spcPts val="0"/>
              </a:spcBef>
              <a:spcAft>
                <a:spcPts val="0"/>
              </a:spcAft>
              <a:defRPr/>
            </a:pPr>
            <a:r>
              <a:rPr lang="en-US" altLang="zh-CN" sz="1200" dirty="0"/>
              <a:t>    &lt;target name="compile" description="compile the Java source code to class files"&gt;</a:t>
            </a:r>
            <a:endParaRPr lang="zh-CN" altLang="zh-CN" sz="1200" dirty="0"/>
          </a:p>
          <a:p>
            <a:pPr fontAlgn="auto">
              <a:spcBef>
                <a:spcPts val="0"/>
              </a:spcBef>
              <a:spcAft>
                <a:spcPts val="0"/>
              </a:spcAft>
              <a:defRPr/>
            </a:pPr>
            <a:r>
              <a:rPr lang="en-US" altLang="zh-CN" sz="1200" dirty="0"/>
              <a:t>        &lt;</a:t>
            </a:r>
            <a:r>
              <a:rPr lang="en-US" altLang="zh-CN" sz="1200" dirty="0" err="1"/>
              <a:t>mkdir</a:t>
            </a:r>
            <a:r>
              <a:rPr lang="en-US" altLang="zh-CN" sz="1200" dirty="0"/>
              <a:t> dir="classes"/&gt;</a:t>
            </a:r>
            <a:endParaRPr lang="zh-CN" altLang="zh-CN" sz="1200" dirty="0"/>
          </a:p>
          <a:p>
            <a:pPr fontAlgn="auto">
              <a:spcBef>
                <a:spcPts val="0"/>
              </a:spcBef>
              <a:spcAft>
                <a:spcPts val="0"/>
              </a:spcAft>
              <a:defRPr/>
            </a:pPr>
            <a:r>
              <a:rPr lang="en-US" altLang="zh-CN" sz="1200" dirty="0"/>
              <a:t>        &lt;</a:t>
            </a:r>
            <a:r>
              <a:rPr lang="en-US" altLang="zh-CN" sz="1200" dirty="0" err="1"/>
              <a:t>javac</a:t>
            </a:r>
            <a:r>
              <a:rPr lang="en-US" altLang="zh-CN" sz="1200" dirty="0"/>
              <a:t> </a:t>
            </a:r>
            <a:r>
              <a:rPr lang="en-US" altLang="zh-CN" sz="1200" dirty="0" err="1"/>
              <a:t>srcdir</a:t>
            </a:r>
            <a:r>
              <a:rPr lang="en-US" altLang="zh-CN" sz="1200" dirty="0"/>
              <a:t>="." </a:t>
            </a:r>
            <a:r>
              <a:rPr lang="en-US" altLang="zh-CN" sz="1200" dirty="0" err="1"/>
              <a:t>destdir</a:t>
            </a:r>
            <a:r>
              <a:rPr lang="en-US" altLang="zh-CN" sz="1200" dirty="0"/>
              <a:t>="classes"/&gt;</a:t>
            </a:r>
            <a:endParaRPr lang="zh-CN" altLang="zh-CN" sz="1200" dirty="0"/>
          </a:p>
          <a:p>
            <a:pPr fontAlgn="auto">
              <a:spcBef>
                <a:spcPts val="0"/>
              </a:spcBef>
              <a:spcAft>
                <a:spcPts val="0"/>
              </a:spcAft>
              <a:defRPr/>
            </a:pPr>
            <a:r>
              <a:rPr lang="en-US" altLang="zh-CN" sz="1200" dirty="0"/>
              <a:t>    &lt;/target&gt;</a:t>
            </a:r>
            <a:endParaRPr lang="zh-CN" altLang="zh-CN" sz="1200" dirty="0"/>
          </a:p>
          <a:p>
            <a:pPr fontAlgn="auto">
              <a:spcBef>
                <a:spcPts val="0"/>
              </a:spcBef>
              <a:spcAft>
                <a:spcPts val="0"/>
              </a:spcAft>
              <a:defRPr/>
            </a:pPr>
            <a:r>
              <a:rPr lang="en-US" altLang="zh-CN" sz="1200" dirty="0"/>
              <a:t>    &lt;target name="jar" depends="compile" description="create a Jar file "&gt;</a:t>
            </a:r>
            <a:endParaRPr lang="zh-CN" altLang="zh-CN" sz="1200" dirty="0"/>
          </a:p>
          <a:p>
            <a:pPr fontAlgn="auto">
              <a:spcBef>
                <a:spcPts val="0"/>
              </a:spcBef>
              <a:spcAft>
                <a:spcPts val="0"/>
              </a:spcAft>
              <a:defRPr/>
            </a:pPr>
            <a:r>
              <a:rPr lang="en-US" altLang="zh-CN" sz="1200" dirty="0"/>
              <a:t>        &lt;jar </a:t>
            </a:r>
            <a:r>
              <a:rPr lang="en-US" altLang="zh-CN" sz="1200" dirty="0" err="1"/>
              <a:t>destfile</a:t>
            </a:r>
            <a:r>
              <a:rPr lang="en-US" altLang="zh-CN" sz="1200" dirty="0"/>
              <a:t>="hello.jar"&gt;</a:t>
            </a:r>
            <a:endParaRPr lang="zh-CN" altLang="zh-CN" sz="1200" dirty="0"/>
          </a:p>
          <a:p>
            <a:pPr fontAlgn="auto">
              <a:spcBef>
                <a:spcPts val="0"/>
              </a:spcBef>
              <a:spcAft>
                <a:spcPts val="0"/>
              </a:spcAft>
              <a:defRPr/>
            </a:pPr>
            <a:r>
              <a:rPr lang="en-US" altLang="zh-CN" sz="1200" dirty="0"/>
              <a:t>            &lt;</a:t>
            </a:r>
            <a:r>
              <a:rPr lang="en-US" altLang="zh-CN" sz="1200" dirty="0" err="1"/>
              <a:t>fileset</a:t>
            </a:r>
            <a:r>
              <a:rPr lang="en-US" altLang="zh-CN" sz="1200" dirty="0"/>
              <a:t> dir="classes" includes="**/*.class"/&gt;</a:t>
            </a:r>
            <a:endParaRPr lang="zh-CN" altLang="zh-CN" sz="1200" dirty="0"/>
          </a:p>
          <a:p>
            <a:pPr fontAlgn="auto">
              <a:spcBef>
                <a:spcPts val="0"/>
              </a:spcBef>
              <a:spcAft>
                <a:spcPts val="0"/>
              </a:spcAft>
              <a:defRPr/>
            </a:pPr>
            <a:r>
              <a:rPr lang="en-US" altLang="zh-CN" sz="1200" dirty="0"/>
              <a:t>            &lt;manifest&gt;</a:t>
            </a:r>
            <a:endParaRPr lang="zh-CN" altLang="zh-CN" sz="1200" dirty="0"/>
          </a:p>
          <a:p>
            <a:pPr fontAlgn="auto">
              <a:spcBef>
                <a:spcPts val="0"/>
              </a:spcBef>
              <a:spcAft>
                <a:spcPts val="0"/>
              </a:spcAft>
              <a:defRPr/>
            </a:pPr>
            <a:r>
              <a:rPr lang="en-US" altLang="zh-CN" sz="1200" dirty="0"/>
              <a:t>                &lt;attribute name="Main-Class" value="</a:t>
            </a:r>
            <a:r>
              <a:rPr lang="en-US" altLang="zh-CN" sz="1200" dirty="0" err="1"/>
              <a:t>HelloProgram</a:t>
            </a:r>
            <a:r>
              <a:rPr lang="en-US" altLang="zh-CN" sz="1200" dirty="0"/>
              <a:t>"/&gt;</a:t>
            </a:r>
            <a:endParaRPr lang="zh-CN" altLang="zh-CN" sz="1200" dirty="0"/>
          </a:p>
          <a:p>
            <a:pPr fontAlgn="auto">
              <a:spcBef>
                <a:spcPts val="0"/>
              </a:spcBef>
              <a:spcAft>
                <a:spcPts val="0"/>
              </a:spcAft>
              <a:defRPr/>
            </a:pPr>
            <a:r>
              <a:rPr lang="en-US" altLang="zh-CN" sz="1200" dirty="0"/>
              <a:t>            &lt;/manifest&gt;</a:t>
            </a:r>
            <a:endParaRPr lang="zh-CN" altLang="zh-CN" sz="1200" dirty="0"/>
          </a:p>
          <a:p>
            <a:pPr fontAlgn="auto">
              <a:spcBef>
                <a:spcPts val="0"/>
              </a:spcBef>
              <a:spcAft>
                <a:spcPts val="0"/>
              </a:spcAft>
              <a:defRPr/>
            </a:pPr>
            <a:r>
              <a:rPr lang="en-US" altLang="zh-CN" sz="1200" dirty="0"/>
              <a:t>        &lt;/jar&gt;</a:t>
            </a:r>
            <a:endParaRPr lang="zh-CN" altLang="zh-CN" sz="1200" dirty="0"/>
          </a:p>
          <a:p>
            <a:pPr fontAlgn="auto">
              <a:spcBef>
                <a:spcPts val="0"/>
              </a:spcBef>
              <a:spcAft>
                <a:spcPts val="0"/>
              </a:spcAft>
              <a:defRPr/>
            </a:pPr>
            <a:r>
              <a:rPr lang="en-US" altLang="zh-CN" sz="1200" dirty="0"/>
              <a:t>    &lt;/target&gt;</a:t>
            </a:r>
            <a:endParaRPr lang="zh-CN" altLang="zh-CN" sz="1200" dirty="0"/>
          </a:p>
          <a:p>
            <a:pPr fontAlgn="auto">
              <a:spcBef>
                <a:spcPts val="0"/>
              </a:spcBef>
              <a:spcAft>
                <a:spcPts val="0"/>
              </a:spcAft>
              <a:defRPr/>
            </a:pPr>
            <a:r>
              <a:rPr lang="en-US" altLang="zh-CN" sz="1200" dirty="0"/>
              <a:t>&lt;/project&gt;</a:t>
            </a:r>
            <a:endParaRPr lang="zh-CN" altLang="zh-CN" sz="1200" dirty="0"/>
          </a:p>
          <a:p>
            <a:pPr fontAlgn="auto">
              <a:spcBef>
                <a:spcPts val="0"/>
              </a:spcBef>
              <a:spcAft>
                <a:spcPts val="0"/>
              </a:spcAft>
              <a:defRPr/>
            </a:pPr>
            <a:endParaRPr lang="zh-CN" altLang="en-US" sz="1200" dirty="0"/>
          </a:p>
        </p:txBody>
      </p:sp>
      <p:sp>
        <p:nvSpPr>
          <p:cNvPr id="14" name="圆角矩形标注 13"/>
          <p:cNvSpPr/>
          <p:nvPr/>
        </p:nvSpPr>
        <p:spPr>
          <a:xfrm>
            <a:off x="1857375" y="4712593"/>
            <a:ext cx="914400" cy="612775"/>
          </a:xfrm>
          <a:prstGeom prst="wedgeRoundRectCallout">
            <a:avLst>
              <a:gd name="adj1" fmla="val -63101"/>
              <a:gd name="adj2" fmla="val -83676"/>
              <a:gd name="adj3" fmla="val 16667"/>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altLang="zh-CN" dirty="0"/>
              <a:t>Make</a:t>
            </a:r>
            <a:endParaRPr lang="zh-CN" altLang="en-US" dirty="0"/>
          </a:p>
        </p:txBody>
      </p:sp>
      <p:sp>
        <p:nvSpPr>
          <p:cNvPr id="15" name="圆角矩形标注 14"/>
          <p:cNvSpPr/>
          <p:nvPr/>
        </p:nvSpPr>
        <p:spPr>
          <a:xfrm>
            <a:off x="6929438" y="2855218"/>
            <a:ext cx="914400" cy="612775"/>
          </a:xfrm>
          <a:prstGeom prst="wedgeRoundRectCallout">
            <a:avLst>
              <a:gd name="adj1" fmla="val -110523"/>
              <a:gd name="adj2" fmla="val 34803"/>
              <a:gd name="adj3" fmla="val 16667"/>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altLang="zh-CN" dirty="0"/>
              <a:t>Ant</a:t>
            </a:r>
          </a:p>
        </p:txBody>
      </p:sp>
      <p:sp>
        <p:nvSpPr>
          <p:cNvPr id="16" name="圆角矩形标注 15"/>
          <p:cNvSpPr/>
          <p:nvPr/>
        </p:nvSpPr>
        <p:spPr>
          <a:xfrm>
            <a:off x="500063" y="5212656"/>
            <a:ext cx="785812" cy="357187"/>
          </a:xfrm>
          <a:prstGeom prst="wedgeRoundRectCallout">
            <a:avLst>
              <a:gd name="adj1" fmla="val -107487"/>
              <a:gd name="adj2" fmla="val 96666"/>
              <a:gd name="adj3" fmla="val 16667"/>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altLang="zh-CN" dirty="0"/>
              <a:t>IDE</a:t>
            </a:r>
            <a:endParaRPr lang="zh-CN" altLang="en-US" dirty="0"/>
          </a:p>
        </p:txBody>
      </p:sp>
      <p:sp>
        <p:nvSpPr>
          <p:cNvPr id="17" name="圆角矩形标注 16"/>
          <p:cNvSpPr/>
          <p:nvPr/>
        </p:nvSpPr>
        <p:spPr>
          <a:xfrm>
            <a:off x="500063" y="5784156"/>
            <a:ext cx="785812" cy="357187"/>
          </a:xfrm>
          <a:prstGeom prst="wedgeRoundRectCallout">
            <a:avLst>
              <a:gd name="adj1" fmla="val -109886"/>
              <a:gd name="adj2" fmla="val 24089"/>
              <a:gd name="adj3" fmla="val 16667"/>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altLang="zh-CN" dirty="0"/>
              <a:t>Shell</a:t>
            </a:r>
            <a:endParaRPr lang="zh-CN" altLang="en-US" dirty="0"/>
          </a:p>
        </p:txBody>
      </p:sp>
      <p:sp>
        <p:nvSpPr>
          <p:cNvPr id="19" name="TextBox 18"/>
          <p:cNvSpPr txBox="1"/>
          <p:nvPr/>
        </p:nvSpPr>
        <p:spPr>
          <a:xfrm>
            <a:off x="539552" y="332656"/>
            <a:ext cx="3672408"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What is Maven?</a:t>
            </a:r>
            <a:endParaRPr lang="zh-CN" altLang="en-US" sz="4000" dirty="0">
              <a:solidFill>
                <a:schemeClr val="accent6">
                  <a:lumMod val="75000"/>
                </a:schemeClr>
              </a:solidFill>
              <a:latin typeface="华文琥珀" pitchFamily="2" charset="-122"/>
              <a:ea typeface="华文琥珀" pitchFamily="2"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group_discussion.jpg"/>
          <p:cNvPicPr>
            <a:picLocks noChangeAspect="1"/>
          </p:cNvPicPr>
          <p:nvPr/>
        </p:nvPicPr>
        <p:blipFill>
          <a:blip r:embed="rId2" cstate="print"/>
          <a:stretch>
            <a:fillRect/>
          </a:stretch>
        </p:blipFill>
        <p:spPr>
          <a:xfrm>
            <a:off x="827584" y="1772816"/>
            <a:ext cx="2143125" cy="2143125"/>
          </a:xfrm>
          <a:prstGeom prst="rect">
            <a:avLst/>
          </a:prstGeom>
        </p:spPr>
      </p:pic>
      <p:sp>
        <p:nvSpPr>
          <p:cNvPr id="5" name="TextBox 4"/>
          <p:cNvSpPr txBox="1"/>
          <p:nvPr/>
        </p:nvSpPr>
        <p:spPr>
          <a:xfrm>
            <a:off x="3419872" y="1700808"/>
            <a:ext cx="5328592" cy="1323439"/>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What do you think is the most useful plugin?</a:t>
            </a:r>
            <a:endParaRPr lang="zh-CN" altLang="en-US" sz="4000" dirty="0">
              <a:solidFill>
                <a:schemeClr val="accent6">
                  <a:lumMod val="75000"/>
                </a:schemeClr>
              </a:solidFill>
              <a:latin typeface="华文琥珀" pitchFamily="2" charset="-122"/>
              <a:ea typeface="华文琥珀" pitchFamily="2" charset="-122"/>
            </a:endParaRPr>
          </a:p>
        </p:txBody>
      </p:sp>
      <p:pic>
        <p:nvPicPr>
          <p:cNvPr id="6" name="图片 4" descr="maven_mug_black-300x300.png"/>
          <p:cNvPicPr>
            <a:picLocks noChangeAspect="1"/>
          </p:cNvPicPr>
          <p:nvPr/>
        </p:nvPicPr>
        <p:blipFill>
          <a:blip r:embed="rId3" cstate="print"/>
          <a:srcRect/>
          <a:stretch>
            <a:fillRect/>
          </a:stretch>
        </p:blipFill>
        <p:spPr bwMode="auto">
          <a:xfrm>
            <a:off x="7308304" y="4365104"/>
            <a:ext cx="1692275" cy="169227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pPr>
              <a:defRPr/>
            </a:pPr>
            <a:fld id="{AEB7165C-B5BA-477B-B534-1EDDB2CB9EF1}" type="slidenum">
              <a:rPr lang="zh-CN" altLang="fr-FR" smtClean="0"/>
              <a:pPr>
                <a:defRPr/>
              </a:pPr>
              <a:t>60</a:t>
            </a:fld>
            <a:endParaRPr lang="fr-FR" altLang="zh-CN"/>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K-study.jpg"/>
          <p:cNvPicPr>
            <a:picLocks noChangeAspect="1"/>
          </p:cNvPicPr>
          <p:nvPr/>
        </p:nvPicPr>
        <p:blipFill>
          <a:blip r:embed="rId2" cstate="print"/>
          <a:stretch>
            <a:fillRect/>
          </a:stretch>
        </p:blipFill>
        <p:spPr>
          <a:xfrm>
            <a:off x="251520" y="980728"/>
            <a:ext cx="4666129" cy="4034118"/>
          </a:xfrm>
          <a:prstGeom prst="rect">
            <a:avLst/>
          </a:prstGeom>
        </p:spPr>
      </p:pic>
      <p:sp>
        <p:nvSpPr>
          <p:cNvPr id="7" name="TextBox 6"/>
          <p:cNvSpPr txBox="1"/>
          <p:nvPr/>
        </p:nvSpPr>
        <p:spPr>
          <a:xfrm>
            <a:off x="4499992" y="2060848"/>
            <a:ext cx="4032448" cy="923330"/>
          </a:xfrm>
          <a:prstGeom prst="rect">
            <a:avLst/>
          </a:prstGeom>
          <a:noFill/>
        </p:spPr>
        <p:txBody>
          <a:bodyPr wrap="square" rtlCol="0">
            <a:spAutoFit/>
          </a:bodyPr>
          <a:lstStyle/>
          <a:p>
            <a:pPr marL="342900" indent="-342900">
              <a:buFont typeface="+mj-lt"/>
              <a:buAutoNum type="arabicPeriod"/>
            </a:pPr>
            <a:r>
              <a:rPr lang="en-US" altLang="zh-CN" dirty="0" smtClean="0">
                <a:solidFill>
                  <a:schemeClr val="accent1"/>
                </a:solidFill>
              </a:rPr>
              <a:t>Build sources.jar for your project.</a:t>
            </a:r>
          </a:p>
          <a:p>
            <a:pPr marL="342900" indent="-342900">
              <a:buFont typeface="+mj-lt"/>
              <a:buAutoNum type="arabicPeriod"/>
            </a:pPr>
            <a:r>
              <a:rPr lang="en-US" altLang="zh-CN" dirty="0" smtClean="0">
                <a:solidFill>
                  <a:schemeClr val="accent1"/>
                </a:solidFill>
              </a:rPr>
              <a:t>Print console messages before and after compilation.</a:t>
            </a:r>
          </a:p>
        </p:txBody>
      </p:sp>
      <p:sp>
        <p:nvSpPr>
          <p:cNvPr id="5" name="Slide Number Placeholder 4"/>
          <p:cNvSpPr>
            <a:spLocks noGrp="1"/>
          </p:cNvSpPr>
          <p:nvPr>
            <p:ph type="sldNum" sz="quarter" idx="12"/>
          </p:nvPr>
        </p:nvSpPr>
        <p:spPr/>
        <p:txBody>
          <a:bodyPr/>
          <a:lstStyle/>
          <a:p>
            <a:pPr>
              <a:defRPr/>
            </a:pPr>
            <a:fld id="{AEB7165C-B5BA-477B-B534-1EDDB2CB9EF1}" type="slidenum">
              <a:rPr lang="zh-CN" altLang="fr-FR" smtClean="0"/>
              <a:pPr>
                <a:defRPr/>
              </a:pPr>
              <a:t>61</a:t>
            </a:fld>
            <a:endParaRPr lang="fr-FR" altLang="zh-CN"/>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332656"/>
            <a:ext cx="6336704"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Parallel Build</a:t>
            </a:r>
            <a:endParaRPr lang="zh-CN" altLang="en-US" sz="4000" dirty="0">
              <a:solidFill>
                <a:schemeClr val="accent6">
                  <a:lumMod val="75000"/>
                </a:schemeClr>
              </a:solidFill>
              <a:latin typeface="华文琥珀" pitchFamily="2" charset="-122"/>
              <a:ea typeface="华文琥珀" pitchFamily="2" charset="-122"/>
            </a:endParaRPr>
          </a:p>
        </p:txBody>
      </p:sp>
      <p:sp>
        <p:nvSpPr>
          <p:cNvPr id="6" name="TextBox 5"/>
          <p:cNvSpPr txBox="1"/>
          <p:nvPr/>
        </p:nvSpPr>
        <p:spPr>
          <a:xfrm>
            <a:off x="611560" y="1844824"/>
            <a:ext cx="7560840" cy="1815882"/>
          </a:xfrm>
          <a:prstGeom prst="rect">
            <a:avLst/>
          </a:prstGeom>
          <a:noFill/>
        </p:spPr>
        <p:txBody>
          <a:bodyPr wrap="square" rtlCol="0">
            <a:spAutoFit/>
          </a:bodyPr>
          <a:lstStyle/>
          <a:p>
            <a:r>
              <a:rPr lang="en-US" altLang="zh-CN" sz="4000" b="1" dirty="0" smtClean="0">
                <a:solidFill>
                  <a:schemeClr val="accent1"/>
                </a:solidFill>
              </a:rPr>
              <a:t>20%-50% speed improvement</a:t>
            </a:r>
          </a:p>
          <a:p>
            <a:endParaRPr lang="en-US" altLang="zh-CN" dirty="0" smtClean="0"/>
          </a:p>
          <a:p>
            <a:pPr>
              <a:buFont typeface="Wingdings" pitchFamily="2" charset="2"/>
              <a:buChar char="p"/>
            </a:pPr>
            <a:r>
              <a:rPr lang="en-US" altLang="zh-CN" dirty="0" smtClean="0"/>
              <a:t> mvn -T 4 clean install  # Builds with 4 threads</a:t>
            </a:r>
          </a:p>
          <a:p>
            <a:pPr>
              <a:buFont typeface="Wingdings" pitchFamily="2" charset="2"/>
              <a:buChar char="p"/>
            </a:pPr>
            <a:r>
              <a:rPr lang="en-US" altLang="zh-CN" dirty="0" smtClean="0"/>
              <a:t> mvn -T 1C clean install  # 1 thread per </a:t>
            </a:r>
            <a:r>
              <a:rPr lang="en-US" altLang="zh-CN" dirty="0" err="1" smtClean="0"/>
              <a:t>cpu</a:t>
            </a:r>
            <a:r>
              <a:rPr lang="en-US" altLang="zh-CN" dirty="0" smtClean="0"/>
              <a:t> core</a:t>
            </a:r>
          </a:p>
          <a:p>
            <a:pPr>
              <a:buFont typeface="Wingdings" pitchFamily="2" charset="2"/>
              <a:buChar char="p"/>
            </a:pPr>
            <a:r>
              <a:rPr lang="en-US" altLang="zh-CN" dirty="0" smtClean="0"/>
              <a:t> mvn -T 1.5C clean install  # 1.5 thread per </a:t>
            </a:r>
            <a:r>
              <a:rPr lang="en-US" altLang="zh-CN" dirty="0" err="1" smtClean="0"/>
              <a:t>cpu</a:t>
            </a:r>
            <a:r>
              <a:rPr lang="en-US" altLang="zh-CN" dirty="0" smtClean="0"/>
              <a:t> core</a:t>
            </a:r>
          </a:p>
        </p:txBody>
      </p:sp>
      <p:sp>
        <p:nvSpPr>
          <p:cNvPr id="4" name="Slide Number Placeholder 3"/>
          <p:cNvSpPr>
            <a:spLocks noGrp="1"/>
          </p:cNvSpPr>
          <p:nvPr>
            <p:ph type="sldNum" sz="quarter" idx="12"/>
          </p:nvPr>
        </p:nvSpPr>
        <p:spPr/>
        <p:txBody>
          <a:bodyPr/>
          <a:lstStyle/>
          <a:p>
            <a:pPr>
              <a:defRPr/>
            </a:pPr>
            <a:fld id="{AEB7165C-B5BA-477B-B534-1EDDB2CB9EF1}" type="slidenum">
              <a:rPr lang="zh-CN" altLang="fr-FR" smtClean="0"/>
              <a:pPr>
                <a:defRPr/>
              </a:pPr>
              <a:t>62</a:t>
            </a:fld>
            <a:endParaRPr lang="fr-FR" altLang="zh-CN"/>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1981289"/>
            <a:ext cx="5040560" cy="1938992"/>
          </a:xfrm>
          <a:prstGeom prst="rect">
            <a:avLst/>
          </a:prstGeom>
          <a:noFill/>
        </p:spPr>
        <p:txBody>
          <a:bodyPr wrap="square">
            <a:spAutoFit/>
          </a:bodyPr>
          <a:lstStyle/>
          <a:p>
            <a:pPr fontAlgn="auto">
              <a:spcBef>
                <a:spcPts val="0"/>
              </a:spcBef>
              <a:spcAft>
                <a:spcPts val="0"/>
              </a:spcAft>
              <a:defRPr/>
            </a:pPr>
            <a:r>
              <a:rPr lang="en-US" altLang="zh-CN" sz="6000" dirty="0" smtClean="0">
                <a:solidFill>
                  <a:schemeClr val="accent6">
                    <a:lumMod val="75000"/>
                  </a:schemeClr>
                </a:solidFill>
                <a:latin typeface="华文琥珀" pitchFamily="2" charset="-122"/>
                <a:ea typeface="华文琥珀" pitchFamily="2" charset="-122"/>
              </a:rPr>
              <a:t>Core</a:t>
            </a:r>
          </a:p>
          <a:p>
            <a:pPr fontAlgn="auto">
              <a:spcBef>
                <a:spcPts val="0"/>
              </a:spcBef>
              <a:spcAft>
                <a:spcPts val="0"/>
              </a:spcAft>
              <a:defRPr/>
            </a:pPr>
            <a:r>
              <a:rPr lang="en-US" altLang="zh-CN" sz="6000" dirty="0" smtClean="0">
                <a:solidFill>
                  <a:schemeClr val="accent6">
                    <a:lumMod val="75000"/>
                  </a:schemeClr>
                </a:solidFill>
                <a:latin typeface="华文琥珀" pitchFamily="2" charset="-122"/>
                <a:ea typeface="华文琥珀" pitchFamily="2" charset="-122"/>
              </a:rPr>
              <a:t>Practices</a:t>
            </a:r>
            <a:endParaRPr lang="zh-CN" altLang="en-US" sz="6000" dirty="0">
              <a:solidFill>
                <a:schemeClr val="accent6">
                  <a:lumMod val="75000"/>
                </a:schemeClr>
              </a:solidFill>
              <a:latin typeface="华文琥珀" pitchFamily="2" charset="-122"/>
              <a:ea typeface="华文琥珀" pitchFamily="2" charset="-122"/>
            </a:endParaRPr>
          </a:p>
        </p:txBody>
      </p:sp>
      <p:pic>
        <p:nvPicPr>
          <p:cNvPr id="6" name="图片 4" descr="maven_mug_black-300x300.png"/>
          <p:cNvPicPr>
            <a:picLocks noChangeAspect="1"/>
          </p:cNvPicPr>
          <p:nvPr/>
        </p:nvPicPr>
        <p:blipFill>
          <a:blip r:embed="rId2" cstate="print"/>
          <a:srcRect/>
          <a:stretch>
            <a:fillRect/>
          </a:stretch>
        </p:blipFill>
        <p:spPr bwMode="auto">
          <a:xfrm>
            <a:off x="5508104" y="1988840"/>
            <a:ext cx="2276475" cy="2278063"/>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AEB7165C-B5BA-477B-B534-1EDDB2CB9EF1}" type="slidenum">
              <a:rPr lang="zh-CN" altLang="fr-FR" smtClean="0"/>
              <a:pPr>
                <a:defRPr/>
              </a:pPr>
              <a:t>63</a:t>
            </a:fld>
            <a:endParaRPr lang="fr-FR" altLang="zh-CN"/>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332656"/>
            <a:ext cx="6336704"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m2eclipse</a:t>
            </a:r>
            <a:endParaRPr lang="zh-CN" altLang="en-US" sz="4000" dirty="0">
              <a:solidFill>
                <a:schemeClr val="accent6">
                  <a:lumMod val="75000"/>
                </a:schemeClr>
              </a:solidFill>
              <a:latin typeface="华文琥珀" pitchFamily="2" charset="-122"/>
              <a:ea typeface="华文琥珀" pitchFamily="2" charset="-122"/>
            </a:endParaRPr>
          </a:p>
        </p:txBody>
      </p:sp>
      <p:sp>
        <p:nvSpPr>
          <p:cNvPr id="6" name="Slide Number Placeholder 5"/>
          <p:cNvSpPr>
            <a:spLocks noGrp="1"/>
          </p:cNvSpPr>
          <p:nvPr>
            <p:ph type="sldNum" sz="quarter" idx="12"/>
          </p:nvPr>
        </p:nvSpPr>
        <p:spPr/>
        <p:txBody>
          <a:bodyPr/>
          <a:lstStyle/>
          <a:p>
            <a:pPr>
              <a:defRPr/>
            </a:pPr>
            <a:fld id="{AEB7165C-B5BA-477B-B534-1EDDB2CB9EF1}" type="slidenum">
              <a:rPr lang="zh-CN" altLang="fr-FR" smtClean="0"/>
              <a:pPr>
                <a:defRPr/>
              </a:pPr>
              <a:t>64</a:t>
            </a:fld>
            <a:endParaRPr lang="fr-FR" altLang="zh-CN"/>
          </a:p>
        </p:txBody>
      </p:sp>
      <p:pic>
        <p:nvPicPr>
          <p:cNvPr id="2" name="图片 1"/>
          <p:cNvPicPr>
            <a:picLocks noChangeAspect="1"/>
          </p:cNvPicPr>
          <p:nvPr/>
        </p:nvPicPr>
        <p:blipFill>
          <a:blip r:embed="rId2"/>
          <a:stretch>
            <a:fillRect/>
          </a:stretch>
        </p:blipFill>
        <p:spPr>
          <a:xfrm>
            <a:off x="971600" y="1196752"/>
            <a:ext cx="7334861" cy="5184576"/>
          </a:xfrm>
          <a:prstGeom prst="rect">
            <a:avLst/>
          </a:prstGeom>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332656"/>
            <a:ext cx="6336704" cy="707886"/>
          </a:xfrm>
          <a:prstGeom prst="rect">
            <a:avLst/>
          </a:prstGeom>
          <a:noFill/>
        </p:spPr>
        <p:txBody>
          <a:bodyPr wrap="square">
            <a:spAutoFit/>
          </a:bodyPr>
          <a:lstStyle/>
          <a:p>
            <a:pPr fontAlgn="auto">
              <a:spcBef>
                <a:spcPts val="0"/>
              </a:spcBef>
              <a:spcAft>
                <a:spcPts val="0"/>
              </a:spcAft>
              <a:defRPr/>
            </a:pPr>
            <a:r>
              <a:rPr lang="en-US" altLang="zh-CN" sz="4000" dirty="0">
                <a:solidFill>
                  <a:schemeClr val="accent6">
                    <a:lumMod val="75000"/>
                  </a:schemeClr>
                </a:solidFill>
                <a:latin typeface="华文琥珀" pitchFamily="2" charset="-122"/>
                <a:ea typeface="华文琥珀" pitchFamily="2" charset="-122"/>
              </a:rPr>
              <a:t>m</a:t>
            </a:r>
            <a:r>
              <a:rPr lang="en-US" altLang="zh-CN" sz="4000" dirty="0" smtClean="0">
                <a:solidFill>
                  <a:schemeClr val="accent6">
                    <a:lumMod val="75000"/>
                  </a:schemeClr>
                </a:solidFill>
                <a:latin typeface="华文琥珀" pitchFamily="2" charset="-122"/>
                <a:ea typeface="华文琥珀" pitchFamily="2" charset="-122"/>
              </a:rPr>
              <a:t>2eclipse - Import</a:t>
            </a:r>
            <a:endParaRPr lang="zh-CN" altLang="en-US" sz="4000" dirty="0">
              <a:solidFill>
                <a:schemeClr val="accent6">
                  <a:lumMod val="75000"/>
                </a:schemeClr>
              </a:solidFill>
              <a:latin typeface="华文琥珀" pitchFamily="2" charset="-122"/>
              <a:ea typeface="华文琥珀" pitchFamily="2" charset="-122"/>
            </a:endParaRPr>
          </a:p>
        </p:txBody>
      </p:sp>
      <p:sp>
        <p:nvSpPr>
          <p:cNvPr id="6" name="Slide Number Placeholder 5"/>
          <p:cNvSpPr>
            <a:spLocks noGrp="1"/>
          </p:cNvSpPr>
          <p:nvPr>
            <p:ph type="sldNum" sz="quarter" idx="12"/>
          </p:nvPr>
        </p:nvSpPr>
        <p:spPr/>
        <p:txBody>
          <a:bodyPr/>
          <a:lstStyle/>
          <a:p>
            <a:pPr>
              <a:defRPr/>
            </a:pPr>
            <a:fld id="{AEB7165C-B5BA-477B-B534-1EDDB2CB9EF1}" type="slidenum">
              <a:rPr lang="zh-CN" altLang="fr-FR" smtClean="0"/>
              <a:pPr>
                <a:defRPr/>
              </a:pPr>
              <a:t>65</a:t>
            </a:fld>
            <a:endParaRPr lang="fr-FR" altLang="zh-CN"/>
          </a:p>
        </p:txBody>
      </p:sp>
      <p:pic>
        <p:nvPicPr>
          <p:cNvPr id="2" name="图片 1"/>
          <p:cNvPicPr>
            <a:picLocks noChangeAspect="1"/>
          </p:cNvPicPr>
          <p:nvPr/>
        </p:nvPicPr>
        <p:blipFill>
          <a:blip r:embed="rId2"/>
          <a:stretch>
            <a:fillRect/>
          </a:stretch>
        </p:blipFill>
        <p:spPr>
          <a:xfrm>
            <a:off x="1187624" y="1124744"/>
            <a:ext cx="6982420" cy="5415159"/>
          </a:xfrm>
          <a:prstGeom prst="rect">
            <a:avLst/>
          </a:prstGeom>
        </p:spPr>
      </p:pic>
    </p:spTree>
    <p:extLst>
      <p:ext uri="{BB962C8B-B14F-4D97-AF65-F5344CB8AC3E}">
        <p14:creationId xmlns:p14="http://schemas.microsoft.com/office/powerpoint/2010/main" val="406943634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332656"/>
            <a:ext cx="6336704"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m2eclipse</a:t>
            </a:r>
            <a:endParaRPr lang="zh-CN" altLang="en-US" sz="4000" dirty="0">
              <a:solidFill>
                <a:schemeClr val="accent6">
                  <a:lumMod val="75000"/>
                </a:schemeClr>
              </a:solidFill>
              <a:latin typeface="华文琥珀" pitchFamily="2" charset="-122"/>
              <a:ea typeface="华文琥珀" pitchFamily="2" charset="-122"/>
            </a:endParaRPr>
          </a:p>
        </p:txBody>
      </p:sp>
      <p:pic>
        <p:nvPicPr>
          <p:cNvPr id="6" name="图片 5" descr="m2e-run-mvn.png"/>
          <p:cNvPicPr>
            <a:picLocks noChangeAspect="1"/>
          </p:cNvPicPr>
          <p:nvPr/>
        </p:nvPicPr>
        <p:blipFill>
          <a:blip r:embed="rId2" cstate="print"/>
          <a:stretch>
            <a:fillRect/>
          </a:stretch>
        </p:blipFill>
        <p:spPr>
          <a:xfrm>
            <a:off x="539552" y="1052736"/>
            <a:ext cx="5688632" cy="2462476"/>
          </a:xfrm>
          <a:prstGeom prst="rect">
            <a:avLst/>
          </a:prstGeom>
        </p:spPr>
      </p:pic>
      <p:pic>
        <p:nvPicPr>
          <p:cNvPr id="7" name="图片 6" descr="m2e-mvn-console.png"/>
          <p:cNvPicPr>
            <a:picLocks noChangeAspect="1"/>
          </p:cNvPicPr>
          <p:nvPr/>
        </p:nvPicPr>
        <p:blipFill>
          <a:blip r:embed="rId3" cstate="print"/>
          <a:stretch>
            <a:fillRect/>
          </a:stretch>
        </p:blipFill>
        <p:spPr>
          <a:xfrm>
            <a:off x="615297" y="3140968"/>
            <a:ext cx="6188951" cy="3108108"/>
          </a:xfrm>
          <a:prstGeom prst="rect">
            <a:avLst/>
          </a:prstGeom>
        </p:spPr>
      </p:pic>
      <p:sp>
        <p:nvSpPr>
          <p:cNvPr id="8" name="Slide Number Placeholder 7"/>
          <p:cNvSpPr>
            <a:spLocks noGrp="1"/>
          </p:cNvSpPr>
          <p:nvPr>
            <p:ph type="sldNum" sz="quarter" idx="12"/>
          </p:nvPr>
        </p:nvSpPr>
        <p:spPr/>
        <p:txBody>
          <a:bodyPr/>
          <a:lstStyle/>
          <a:p>
            <a:pPr>
              <a:defRPr/>
            </a:pPr>
            <a:fld id="{AEB7165C-B5BA-477B-B534-1EDDB2CB9EF1}" type="slidenum">
              <a:rPr lang="zh-CN" altLang="fr-FR" smtClean="0"/>
              <a:pPr>
                <a:defRPr/>
              </a:pPr>
              <a:t>66</a:t>
            </a:fld>
            <a:endParaRPr lang="fr-FR" altLang="zh-CN"/>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332656"/>
            <a:ext cx="6336704"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m2eclipse</a:t>
            </a:r>
            <a:endParaRPr lang="zh-CN" altLang="en-US" sz="4000" dirty="0">
              <a:solidFill>
                <a:schemeClr val="accent6">
                  <a:lumMod val="75000"/>
                </a:schemeClr>
              </a:solidFill>
              <a:latin typeface="华文琥珀" pitchFamily="2" charset="-122"/>
              <a:ea typeface="华文琥珀" pitchFamily="2" charset="-122"/>
            </a:endParaRPr>
          </a:p>
        </p:txBody>
      </p:sp>
      <p:pic>
        <p:nvPicPr>
          <p:cNvPr id="6" name="图片 5" descr="m2e-dep-hierarchy.png"/>
          <p:cNvPicPr>
            <a:picLocks noChangeAspect="1"/>
          </p:cNvPicPr>
          <p:nvPr/>
        </p:nvPicPr>
        <p:blipFill>
          <a:blip r:embed="rId2" cstate="print"/>
          <a:stretch>
            <a:fillRect/>
          </a:stretch>
        </p:blipFill>
        <p:spPr>
          <a:xfrm>
            <a:off x="611560" y="1196752"/>
            <a:ext cx="6984776" cy="4671291"/>
          </a:xfrm>
          <a:prstGeom prst="rect">
            <a:avLst/>
          </a:prstGeom>
        </p:spPr>
      </p:pic>
      <p:sp>
        <p:nvSpPr>
          <p:cNvPr id="4" name="Slide Number Placeholder 3"/>
          <p:cNvSpPr>
            <a:spLocks noGrp="1"/>
          </p:cNvSpPr>
          <p:nvPr>
            <p:ph type="sldNum" sz="quarter" idx="12"/>
          </p:nvPr>
        </p:nvSpPr>
        <p:spPr/>
        <p:txBody>
          <a:bodyPr/>
          <a:lstStyle/>
          <a:p>
            <a:pPr>
              <a:defRPr/>
            </a:pPr>
            <a:fld id="{AEB7165C-B5BA-477B-B534-1EDDB2CB9EF1}" type="slidenum">
              <a:rPr lang="zh-CN" altLang="fr-FR" smtClean="0"/>
              <a:pPr>
                <a:defRPr/>
              </a:pPr>
              <a:t>67</a:t>
            </a:fld>
            <a:endParaRPr lang="fr-FR" altLang="zh-CN"/>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332656"/>
            <a:ext cx="6336704"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m2eclipse</a:t>
            </a:r>
            <a:endParaRPr lang="zh-CN" altLang="en-US" sz="4000" dirty="0">
              <a:solidFill>
                <a:schemeClr val="accent6">
                  <a:lumMod val="75000"/>
                </a:schemeClr>
              </a:solidFill>
              <a:latin typeface="华文琥珀" pitchFamily="2" charset="-122"/>
              <a:ea typeface="华文琥珀" pitchFamily="2" charset="-122"/>
            </a:endParaRPr>
          </a:p>
        </p:txBody>
      </p:sp>
      <p:pic>
        <p:nvPicPr>
          <p:cNvPr id="4" name="图片 3" descr="m2e-effective-pom.png"/>
          <p:cNvPicPr>
            <a:picLocks noChangeAspect="1"/>
          </p:cNvPicPr>
          <p:nvPr/>
        </p:nvPicPr>
        <p:blipFill>
          <a:blip r:embed="rId2" cstate="print"/>
          <a:stretch>
            <a:fillRect/>
          </a:stretch>
        </p:blipFill>
        <p:spPr>
          <a:xfrm>
            <a:off x="611560" y="1052736"/>
            <a:ext cx="7531279" cy="4968552"/>
          </a:xfrm>
          <a:prstGeom prst="rect">
            <a:avLst/>
          </a:prstGeom>
        </p:spPr>
      </p:pic>
      <p:sp>
        <p:nvSpPr>
          <p:cNvPr id="6" name="Slide Number Placeholder 5"/>
          <p:cNvSpPr>
            <a:spLocks noGrp="1"/>
          </p:cNvSpPr>
          <p:nvPr>
            <p:ph type="sldNum" sz="quarter" idx="12"/>
          </p:nvPr>
        </p:nvSpPr>
        <p:spPr/>
        <p:txBody>
          <a:bodyPr/>
          <a:lstStyle/>
          <a:p>
            <a:pPr>
              <a:defRPr/>
            </a:pPr>
            <a:fld id="{AEB7165C-B5BA-477B-B534-1EDDB2CB9EF1}" type="slidenum">
              <a:rPr lang="zh-CN" altLang="fr-FR" smtClean="0"/>
              <a:pPr>
                <a:defRPr/>
              </a:pPr>
              <a:t>68</a:t>
            </a:fld>
            <a:endParaRPr lang="fr-FR" altLang="zh-CN"/>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332656"/>
            <a:ext cx="6336704"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m2eclipse</a:t>
            </a:r>
            <a:endParaRPr lang="zh-CN" altLang="en-US" sz="4000" dirty="0">
              <a:solidFill>
                <a:schemeClr val="accent6">
                  <a:lumMod val="75000"/>
                </a:schemeClr>
              </a:solidFill>
              <a:latin typeface="华文琥珀" pitchFamily="2" charset="-122"/>
              <a:ea typeface="华文琥珀" pitchFamily="2" charset="-122"/>
            </a:endParaRPr>
          </a:p>
        </p:txBody>
      </p:sp>
      <p:pic>
        <p:nvPicPr>
          <p:cNvPr id="6" name="图片 5" descr="m2e-download-sources.png"/>
          <p:cNvPicPr>
            <a:picLocks noChangeAspect="1"/>
          </p:cNvPicPr>
          <p:nvPr/>
        </p:nvPicPr>
        <p:blipFill>
          <a:blip r:embed="rId2" cstate="print"/>
          <a:stretch>
            <a:fillRect/>
          </a:stretch>
        </p:blipFill>
        <p:spPr>
          <a:xfrm>
            <a:off x="611560" y="1124744"/>
            <a:ext cx="6973274" cy="4582165"/>
          </a:xfrm>
          <a:prstGeom prst="rect">
            <a:avLst/>
          </a:prstGeom>
        </p:spPr>
      </p:pic>
      <p:sp>
        <p:nvSpPr>
          <p:cNvPr id="4" name="Slide Number Placeholder 3"/>
          <p:cNvSpPr>
            <a:spLocks noGrp="1"/>
          </p:cNvSpPr>
          <p:nvPr>
            <p:ph type="sldNum" sz="quarter" idx="12"/>
          </p:nvPr>
        </p:nvSpPr>
        <p:spPr/>
        <p:txBody>
          <a:bodyPr/>
          <a:lstStyle/>
          <a:p>
            <a:pPr>
              <a:defRPr/>
            </a:pPr>
            <a:fld id="{AEB7165C-B5BA-477B-B534-1EDDB2CB9EF1}" type="slidenum">
              <a:rPr lang="zh-CN" altLang="fr-FR" smtClean="0"/>
              <a:pPr>
                <a:defRPr/>
              </a:pPr>
              <a:t>69</a:t>
            </a:fld>
            <a:endParaRPr lang="fr-FR"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332656"/>
            <a:ext cx="3528392"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Perfect Build</a:t>
            </a:r>
            <a:endParaRPr lang="zh-CN" altLang="en-US" sz="4000" dirty="0">
              <a:solidFill>
                <a:schemeClr val="accent6">
                  <a:lumMod val="75000"/>
                </a:schemeClr>
              </a:solidFill>
              <a:latin typeface="华文琥珀" pitchFamily="2" charset="-122"/>
              <a:ea typeface="华文琥珀" pitchFamily="2" charset="-122"/>
            </a:endParaRPr>
          </a:p>
        </p:txBody>
      </p:sp>
      <p:sp>
        <p:nvSpPr>
          <p:cNvPr id="5" name="TextBox 4"/>
          <p:cNvSpPr txBox="1"/>
          <p:nvPr/>
        </p:nvSpPr>
        <p:spPr>
          <a:xfrm>
            <a:off x="755576" y="1628800"/>
            <a:ext cx="5112568" cy="1938992"/>
          </a:xfrm>
          <a:prstGeom prst="rect">
            <a:avLst/>
          </a:prstGeom>
          <a:noFill/>
        </p:spPr>
        <p:txBody>
          <a:bodyPr wrap="square" rtlCol="0">
            <a:spAutoFit/>
          </a:bodyPr>
          <a:lstStyle/>
          <a:p>
            <a:pPr>
              <a:buClr>
                <a:schemeClr val="accent6">
                  <a:lumMod val="75000"/>
                </a:schemeClr>
              </a:buClr>
              <a:buSzPct val="80000"/>
              <a:buFont typeface="Wingdings" pitchFamily="2" charset="2"/>
              <a:buChar char="p"/>
            </a:pPr>
            <a:r>
              <a:rPr lang="zh-CN" altLang="en-US" sz="2400" dirty="0">
                <a:latin typeface="宋体" pitchFamily="2" charset="-122"/>
                <a:ea typeface="宋体" pitchFamily="2" charset="-122"/>
              </a:rPr>
              <a:t> </a:t>
            </a:r>
            <a:r>
              <a:rPr lang="en-US" altLang="zh-CN" sz="2400" dirty="0" smtClean="0">
                <a:latin typeface="+mj-lt"/>
                <a:ea typeface="宋体" pitchFamily="2" charset="-122"/>
              </a:rPr>
              <a:t>automatic</a:t>
            </a:r>
          </a:p>
          <a:p>
            <a:pPr>
              <a:buClr>
                <a:schemeClr val="accent6">
                  <a:lumMod val="75000"/>
                </a:schemeClr>
              </a:buClr>
              <a:buSzPct val="80000"/>
              <a:buFont typeface="Wingdings" pitchFamily="2" charset="2"/>
              <a:buChar char="p"/>
            </a:pPr>
            <a:r>
              <a:rPr lang="zh-CN" altLang="en-US" sz="2400" dirty="0" smtClean="0">
                <a:latin typeface="+mj-lt"/>
                <a:ea typeface="宋体" pitchFamily="2" charset="-122"/>
              </a:rPr>
              <a:t>  </a:t>
            </a:r>
            <a:r>
              <a:rPr lang="en-US" altLang="zh-CN" sz="2400" dirty="0" smtClean="0">
                <a:latin typeface="+mj-lt"/>
                <a:ea typeface="宋体" pitchFamily="2" charset="-122"/>
              </a:rPr>
              <a:t>platform independent</a:t>
            </a:r>
          </a:p>
          <a:p>
            <a:pPr>
              <a:buClr>
                <a:schemeClr val="accent6">
                  <a:lumMod val="75000"/>
                </a:schemeClr>
              </a:buClr>
              <a:buSzPct val="80000"/>
              <a:buFont typeface="Wingdings" pitchFamily="2" charset="2"/>
              <a:buChar char="p"/>
            </a:pPr>
            <a:r>
              <a:rPr lang="en-US" altLang="zh-CN" sz="2400" dirty="0" smtClean="0">
                <a:latin typeface="+mj-lt"/>
                <a:ea typeface="宋体" pitchFamily="2" charset="-122"/>
              </a:rPr>
              <a:t>  bunch of reusable components</a:t>
            </a:r>
          </a:p>
          <a:p>
            <a:pPr>
              <a:buClr>
                <a:schemeClr val="accent6">
                  <a:lumMod val="75000"/>
                </a:schemeClr>
              </a:buClr>
              <a:buSzPct val="80000"/>
              <a:buFont typeface="Wingdings" pitchFamily="2" charset="2"/>
              <a:buChar char="p"/>
            </a:pPr>
            <a:r>
              <a:rPr lang="en-US" altLang="zh-CN" sz="2400" dirty="0">
                <a:latin typeface="+mj-lt"/>
                <a:ea typeface="宋体" pitchFamily="2" charset="-122"/>
              </a:rPr>
              <a:t> </a:t>
            </a:r>
            <a:r>
              <a:rPr lang="en-US" altLang="zh-CN" sz="2400" dirty="0" smtClean="0">
                <a:latin typeface="+mj-lt"/>
                <a:ea typeface="宋体" pitchFamily="2" charset="-122"/>
              </a:rPr>
              <a:t> standardized</a:t>
            </a:r>
            <a:r>
              <a:rPr lang="zh-CN" altLang="en-US" sz="2400" dirty="0" smtClean="0">
                <a:latin typeface="+mj-lt"/>
                <a:ea typeface="宋体" pitchFamily="2" charset="-122"/>
              </a:rPr>
              <a:t> </a:t>
            </a:r>
            <a:endParaRPr lang="en-US" altLang="zh-CN" sz="2400" dirty="0" smtClean="0">
              <a:latin typeface="+mj-lt"/>
              <a:ea typeface="宋体" pitchFamily="2" charset="-122"/>
            </a:endParaRPr>
          </a:p>
          <a:p>
            <a:pPr>
              <a:buClr>
                <a:schemeClr val="accent6">
                  <a:lumMod val="75000"/>
                </a:schemeClr>
              </a:buClr>
              <a:buSzPct val="80000"/>
              <a:buFont typeface="Wingdings" pitchFamily="2" charset="2"/>
              <a:buChar char="p"/>
            </a:pPr>
            <a:r>
              <a:rPr lang="en-US" altLang="zh-CN" sz="2400" dirty="0">
                <a:latin typeface="+mj-lt"/>
                <a:ea typeface="宋体" pitchFamily="2" charset="-122"/>
              </a:rPr>
              <a:t> </a:t>
            </a:r>
            <a:r>
              <a:rPr lang="en-US" altLang="zh-CN" sz="2400" dirty="0" smtClean="0">
                <a:latin typeface="+mj-lt"/>
                <a:ea typeface="宋体" pitchFamily="2" charset="-122"/>
              </a:rPr>
              <a:t> reproducible</a:t>
            </a:r>
            <a:endParaRPr lang="en-US" altLang="zh-CN" sz="2000" dirty="0" smtClean="0">
              <a:latin typeface="+mj-lt"/>
              <a:ea typeface="宋体" pitchFamily="2" charset="-122"/>
            </a:endParaRPr>
          </a:p>
        </p:txBody>
      </p:sp>
      <p:sp>
        <p:nvSpPr>
          <p:cNvPr id="6" name="Slide Number Placeholder 5"/>
          <p:cNvSpPr>
            <a:spLocks noGrp="1"/>
          </p:cNvSpPr>
          <p:nvPr>
            <p:ph type="sldNum" sz="quarter" idx="12"/>
          </p:nvPr>
        </p:nvSpPr>
        <p:spPr/>
        <p:txBody>
          <a:bodyPr/>
          <a:lstStyle/>
          <a:p>
            <a:pPr>
              <a:defRPr/>
            </a:pPr>
            <a:fld id="{AEB7165C-B5BA-477B-B534-1EDDB2CB9EF1}" type="slidenum">
              <a:rPr lang="zh-CN" altLang="fr-FR" smtClean="0"/>
              <a:pPr>
                <a:defRPr/>
              </a:pPr>
              <a:t>7</a:t>
            </a:fld>
            <a:endParaRPr lang="fr-FR" altLang="zh-CN"/>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332656"/>
            <a:ext cx="6336704"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Nexus</a:t>
            </a:r>
            <a:endParaRPr lang="zh-CN" altLang="en-US" sz="4000" dirty="0">
              <a:solidFill>
                <a:schemeClr val="accent6">
                  <a:lumMod val="75000"/>
                </a:schemeClr>
              </a:solidFill>
              <a:latin typeface="华文琥珀" pitchFamily="2" charset="-122"/>
              <a:ea typeface="华文琥珀" pitchFamily="2" charset="-122"/>
            </a:endParaRPr>
          </a:p>
        </p:txBody>
      </p:sp>
      <p:sp>
        <p:nvSpPr>
          <p:cNvPr id="6" name="Slide Number Placeholder 5"/>
          <p:cNvSpPr>
            <a:spLocks noGrp="1"/>
          </p:cNvSpPr>
          <p:nvPr>
            <p:ph type="sldNum" sz="quarter" idx="12"/>
          </p:nvPr>
        </p:nvSpPr>
        <p:spPr/>
        <p:txBody>
          <a:bodyPr/>
          <a:lstStyle/>
          <a:p>
            <a:pPr>
              <a:defRPr/>
            </a:pPr>
            <a:fld id="{AEB7165C-B5BA-477B-B534-1EDDB2CB9EF1}" type="slidenum">
              <a:rPr lang="zh-CN" altLang="fr-FR" smtClean="0"/>
              <a:pPr>
                <a:defRPr/>
              </a:pPr>
              <a:t>70</a:t>
            </a:fld>
            <a:endParaRPr lang="fr-FR" altLang="zh-CN"/>
          </a:p>
        </p:txBody>
      </p:sp>
      <p:pic>
        <p:nvPicPr>
          <p:cNvPr id="2" name="图片 1"/>
          <p:cNvPicPr>
            <a:picLocks noChangeAspect="1"/>
          </p:cNvPicPr>
          <p:nvPr/>
        </p:nvPicPr>
        <p:blipFill>
          <a:blip r:embed="rId2"/>
          <a:stretch>
            <a:fillRect/>
          </a:stretch>
        </p:blipFill>
        <p:spPr>
          <a:xfrm>
            <a:off x="1097236" y="1556792"/>
            <a:ext cx="7075164" cy="4608512"/>
          </a:xfrm>
          <a:prstGeom prst="rect">
            <a:avLst/>
          </a:prstGeom>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332656"/>
            <a:ext cx="6336704"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Nexus Search</a:t>
            </a:r>
            <a:endParaRPr lang="zh-CN" altLang="en-US" sz="4000" dirty="0">
              <a:solidFill>
                <a:schemeClr val="accent6">
                  <a:lumMod val="75000"/>
                </a:schemeClr>
              </a:solidFill>
              <a:latin typeface="华文琥珀" pitchFamily="2" charset="-122"/>
              <a:ea typeface="华文琥珀" pitchFamily="2" charset="-122"/>
            </a:endParaRPr>
          </a:p>
        </p:txBody>
      </p:sp>
      <p:sp>
        <p:nvSpPr>
          <p:cNvPr id="6" name="内容占位符 2"/>
          <p:cNvSpPr txBox="1">
            <a:spLocks/>
          </p:cNvSpPr>
          <p:nvPr/>
        </p:nvSpPr>
        <p:spPr>
          <a:xfrm>
            <a:off x="539552" y="1556792"/>
            <a:ext cx="8229600" cy="4525963"/>
          </a:xfrm>
          <a:prstGeom prst="rect">
            <a:avLst/>
          </a:prstGeom>
        </p:spPr>
        <p:txBody>
          <a:bodyPr>
            <a:normAutofit/>
          </a:bodyPr>
          <a:lstStyle/>
          <a:p>
            <a:pPr marL="342900" indent="-342900" fontAlgn="auto">
              <a:spcBef>
                <a:spcPct val="20000"/>
              </a:spcBef>
              <a:spcAft>
                <a:spcPts val="0"/>
              </a:spcAft>
              <a:buClr>
                <a:schemeClr val="accent6">
                  <a:lumMod val="75000"/>
                </a:schemeClr>
              </a:buClr>
              <a:buSzPct val="80000"/>
              <a:buFont typeface="Wingdings" pitchFamily="2" charset="2"/>
              <a:buChar char="p"/>
              <a:defRPr/>
            </a:pPr>
            <a:r>
              <a:rPr lang="en-US" altLang="zh-CN" sz="2400" dirty="0" smtClean="0">
                <a:latin typeface="+mn-lt"/>
                <a:ea typeface="+mn-ea"/>
              </a:rPr>
              <a:t>Simple Search</a:t>
            </a:r>
          </a:p>
          <a:p>
            <a:pPr marL="342900" indent="-342900" fontAlgn="auto">
              <a:spcBef>
                <a:spcPct val="20000"/>
              </a:spcBef>
              <a:spcAft>
                <a:spcPts val="0"/>
              </a:spcAft>
              <a:buClr>
                <a:schemeClr val="accent6">
                  <a:lumMod val="75000"/>
                </a:schemeClr>
              </a:buClr>
              <a:buSzPct val="80000"/>
              <a:buFont typeface="Wingdings" pitchFamily="2" charset="2"/>
              <a:buChar char="p"/>
              <a:defRPr/>
            </a:pPr>
            <a:r>
              <a:rPr lang="en-US" altLang="zh-CN" sz="2400" dirty="0" smtClean="0">
                <a:latin typeface="+mn-lt"/>
              </a:rPr>
              <a:t>By GAV</a:t>
            </a:r>
          </a:p>
          <a:p>
            <a:pPr marL="342900" indent="-342900" fontAlgn="auto">
              <a:spcBef>
                <a:spcPct val="20000"/>
              </a:spcBef>
              <a:spcAft>
                <a:spcPts val="0"/>
              </a:spcAft>
              <a:buClr>
                <a:schemeClr val="accent6">
                  <a:lumMod val="75000"/>
                </a:schemeClr>
              </a:buClr>
              <a:buSzPct val="80000"/>
              <a:buFont typeface="Wingdings" pitchFamily="2" charset="2"/>
              <a:buChar char="p"/>
              <a:defRPr/>
            </a:pPr>
            <a:r>
              <a:rPr lang="en-US" altLang="zh-CN" sz="2400" dirty="0" smtClean="0">
                <a:latin typeface="+mn-lt"/>
              </a:rPr>
              <a:t>By sha1sum</a:t>
            </a:r>
          </a:p>
          <a:p>
            <a:pPr marL="342900" indent="-342900" fontAlgn="auto">
              <a:spcBef>
                <a:spcPct val="20000"/>
              </a:spcBef>
              <a:spcAft>
                <a:spcPts val="0"/>
              </a:spcAft>
              <a:buClr>
                <a:schemeClr val="accent6">
                  <a:lumMod val="75000"/>
                </a:schemeClr>
              </a:buClr>
              <a:buSzPct val="80000"/>
              <a:buFont typeface="Wingdings" pitchFamily="2" charset="2"/>
              <a:buChar char="p"/>
              <a:defRPr/>
            </a:pPr>
            <a:r>
              <a:rPr lang="en-US" altLang="zh-CN" sz="2400" dirty="0" smtClean="0">
                <a:latin typeface="+mn-lt"/>
              </a:rPr>
              <a:t>By </a:t>
            </a:r>
            <a:r>
              <a:rPr lang="en-US" altLang="zh-CN" sz="2400" dirty="0" err="1" smtClean="0">
                <a:latin typeface="+mn-lt"/>
              </a:rPr>
              <a:t>classname</a:t>
            </a:r>
            <a:endParaRPr lang="en-US" altLang="zh-CN" sz="2000" dirty="0"/>
          </a:p>
          <a:p>
            <a:pPr marL="800100" lvl="1" indent="-342900">
              <a:spcBef>
                <a:spcPct val="20000"/>
              </a:spcBef>
              <a:buFont typeface="Calibri" pitchFamily="34" charset="0"/>
              <a:buChar char="*"/>
              <a:defRPr/>
            </a:pPr>
            <a:endParaRPr lang="en-US" altLang="zh-CN" sz="2000" dirty="0"/>
          </a:p>
          <a:p>
            <a:pPr marL="800100" lvl="1" indent="-342900">
              <a:spcBef>
                <a:spcPct val="20000"/>
              </a:spcBef>
              <a:buFont typeface="Calibri" pitchFamily="34" charset="0"/>
              <a:buChar char="*"/>
              <a:defRPr/>
            </a:pPr>
            <a:endParaRPr lang="zh-CN" altLang="en-US" sz="2000" dirty="0">
              <a:latin typeface="+mn-lt"/>
              <a:ea typeface="+mn-ea"/>
            </a:endParaRPr>
          </a:p>
        </p:txBody>
      </p:sp>
      <p:pic>
        <p:nvPicPr>
          <p:cNvPr id="20482" name="Picture 2" descr="09-13"/>
          <p:cNvPicPr>
            <a:picLocks noChangeAspect="1" noChangeArrowheads="1"/>
          </p:cNvPicPr>
          <p:nvPr/>
        </p:nvPicPr>
        <p:blipFill>
          <a:blip r:embed="rId2" cstate="print"/>
          <a:srcRect/>
          <a:stretch>
            <a:fillRect/>
          </a:stretch>
        </p:blipFill>
        <p:spPr bwMode="auto">
          <a:xfrm>
            <a:off x="3347864" y="1844824"/>
            <a:ext cx="5267325" cy="222885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pPr>
              <a:defRPr/>
            </a:pPr>
            <a:fld id="{AEB7165C-B5BA-477B-B534-1EDDB2CB9EF1}" type="slidenum">
              <a:rPr lang="zh-CN" altLang="fr-FR" smtClean="0"/>
              <a:pPr>
                <a:defRPr/>
              </a:pPr>
              <a:t>71</a:t>
            </a:fld>
            <a:endParaRPr lang="fr-FR" altLang="zh-CN"/>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332656"/>
            <a:ext cx="6336704"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Use Nexus Only</a:t>
            </a:r>
            <a:endParaRPr lang="zh-CN" altLang="en-US" sz="4000" dirty="0">
              <a:solidFill>
                <a:schemeClr val="accent6">
                  <a:lumMod val="75000"/>
                </a:schemeClr>
              </a:solidFill>
              <a:latin typeface="华文琥珀" pitchFamily="2" charset="-122"/>
              <a:ea typeface="华文琥珀" pitchFamily="2" charset="-122"/>
            </a:endParaRPr>
          </a:p>
        </p:txBody>
      </p:sp>
      <p:sp>
        <p:nvSpPr>
          <p:cNvPr id="7" name="TextBox 6"/>
          <p:cNvSpPr txBox="1"/>
          <p:nvPr/>
        </p:nvSpPr>
        <p:spPr>
          <a:xfrm>
            <a:off x="611560" y="980728"/>
            <a:ext cx="5472608" cy="547842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altLang="zh-CN" sz="1000" dirty="0"/>
              <a:t>&lt;settings&gt;</a:t>
            </a:r>
          </a:p>
          <a:p>
            <a:pPr>
              <a:defRPr/>
            </a:pPr>
            <a:r>
              <a:rPr lang="en-US" altLang="zh-CN" sz="1000" dirty="0"/>
              <a:t>  ...</a:t>
            </a:r>
          </a:p>
          <a:p>
            <a:pPr>
              <a:defRPr/>
            </a:pPr>
            <a:r>
              <a:rPr lang="en-US" altLang="zh-CN" sz="1000" dirty="0"/>
              <a:t>  &lt;mirrors&gt;</a:t>
            </a:r>
          </a:p>
          <a:p>
            <a:pPr>
              <a:defRPr/>
            </a:pPr>
            <a:r>
              <a:rPr lang="en-US" altLang="zh-CN" sz="1000" dirty="0"/>
              <a:t>    &lt;mirror&gt;</a:t>
            </a:r>
          </a:p>
          <a:p>
            <a:pPr>
              <a:defRPr/>
            </a:pPr>
            <a:r>
              <a:rPr lang="en-US" altLang="zh-CN" sz="1000" dirty="0"/>
              <a:t>      &lt;id&gt;nexus&lt;/id&gt;</a:t>
            </a:r>
          </a:p>
          <a:p>
            <a:pPr>
              <a:defRPr/>
            </a:pPr>
            <a:r>
              <a:rPr lang="en-US" altLang="zh-CN" sz="1000" dirty="0"/>
              <a:t>      &lt;</a:t>
            </a:r>
            <a:r>
              <a:rPr lang="en-US" altLang="zh-CN" sz="1000" dirty="0" err="1"/>
              <a:t>mirrorOf</a:t>
            </a:r>
            <a:r>
              <a:rPr lang="en-US" altLang="zh-CN" sz="1000" dirty="0"/>
              <a:t>&gt;*&lt;/</a:t>
            </a:r>
            <a:r>
              <a:rPr lang="en-US" altLang="zh-CN" sz="1000" dirty="0" err="1"/>
              <a:t>mirrorOf</a:t>
            </a:r>
            <a:r>
              <a:rPr lang="en-US" altLang="zh-CN" sz="1000" dirty="0"/>
              <a:t>&gt;</a:t>
            </a:r>
          </a:p>
          <a:p>
            <a:pPr>
              <a:defRPr/>
            </a:pPr>
            <a:r>
              <a:rPr lang="en-US" altLang="zh-CN" sz="1000" dirty="0"/>
              <a:t>      &lt;</a:t>
            </a:r>
            <a:r>
              <a:rPr lang="en-US" altLang="zh-CN" sz="1000" dirty="0" err="1"/>
              <a:t>url</a:t>
            </a:r>
            <a:r>
              <a:rPr lang="en-US" altLang="zh-CN" sz="1000" dirty="0"/>
              <a:t>&gt;http://localhost:8081/nexus/content/groups/public&lt;/url&gt;</a:t>
            </a:r>
          </a:p>
          <a:p>
            <a:pPr>
              <a:defRPr/>
            </a:pPr>
            <a:r>
              <a:rPr lang="en-US" altLang="zh-CN" sz="1000" dirty="0"/>
              <a:t>    &lt;/mirror&gt;</a:t>
            </a:r>
          </a:p>
          <a:p>
            <a:pPr>
              <a:defRPr/>
            </a:pPr>
            <a:r>
              <a:rPr lang="en-US" altLang="zh-CN" sz="1000" dirty="0"/>
              <a:t>  &lt;/mirrors&gt;</a:t>
            </a:r>
          </a:p>
          <a:p>
            <a:pPr>
              <a:defRPr/>
            </a:pPr>
            <a:r>
              <a:rPr lang="en-US" altLang="zh-CN" sz="1000" dirty="0"/>
              <a:t>  &lt;profiles&gt;</a:t>
            </a:r>
          </a:p>
          <a:p>
            <a:pPr>
              <a:defRPr/>
            </a:pPr>
            <a:r>
              <a:rPr lang="en-US" altLang="zh-CN" sz="1000" dirty="0"/>
              <a:t>    &lt;profile&gt;</a:t>
            </a:r>
          </a:p>
          <a:p>
            <a:pPr>
              <a:defRPr/>
            </a:pPr>
            <a:r>
              <a:rPr lang="en-US" altLang="zh-CN" sz="1000" dirty="0"/>
              <a:t>      &lt;id&gt;nexus&lt;/id&gt;            </a:t>
            </a:r>
          </a:p>
          <a:p>
            <a:pPr>
              <a:defRPr/>
            </a:pPr>
            <a:r>
              <a:rPr lang="en-US" altLang="zh-CN" sz="1000" dirty="0"/>
              <a:t>      &lt;repositories&gt;</a:t>
            </a:r>
          </a:p>
          <a:p>
            <a:pPr>
              <a:defRPr/>
            </a:pPr>
            <a:r>
              <a:rPr lang="en-US" altLang="zh-CN" sz="1000" dirty="0"/>
              <a:t>        &lt;repository&gt;</a:t>
            </a:r>
          </a:p>
          <a:p>
            <a:pPr>
              <a:defRPr/>
            </a:pPr>
            <a:r>
              <a:rPr lang="en-US" altLang="zh-CN" sz="1000" dirty="0"/>
              <a:t>          &lt;id&gt;central&lt;/id&gt;</a:t>
            </a:r>
          </a:p>
          <a:p>
            <a:pPr>
              <a:defRPr/>
            </a:pPr>
            <a:r>
              <a:rPr lang="en-US" altLang="zh-CN" sz="1000" dirty="0"/>
              <a:t>          &lt;</a:t>
            </a:r>
            <a:r>
              <a:rPr lang="en-US" altLang="zh-CN" sz="1000" dirty="0" err="1"/>
              <a:t>url</a:t>
            </a:r>
            <a:r>
              <a:rPr lang="en-US" altLang="zh-CN" sz="1000" dirty="0"/>
              <a:t>&gt;http://central&lt;/url&gt;</a:t>
            </a:r>
          </a:p>
          <a:p>
            <a:pPr>
              <a:defRPr/>
            </a:pPr>
            <a:r>
              <a:rPr lang="en-US" altLang="zh-CN" sz="1000" dirty="0"/>
              <a:t>          &lt;releases&gt;&lt;enabled&gt;true&lt;/enabled&gt;&lt;/releases&gt;</a:t>
            </a:r>
          </a:p>
          <a:p>
            <a:pPr>
              <a:defRPr/>
            </a:pPr>
            <a:r>
              <a:rPr lang="en-US" altLang="zh-CN" sz="1000" dirty="0"/>
              <a:t>          &lt;snapshots&gt;&lt;enabled&gt;true&lt;/enabled&gt;&lt;/snapshots&gt;</a:t>
            </a:r>
          </a:p>
          <a:p>
            <a:pPr>
              <a:defRPr/>
            </a:pPr>
            <a:r>
              <a:rPr lang="en-US" altLang="zh-CN" sz="1000" dirty="0"/>
              <a:t>        &lt;/repository&gt;</a:t>
            </a:r>
          </a:p>
          <a:p>
            <a:pPr>
              <a:defRPr/>
            </a:pPr>
            <a:r>
              <a:rPr lang="en-US" altLang="zh-CN" sz="1000" dirty="0"/>
              <a:t>      &lt;/repositories&gt;</a:t>
            </a:r>
          </a:p>
          <a:p>
            <a:pPr>
              <a:defRPr/>
            </a:pPr>
            <a:r>
              <a:rPr lang="en-US" altLang="zh-CN" sz="1000" dirty="0"/>
              <a:t>     &lt;pluginRepositories&gt;</a:t>
            </a:r>
          </a:p>
          <a:p>
            <a:pPr>
              <a:defRPr/>
            </a:pPr>
            <a:r>
              <a:rPr lang="en-US" altLang="zh-CN" sz="1000" dirty="0"/>
              <a:t>        &lt;pluginRepository&gt;</a:t>
            </a:r>
          </a:p>
          <a:p>
            <a:pPr>
              <a:defRPr/>
            </a:pPr>
            <a:r>
              <a:rPr lang="en-US" altLang="zh-CN" sz="1000" dirty="0"/>
              <a:t>          &lt;id&gt;central&lt;/id&gt;</a:t>
            </a:r>
          </a:p>
          <a:p>
            <a:pPr>
              <a:defRPr/>
            </a:pPr>
            <a:r>
              <a:rPr lang="en-US" altLang="zh-CN" sz="1000" dirty="0"/>
              <a:t>          &lt;</a:t>
            </a:r>
            <a:r>
              <a:rPr lang="en-US" altLang="zh-CN" sz="1000" dirty="0" err="1"/>
              <a:t>url</a:t>
            </a:r>
            <a:r>
              <a:rPr lang="en-US" altLang="zh-CN" sz="1000" dirty="0"/>
              <a:t>&gt;http://central&lt;/url&gt;</a:t>
            </a:r>
          </a:p>
          <a:p>
            <a:pPr>
              <a:defRPr/>
            </a:pPr>
            <a:r>
              <a:rPr lang="en-US" altLang="zh-CN" sz="1000" dirty="0"/>
              <a:t>          &lt;releases&gt;&lt;enabled&gt;true&lt;/enabled&gt;&lt;/releases&gt;</a:t>
            </a:r>
          </a:p>
          <a:p>
            <a:pPr>
              <a:defRPr/>
            </a:pPr>
            <a:r>
              <a:rPr lang="en-US" altLang="zh-CN" sz="1000" dirty="0"/>
              <a:t>          &lt;snapshots&gt;&lt;enabled&gt;true&lt;/enabled&gt;&lt;/snapshots&gt;</a:t>
            </a:r>
          </a:p>
          <a:p>
            <a:pPr>
              <a:defRPr/>
            </a:pPr>
            <a:r>
              <a:rPr lang="en-US" altLang="zh-CN" sz="1000" dirty="0"/>
              <a:t>        &lt;/pluginRepository&gt;</a:t>
            </a:r>
          </a:p>
          <a:p>
            <a:pPr>
              <a:defRPr/>
            </a:pPr>
            <a:r>
              <a:rPr lang="en-US" altLang="zh-CN" sz="1000" dirty="0"/>
              <a:t>      &lt;/pluginRepositories&gt;</a:t>
            </a:r>
          </a:p>
          <a:p>
            <a:pPr>
              <a:defRPr/>
            </a:pPr>
            <a:r>
              <a:rPr lang="en-US" altLang="zh-CN" sz="1000" dirty="0"/>
              <a:t>    &lt;/profile&gt;</a:t>
            </a:r>
          </a:p>
          <a:p>
            <a:pPr>
              <a:defRPr/>
            </a:pPr>
            <a:r>
              <a:rPr lang="en-US" altLang="zh-CN" sz="1000" dirty="0"/>
              <a:t>  &lt;/profiles&gt;</a:t>
            </a:r>
          </a:p>
          <a:p>
            <a:pPr>
              <a:defRPr/>
            </a:pPr>
            <a:r>
              <a:rPr lang="en-US" altLang="zh-CN" sz="1000" dirty="0"/>
              <a:t>  &lt;</a:t>
            </a:r>
            <a:r>
              <a:rPr lang="en-US" altLang="zh-CN" sz="1000" dirty="0" err="1"/>
              <a:t>activeProfiles</a:t>
            </a:r>
            <a:r>
              <a:rPr lang="en-US" altLang="zh-CN" sz="1000" dirty="0"/>
              <a:t>&gt;    </a:t>
            </a:r>
          </a:p>
          <a:p>
            <a:pPr>
              <a:defRPr/>
            </a:pPr>
            <a:r>
              <a:rPr lang="en-US" altLang="zh-CN" sz="1000" dirty="0"/>
              <a:t>    &lt;</a:t>
            </a:r>
            <a:r>
              <a:rPr lang="en-US" altLang="zh-CN" sz="1000" dirty="0" err="1"/>
              <a:t>activeProfile</a:t>
            </a:r>
            <a:r>
              <a:rPr lang="en-US" altLang="zh-CN" sz="1000" dirty="0"/>
              <a:t>&gt;nexus&lt;/</a:t>
            </a:r>
            <a:r>
              <a:rPr lang="en-US" altLang="zh-CN" sz="1000" dirty="0" err="1"/>
              <a:t>activeProfile</a:t>
            </a:r>
            <a:r>
              <a:rPr lang="en-US" altLang="zh-CN" sz="1000" dirty="0"/>
              <a:t>&gt;</a:t>
            </a:r>
          </a:p>
          <a:p>
            <a:pPr>
              <a:defRPr/>
            </a:pPr>
            <a:r>
              <a:rPr lang="en-US" altLang="zh-CN" sz="1000" dirty="0"/>
              <a:t>  &lt;/</a:t>
            </a:r>
            <a:r>
              <a:rPr lang="en-US" altLang="zh-CN" sz="1000" dirty="0" err="1"/>
              <a:t>activeProfiles</a:t>
            </a:r>
            <a:r>
              <a:rPr lang="en-US" altLang="zh-CN" sz="1000" dirty="0"/>
              <a:t>&gt;</a:t>
            </a:r>
          </a:p>
          <a:p>
            <a:pPr>
              <a:defRPr/>
            </a:pPr>
            <a:r>
              <a:rPr lang="en-US" altLang="zh-CN" sz="1000" dirty="0"/>
              <a:t>  ...</a:t>
            </a:r>
          </a:p>
          <a:p>
            <a:pPr>
              <a:defRPr/>
            </a:pPr>
            <a:r>
              <a:rPr lang="en-US" altLang="zh-CN" sz="1000" dirty="0"/>
              <a:t>&lt;/settings&gt;</a:t>
            </a:r>
            <a:endParaRPr lang="zh-CN" altLang="en-US" sz="1000" dirty="0"/>
          </a:p>
        </p:txBody>
      </p:sp>
      <p:sp>
        <p:nvSpPr>
          <p:cNvPr id="4" name="Slide Number Placeholder 3"/>
          <p:cNvSpPr>
            <a:spLocks noGrp="1"/>
          </p:cNvSpPr>
          <p:nvPr>
            <p:ph type="sldNum" sz="quarter" idx="12"/>
          </p:nvPr>
        </p:nvSpPr>
        <p:spPr/>
        <p:txBody>
          <a:bodyPr/>
          <a:lstStyle/>
          <a:p>
            <a:pPr>
              <a:defRPr/>
            </a:pPr>
            <a:fld id="{AEB7165C-B5BA-477B-B534-1EDDB2CB9EF1}" type="slidenum">
              <a:rPr lang="zh-CN" altLang="fr-FR" smtClean="0"/>
              <a:pPr>
                <a:defRPr/>
              </a:pPr>
              <a:t>72</a:t>
            </a:fld>
            <a:endParaRPr lang="fr-FR" altLang="zh-CN"/>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332656"/>
            <a:ext cx="6336704"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Deploy to Nexus</a:t>
            </a:r>
            <a:endParaRPr lang="zh-CN" altLang="en-US" sz="4000" dirty="0">
              <a:solidFill>
                <a:schemeClr val="accent6">
                  <a:lumMod val="75000"/>
                </a:schemeClr>
              </a:solidFill>
              <a:latin typeface="华文琥珀" pitchFamily="2" charset="-122"/>
              <a:ea typeface="华文琥珀" pitchFamily="2" charset="-122"/>
            </a:endParaRPr>
          </a:p>
        </p:txBody>
      </p:sp>
      <p:sp>
        <p:nvSpPr>
          <p:cNvPr id="7" name="TextBox 6"/>
          <p:cNvSpPr txBox="1"/>
          <p:nvPr/>
        </p:nvSpPr>
        <p:spPr>
          <a:xfrm>
            <a:off x="611560" y="1124744"/>
            <a:ext cx="5472608" cy="304698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altLang="zh-CN" sz="1200" dirty="0"/>
              <a:t>&lt;project&gt;</a:t>
            </a:r>
          </a:p>
          <a:p>
            <a:pPr>
              <a:defRPr/>
            </a:pPr>
            <a:r>
              <a:rPr lang="en-US" altLang="zh-CN" sz="1200" dirty="0"/>
              <a:t>  ...</a:t>
            </a:r>
          </a:p>
          <a:p>
            <a:pPr>
              <a:defRPr/>
            </a:pPr>
            <a:r>
              <a:rPr lang="en-US" altLang="zh-CN" sz="1200" dirty="0"/>
              <a:t>  &lt;distributionManagement&gt;</a:t>
            </a:r>
          </a:p>
          <a:p>
            <a:pPr>
              <a:defRPr/>
            </a:pPr>
            <a:r>
              <a:rPr lang="en-US" altLang="zh-CN" sz="1200" dirty="0"/>
              <a:t>    &lt;repository&gt;</a:t>
            </a:r>
          </a:p>
          <a:p>
            <a:pPr>
              <a:defRPr/>
            </a:pPr>
            <a:r>
              <a:rPr lang="en-US" altLang="zh-CN" sz="1200" dirty="0"/>
              <a:t>      &lt;id&gt;nexus-releases&lt;/id&gt;</a:t>
            </a:r>
          </a:p>
          <a:p>
            <a:pPr>
              <a:defRPr/>
            </a:pPr>
            <a:r>
              <a:rPr lang="en-US" altLang="zh-CN" sz="1200" dirty="0"/>
              <a:t>      &lt;name&gt;Nexus Releases Repository&lt;/name&gt;</a:t>
            </a:r>
          </a:p>
          <a:p>
            <a:pPr>
              <a:defRPr/>
            </a:pPr>
            <a:r>
              <a:rPr lang="en-US" altLang="zh-CN" sz="1200" dirty="0"/>
              <a:t>      &lt;</a:t>
            </a:r>
            <a:r>
              <a:rPr lang="en-US" altLang="zh-CN" sz="1200" dirty="0" err="1"/>
              <a:t>url</a:t>
            </a:r>
            <a:r>
              <a:rPr lang="en-US" altLang="zh-CN" sz="1200" dirty="0"/>
              <a:t>&gt;http://localhost:8081/nexus/content/repositories/releases/&lt;/url&gt;</a:t>
            </a:r>
          </a:p>
          <a:p>
            <a:pPr>
              <a:defRPr/>
            </a:pPr>
            <a:r>
              <a:rPr lang="en-US" altLang="zh-CN" sz="1200" dirty="0"/>
              <a:t>    &lt;/repository&gt;</a:t>
            </a:r>
          </a:p>
          <a:p>
            <a:pPr>
              <a:defRPr/>
            </a:pPr>
            <a:r>
              <a:rPr lang="en-US" altLang="zh-CN" sz="1200" dirty="0"/>
              <a:t>    &lt;</a:t>
            </a:r>
            <a:r>
              <a:rPr lang="en-US" altLang="zh-CN" sz="1200" dirty="0" err="1"/>
              <a:t>snapshotRepository</a:t>
            </a:r>
            <a:r>
              <a:rPr lang="en-US" altLang="zh-CN" sz="1200" dirty="0"/>
              <a:t>&gt;</a:t>
            </a:r>
          </a:p>
          <a:p>
            <a:pPr>
              <a:defRPr/>
            </a:pPr>
            <a:r>
              <a:rPr lang="en-US" altLang="zh-CN" sz="1200" dirty="0"/>
              <a:t>      &lt;id&gt;nexus-snapshots&lt;/id&gt;</a:t>
            </a:r>
          </a:p>
          <a:p>
            <a:pPr>
              <a:defRPr/>
            </a:pPr>
            <a:r>
              <a:rPr lang="en-US" altLang="zh-CN" sz="1200" dirty="0"/>
              <a:t>      &lt;name&gt;Nexus Snapshots Repository&lt;/name&gt;</a:t>
            </a:r>
          </a:p>
          <a:p>
            <a:pPr>
              <a:defRPr/>
            </a:pPr>
            <a:r>
              <a:rPr lang="en-US" altLang="zh-CN" sz="1200" dirty="0"/>
              <a:t>      &lt;</a:t>
            </a:r>
            <a:r>
              <a:rPr lang="en-US" altLang="zh-CN" sz="1200" dirty="0" err="1"/>
              <a:t>url</a:t>
            </a:r>
            <a:r>
              <a:rPr lang="en-US" altLang="zh-CN" sz="1200" dirty="0"/>
              <a:t>&gt;http://localhost:8081/nexus/content/repositories/snapshots/&lt;/url&gt;    </a:t>
            </a:r>
          </a:p>
          <a:p>
            <a:pPr>
              <a:defRPr/>
            </a:pPr>
            <a:r>
              <a:rPr lang="en-US" altLang="zh-CN" sz="1200" dirty="0"/>
              <a:t>    &lt;/</a:t>
            </a:r>
            <a:r>
              <a:rPr lang="en-US" altLang="zh-CN" sz="1200" dirty="0" err="1"/>
              <a:t>snapshotRepository</a:t>
            </a:r>
            <a:r>
              <a:rPr lang="en-US" altLang="zh-CN" sz="1200" dirty="0"/>
              <a:t>&gt;</a:t>
            </a:r>
          </a:p>
          <a:p>
            <a:pPr>
              <a:defRPr/>
            </a:pPr>
            <a:r>
              <a:rPr lang="en-US" altLang="zh-CN" sz="1200" dirty="0"/>
              <a:t>  &lt;/distributionManagement&gt;</a:t>
            </a:r>
          </a:p>
          <a:p>
            <a:pPr>
              <a:defRPr/>
            </a:pPr>
            <a:r>
              <a:rPr lang="en-US" altLang="zh-CN" sz="1200" dirty="0"/>
              <a:t>  ...</a:t>
            </a:r>
          </a:p>
          <a:p>
            <a:pPr>
              <a:defRPr/>
            </a:pPr>
            <a:r>
              <a:rPr lang="en-US" altLang="zh-CN" sz="1200" dirty="0"/>
              <a:t>&lt;/project&gt;</a:t>
            </a:r>
            <a:endParaRPr lang="zh-CN" altLang="en-US" sz="1200" dirty="0"/>
          </a:p>
        </p:txBody>
      </p:sp>
      <p:sp>
        <p:nvSpPr>
          <p:cNvPr id="4" name="TextBox 3"/>
          <p:cNvSpPr txBox="1"/>
          <p:nvPr/>
        </p:nvSpPr>
        <p:spPr>
          <a:xfrm>
            <a:off x="5543600" y="2636912"/>
            <a:ext cx="3204864" cy="304698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altLang="zh-CN" sz="1200" dirty="0"/>
              <a:t>&lt;settings&gt;</a:t>
            </a:r>
          </a:p>
          <a:p>
            <a:pPr>
              <a:defRPr/>
            </a:pPr>
            <a:r>
              <a:rPr lang="en-US" altLang="zh-CN" sz="1200" dirty="0"/>
              <a:t>  ...</a:t>
            </a:r>
          </a:p>
          <a:p>
            <a:pPr>
              <a:defRPr/>
            </a:pPr>
            <a:r>
              <a:rPr lang="en-US" altLang="zh-CN" sz="1200" dirty="0"/>
              <a:t>  &lt;servers&gt;</a:t>
            </a:r>
          </a:p>
          <a:p>
            <a:pPr>
              <a:defRPr/>
            </a:pPr>
            <a:r>
              <a:rPr lang="en-US" altLang="zh-CN" sz="1200" dirty="0"/>
              <a:t>    &lt;server&gt;</a:t>
            </a:r>
          </a:p>
          <a:p>
            <a:pPr>
              <a:defRPr/>
            </a:pPr>
            <a:r>
              <a:rPr lang="en-US" altLang="zh-CN" sz="1200" dirty="0"/>
              <a:t>      &lt;id&gt;nexus-releases&lt;/id&gt;</a:t>
            </a:r>
          </a:p>
          <a:p>
            <a:pPr>
              <a:defRPr/>
            </a:pPr>
            <a:r>
              <a:rPr lang="en-US" altLang="zh-CN" sz="1200" dirty="0"/>
              <a:t>      &lt;username&gt;admin&lt;/username&gt;</a:t>
            </a:r>
          </a:p>
          <a:p>
            <a:pPr>
              <a:defRPr/>
            </a:pPr>
            <a:r>
              <a:rPr lang="en-US" altLang="zh-CN" sz="1200" dirty="0"/>
              <a:t>      &lt;password&gt;*****&lt;/password&gt;</a:t>
            </a:r>
          </a:p>
          <a:p>
            <a:pPr>
              <a:defRPr/>
            </a:pPr>
            <a:r>
              <a:rPr lang="en-US" altLang="zh-CN" sz="1200" dirty="0"/>
              <a:t>    &lt;/server&gt;</a:t>
            </a:r>
          </a:p>
          <a:p>
            <a:pPr>
              <a:defRPr/>
            </a:pPr>
            <a:r>
              <a:rPr lang="en-US" altLang="zh-CN" sz="1200" dirty="0"/>
              <a:t>    &lt;server&gt;</a:t>
            </a:r>
          </a:p>
          <a:p>
            <a:pPr>
              <a:defRPr/>
            </a:pPr>
            <a:r>
              <a:rPr lang="en-US" altLang="zh-CN" sz="1200" dirty="0"/>
              <a:t>      &lt;id&gt;nexus-snapshots&lt;/id&gt;</a:t>
            </a:r>
          </a:p>
          <a:p>
            <a:pPr>
              <a:defRPr/>
            </a:pPr>
            <a:r>
              <a:rPr lang="en-US" altLang="zh-CN" sz="1200" dirty="0"/>
              <a:t>      &lt;username&gt;admin&lt;/username&gt;</a:t>
            </a:r>
          </a:p>
          <a:p>
            <a:pPr>
              <a:defRPr/>
            </a:pPr>
            <a:r>
              <a:rPr lang="en-US" altLang="zh-CN" sz="1200" dirty="0"/>
              <a:t>      &lt;password&gt;*****&lt;/password&gt;</a:t>
            </a:r>
          </a:p>
          <a:p>
            <a:pPr>
              <a:defRPr/>
            </a:pPr>
            <a:r>
              <a:rPr lang="en-US" altLang="zh-CN" sz="1200" dirty="0"/>
              <a:t>    &lt;/server&gt;    </a:t>
            </a:r>
          </a:p>
          <a:p>
            <a:pPr>
              <a:defRPr/>
            </a:pPr>
            <a:r>
              <a:rPr lang="en-US" altLang="zh-CN" sz="1200" dirty="0"/>
              <a:t>  &lt;/servers&gt;</a:t>
            </a:r>
          </a:p>
          <a:p>
            <a:pPr>
              <a:defRPr/>
            </a:pPr>
            <a:r>
              <a:rPr lang="en-US" altLang="zh-CN" sz="1200" dirty="0"/>
              <a:t>  ...</a:t>
            </a:r>
          </a:p>
          <a:p>
            <a:pPr>
              <a:defRPr/>
            </a:pPr>
            <a:r>
              <a:rPr lang="en-US" altLang="zh-CN" sz="1200" dirty="0"/>
              <a:t>&lt;/settings&gt;</a:t>
            </a:r>
          </a:p>
        </p:txBody>
      </p:sp>
      <p:sp>
        <p:nvSpPr>
          <p:cNvPr id="6" name="Slide Number Placeholder 5"/>
          <p:cNvSpPr>
            <a:spLocks noGrp="1"/>
          </p:cNvSpPr>
          <p:nvPr>
            <p:ph type="sldNum" sz="quarter" idx="12"/>
          </p:nvPr>
        </p:nvSpPr>
        <p:spPr/>
        <p:txBody>
          <a:bodyPr/>
          <a:lstStyle/>
          <a:p>
            <a:pPr>
              <a:defRPr/>
            </a:pPr>
            <a:fld id="{AEB7165C-B5BA-477B-B534-1EDDB2CB9EF1}" type="slidenum">
              <a:rPr lang="zh-CN" altLang="fr-FR" smtClean="0"/>
              <a:pPr>
                <a:defRPr/>
              </a:pPr>
              <a:t>73</a:t>
            </a:fld>
            <a:endParaRPr lang="fr-FR" altLang="zh-CN"/>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1981289"/>
            <a:ext cx="5040560" cy="1938992"/>
          </a:xfrm>
          <a:prstGeom prst="rect">
            <a:avLst/>
          </a:prstGeom>
          <a:noFill/>
        </p:spPr>
        <p:txBody>
          <a:bodyPr wrap="square">
            <a:spAutoFit/>
          </a:bodyPr>
          <a:lstStyle/>
          <a:p>
            <a:pPr fontAlgn="auto">
              <a:spcBef>
                <a:spcPts val="0"/>
              </a:spcBef>
              <a:spcAft>
                <a:spcPts val="0"/>
              </a:spcAft>
              <a:defRPr/>
            </a:pPr>
            <a:r>
              <a:rPr lang="en-US" altLang="zh-CN" sz="6000" dirty="0" smtClean="0">
                <a:solidFill>
                  <a:schemeClr val="accent6">
                    <a:lumMod val="75000"/>
                  </a:schemeClr>
                </a:solidFill>
                <a:latin typeface="华文琥珀" pitchFamily="2" charset="-122"/>
                <a:ea typeface="华文琥珀" pitchFamily="2" charset="-122"/>
              </a:rPr>
              <a:t>Advanced</a:t>
            </a:r>
          </a:p>
          <a:p>
            <a:pPr fontAlgn="auto">
              <a:spcBef>
                <a:spcPts val="0"/>
              </a:spcBef>
              <a:spcAft>
                <a:spcPts val="0"/>
              </a:spcAft>
              <a:defRPr/>
            </a:pPr>
            <a:r>
              <a:rPr lang="en-US" altLang="zh-CN" sz="6000" dirty="0" smtClean="0">
                <a:solidFill>
                  <a:schemeClr val="accent6">
                    <a:lumMod val="75000"/>
                  </a:schemeClr>
                </a:solidFill>
                <a:latin typeface="华文琥珀" pitchFamily="2" charset="-122"/>
                <a:ea typeface="华文琥珀" pitchFamily="2" charset="-122"/>
              </a:rPr>
              <a:t>Practices</a:t>
            </a:r>
            <a:endParaRPr lang="zh-CN" altLang="en-US" sz="6000" dirty="0">
              <a:solidFill>
                <a:schemeClr val="accent6">
                  <a:lumMod val="75000"/>
                </a:schemeClr>
              </a:solidFill>
              <a:latin typeface="华文琥珀" pitchFamily="2" charset="-122"/>
              <a:ea typeface="华文琥珀" pitchFamily="2" charset="-122"/>
            </a:endParaRPr>
          </a:p>
        </p:txBody>
      </p:sp>
      <p:pic>
        <p:nvPicPr>
          <p:cNvPr id="6" name="图片 4" descr="maven_mug_black-300x300.png"/>
          <p:cNvPicPr>
            <a:picLocks noChangeAspect="1"/>
          </p:cNvPicPr>
          <p:nvPr/>
        </p:nvPicPr>
        <p:blipFill>
          <a:blip r:embed="rId2" cstate="print"/>
          <a:srcRect/>
          <a:stretch>
            <a:fillRect/>
          </a:stretch>
        </p:blipFill>
        <p:spPr bwMode="auto">
          <a:xfrm>
            <a:off x="5508104" y="1988840"/>
            <a:ext cx="2276475" cy="2278063"/>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AEB7165C-B5BA-477B-B534-1EDDB2CB9EF1}" type="slidenum">
              <a:rPr lang="zh-CN" altLang="fr-FR" smtClean="0"/>
              <a:pPr>
                <a:defRPr/>
              </a:pPr>
              <a:t>74</a:t>
            </a:fld>
            <a:endParaRPr lang="fr-FR" altLang="zh-CN"/>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不等于号 3"/>
          <p:cNvSpPr/>
          <p:nvPr/>
        </p:nvSpPr>
        <p:spPr>
          <a:xfrm>
            <a:off x="3571875" y="2357438"/>
            <a:ext cx="1500188" cy="914400"/>
          </a:xfrm>
          <a:prstGeom prst="mathNotEqual">
            <a:avLst/>
          </a:prstGeom>
        </p:spPr>
        <p:style>
          <a:lnRef idx="3">
            <a:schemeClr val="lt1"/>
          </a:lnRef>
          <a:fillRef idx="1">
            <a:schemeClr val="dk1"/>
          </a:fillRef>
          <a:effectRef idx="1">
            <a:schemeClr val="dk1"/>
          </a:effectRef>
          <a:fontRef idx="minor">
            <a:schemeClr val="lt1"/>
          </a:fontRef>
        </p:style>
        <p:txBody>
          <a:bodyPr anchor="ctr"/>
          <a:lstStyle/>
          <a:p>
            <a:pPr algn="ctr">
              <a:defRPr/>
            </a:pPr>
            <a:endParaRPr lang="zh-CN" altLang="en-US">
              <a:solidFill>
                <a:schemeClr val="tx1"/>
              </a:solidFill>
            </a:endParaRPr>
          </a:p>
        </p:txBody>
      </p:sp>
      <p:sp>
        <p:nvSpPr>
          <p:cNvPr id="6" name="圆角矩形 5"/>
          <p:cNvSpPr/>
          <p:nvPr/>
        </p:nvSpPr>
        <p:spPr>
          <a:xfrm>
            <a:off x="857250" y="2357438"/>
            <a:ext cx="2571750" cy="9144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dirty="0" smtClean="0"/>
              <a:t>aggregation</a:t>
            </a:r>
            <a:endParaRPr lang="zh-CN" altLang="en-US" dirty="0"/>
          </a:p>
        </p:txBody>
      </p:sp>
      <p:sp>
        <p:nvSpPr>
          <p:cNvPr id="7" name="圆角矩形 6"/>
          <p:cNvSpPr/>
          <p:nvPr/>
        </p:nvSpPr>
        <p:spPr>
          <a:xfrm>
            <a:off x="5214938" y="2357438"/>
            <a:ext cx="2571750" cy="914400"/>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zh-CN" dirty="0" smtClean="0"/>
              <a:t>inheritance</a:t>
            </a:r>
            <a:endParaRPr lang="zh-CN" altLang="en-US" dirty="0"/>
          </a:p>
        </p:txBody>
      </p:sp>
      <p:sp>
        <p:nvSpPr>
          <p:cNvPr id="8" name="TextBox 7"/>
          <p:cNvSpPr txBox="1"/>
          <p:nvPr/>
        </p:nvSpPr>
        <p:spPr>
          <a:xfrm>
            <a:off x="857250" y="3857625"/>
            <a:ext cx="2571750" cy="101600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altLang="zh-CN" sz="1200" dirty="0"/>
              <a:t>&lt;modules&gt;</a:t>
            </a:r>
          </a:p>
          <a:p>
            <a:pPr>
              <a:defRPr/>
            </a:pPr>
            <a:r>
              <a:rPr lang="en-US" altLang="zh-CN" sz="1200" dirty="0"/>
              <a:t>    &lt;module&gt;module-a&lt;/module&gt;</a:t>
            </a:r>
          </a:p>
          <a:p>
            <a:pPr>
              <a:defRPr/>
            </a:pPr>
            <a:r>
              <a:rPr lang="en-US" altLang="zh-CN" sz="1200" dirty="0"/>
              <a:t>    &lt;module&gt;module-b&lt;/module&gt;</a:t>
            </a:r>
          </a:p>
          <a:p>
            <a:pPr>
              <a:defRPr/>
            </a:pPr>
            <a:r>
              <a:rPr lang="en-US" altLang="zh-CN" sz="1200" dirty="0"/>
              <a:t>    &lt;module&gt;module-c&lt;/module&gt;</a:t>
            </a:r>
          </a:p>
          <a:p>
            <a:pPr>
              <a:defRPr/>
            </a:pPr>
            <a:r>
              <a:rPr lang="en-US" altLang="zh-CN" sz="1200" dirty="0"/>
              <a:t>&lt;/modules&gt;</a:t>
            </a:r>
            <a:endParaRPr lang="zh-CN" altLang="en-US" sz="1200" dirty="0"/>
          </a:p>
        </p:txBody>
      </p:sp>
      <p:sp>
        <p:nvSpPr>
          <p:cNvPr id="9" name="TextBox 8"/>
          <p:cNvSpPr txBox="1"/>
          <p:nvPr/>
        </p:nvSpPr>
        <p:spPr>
          <a:xfrm>
            <a:off x="5214938" y="3857625"/>
            <a:ext cx="3071812" cy="1016000"/>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altLang="zh-CN" sz="1200" dirty="0"/>
              <a:t>&lt;parent&gt;</a:t>
            </a:r>
          </a:p>
          <a:p>
            <a:pPr>
              <a:defRPr/>
            </a:pPr>
            <a:r>
              <a:rPr lang="en-US" altLang="zh-CN" sz="1200" dirty="0"/>
              <a:t>    &lt;groupId&gt;</a:t>
            </a:r>
            <a:r>
              <a:rPr lang="en-US" altLang="zh-CN" sz="1200" dirty="0" err="1"/>
              <a:t>com.juvenxu.training</a:t>
            </a:r>
            <a:r>
              <a:rPr lang="en-US" altLang="zh-CN" sz="1200" dirty="0"/>
              <a:t>&lt;/groupId&gt;</a:t>
            </a:r>
          </a:p>
          <a:p>
            <a:pPr>
              <a:defRPr/>
            </a:pPr>
            <a:r>
              <a:rPr lang="en-US" altLang="zh-CN" sz="1200" dirty="0"/>
              <a:t>    &lt;artifactId&gt;training-parent&lt;/artifactId&gt;</a:t>
            </a:r>
          </a:p>
          <a:p>
            <a:pPr>
              <a:defRPr/>
            </a:pPr>
            <a:r>
              <a:rPr lang="en-US" altLang="zh-CN" sz="1200" dirty="0"/>
              <a:t>    &lt;version&gt;1.0&lt;/version&gt;</a:t>
            </a:r>
          </a:p>
          <a:p>
            <a:pPr>
              <a:defRPr/>
            </a:pPr>
            <a:r>
              <a:rPr lang="en-US" altLang="zh-CN" sz="1200" dirty="0"/>
              <a:t>&lt;/parent&gt;</a:t>
            </a:r>
            <a:endParaRPr lang="zh-CN" altLang="en-US" sz="1200" dirty="0"/>
          </a:p>
        </p:txBody>
      </p:sp>
      <p:sp>
        <p:nvSpPr>
          <p:cNvPr id="11" name="TextBox 10"/>
          <p:cNvSpPr txBox="1"/>
          <p:nvPr/>
        </p:nvSpPr>
        <p:spPr>
          <a:xfrm>
            <a:off x="539552" y="332656"/>
            <a:ext cx="6336704"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Aggregation &amp; Inheritance</a:t>
            </a:r>
            <a:endParaRPr lang="zh-CN" altLang="en-US" sz="4000" dirty="0">
              <a:solidFill>
                <a:schemeClr val="accent6">
                  <a:lumMod val="75000"/>
                </a:schemeClr>
              </a:solidFill>
              <a:latin typeface="华文琥珀" pitchFamily="2" charset="-122"/>
              <a:ea typeface="华文琥珀" pitchFamily="2" charset="-122"/>
            </a:endParaRPr>
          </a:p>
        </p:txBody>
      </p:sp>
      <p:sp>
        <p:nvSpPr>
          <p:cNvPr id="10" name="Slide Number Placeholder 9"/>
          <p:cNvSpPr>
            <a:spLocks noGrp="1"/>
          </p:cNvSpPr>
          <p:nvPr>
            <p:ph type="sldNum" sz="quarter" idx="12"/>
          </p:nvPr>
        </p:nvSpPr>
        <p:spPr/>
        <p:txBody>
          <a:bodyPr/>
          <a:lstStyle/>
          <a:p>
            <a:pPr>
              <a:defRPr/>
            </a:pPr>
            <a:fld id="{AEB7165C-B5BA-477B-B534-1EDDB2CB9EF1}" type="slidenum">
              <a:rPr lang="zh-CN" altLang="fr-FR" smtClean="0"/>
              <a:pPr>
                <a:defRPr/>
              </a:pPr>
              <a:t>75</a:t>
            </a:fld>
            <a:endParaRPr lang="fr-FR" altLang="zh-CN"/>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eaLnBrk="1" hangingPunct="1">
              <a:buFont typeface="Wingdings" pitchFamily="2" charset="2"/>
              <a:buChar char="p"/>
              <a:defRPr/>
            </a:pPr>
            <a:r>
              <a:rPr lang="en-US" altLang="zh-CN" dirty="0" smtClean="0">
                <a:solidFill>
                  <a:schemeClr val="accent6"/>
                </a:solidFill>
              </a:rPr>
              <a:t> Aggregate build</a:t>
            </a:r>
            <a:r>
              <a:rPr lang="zh-CN" altLang="en-US" sz="2400" dirty="0" smtClean="0"/>
              <a:t>，</a:t>
            </a:r>
            <a:r>
              <a:rPr lang="en-US" altLang="zh-CN" sz="2400" dirty="0" smtClean="0"/>
              <a:t>so when Maven build the aggregation module, it also build sub modules.</a:t>
            </a:r>
          </a:p>
          <a:p>
            <a:pPr eaLnBrk="1" hangingPunct="1">
              <a:buFont typeface="Wingdings" pitchFamily="2" charset="2"/>
              <a:buChar char="p"/>
              <a:defRPr/>
            </a:pPr>
            <a:r>
              <a:rPr lang="en-US" altLang="zh-CN" sz="2400" dirty="0" smtClean="0"/>
              <a:t>packaging  of the aggregation module </a:t>
            </a:r>
            <a:r>
              <a:rPr lang="en-US" altLang="zh-CN" sz="2400" u="sng" dirty="0" smtClean="0"/>
              <a:t>must</a:t>
            </a:r>
            <a:r>
              <a:rPr lang="en-US" altLang="zh-CN" sz="2400" dirty="0" smtClean="0"/>
              <a:t> be POM</a:t>
            </a:r>
          </a:p>
          <a:p>
            <a:pPr eaLnBrk="1" hangingPunct="1">
              <a:buFont typeface="Calibri" pitchFamily="34" charset="0"/>
              <a:buChar char="*"/>
              <a:defRPr/>
            </a:pPr>
            <a:endParaRPr lang="en-US" altLang="zh-CN" sz="2400" dirty="0" smtClean="0"/>
          </a:p>
        </p:txBody>
      </p:sp>
      <p:sp>
        <p:nvSpPr>
          <p:cNvPr id="6" name="Slide Number Placeholder 5"/>
          <p:cNvSpPr>
            <a:spLocks noGrp="1"/>
          </p:cNvSpPr>
          <p:nvPr>
            <p:ph type="sldNum" sz="quarter" idx="12"/>
          </p:nvPr>
        </p:nvSpPr>
        <p:spPr/>
        <p:txBody>
          <a:bodyPr/>
          <a:lstStyle/>
          <a:p>
            <a:pPr>
              <a:defRPr/>
            </a:pPr>
            <a:fld id="{AEB7165C-B5BA-477B-B534-1EDDB2CB9EF1}" type="slidenum">
              <a:rPr lang="zh-CN" altLang="fr-FR" smtClean="0"/>
              <a:pPr>
                <a:defRPr/>
              </a:pPr>
              <a:t>76</a:t>
            </a:fld>
            <a:endParaRPr lang="fr-FR" altLang="zh-CN"/>
          </a:p>
        </p:txBody>
      </p:sp>
      <p:sp>
        <p:nvSpPr>
          <p:cNvPr id="4" name="TextBox 3"/>
          <p:cNvSpPr txBox="1"/>
          <p:nvPr/>
        </p:nvSpPr>
        <p:spPr>
          <a:xfrm>
            <a:off x="2286000" y="3571875"/>
            <a:ext cx="2571750" cy="1754188"/>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altLang="zh-CN" sz="1200" dirty="0"/>
              <a:t>&lt;groupId&gt;..</a:t>
            </a:r>
          </a:p>
          <a:p>
            <a:pPr>
              <a:defRPr/>
            </a:pPr>
            <a:r>
              <a:rPr lang="en-US" altLang="zh-CN" sz="1200" dirty="0"/>
              <a:t>&lt;artifactId&gt;…</a:t>
            </a:r>
          </a:p>
          <a:p>
            <a:pPr>
              <a:defRPr/>
            </a:pPr>
            <a:r>
              <a:rPr lang="en-US" altLang="zh-CN" sz="1200" dirty="0"/>
              <a:t>&lt;version&gt;…</a:t>
            </a:r>
          </a:p>
          <a:p>
            <a:pPr>
              <a:defRPr/>
            </a:pPr>
            <a:r>
              <a:rPr lang="en-US" altLang="zh-CN" sz="1200" dirty="0"/>
              <a:t>&lt;packaging&gt;</a:t>
            </a:r>
            <a:r>
              <a:rPr lang="en-US" altLang="zh-CN" sz="1200" dirty="0" err="1"/>
              <a:t>pom</a:t>
            </a:r>
            <a:r>
              <a:rPr lang="en-US" altLang="zh-CN" sz="1200" dirty="0"/>
              <a:t>&lt;/packaging&gt;</a:t>
            </a:r>
          </a:p>
          <a:p>
            <a:pPr>
              <a:defRPr/>
            </a:pPr>
            <a:r>
              <a:rPr lang="en-US" altLang="zh-CN" sz="1200" dirty="0"/>
              <a:t>&lt;modules&gt;</a:t>
            </a:r>
          </a:p>
          <a:p>
            <a:pPr>
              <a:defRPr/>
            </a:pPr>
            <a:r>
              <a:rPr lang="en-US" altLang="zh-CN" sz="1200" dirty="0"/>
              <a:t>    &lt;module&gt;module-a&lt;/module&gt;</a:t>
            </a:r>
          </a:p>
          <a:p>
            <a:pPr>
              <a:defRPr/>
            </a:pPr>
            <a:r>
              <a:rPr lang="en-US" altLang="zh-CN" sz="1200" dirty="0"/>
              <a:t>    &lt;module&gt;module-b&lt;/module&gt;</a:t>
            </a:r>
          </a:p>
          <a:p>
            <a:pPr>
              <a:defRPr/>
            </a:pPr>
            <a:r>
              <a:rPr lang="en-US" altLang="zh-CN" sz="1200" dirty="0"/>
              <a:t>    &lt;module&gt;../module-o&lt;/module&gt;</a:t>
            </a:r>
          </a:p>
          <a:p>
            <a:pPr>
              <a:defRPr/>
            </a:pPr>
            <a:r>
              <a:rPr lang="en-US" altLang="zh-CN" sz="1200" dirty="0"/>
              <a:t>&lt;/modules&gt;</a:t>
            </a:r>
            <a:endParaRPr lang="zh-CN" altLang="en-US" sz="1200" dirty="0"/>
          </a:p>
        </p:txBody>
      </p:sp>
      <p:sp>
        <p:nvSpPr>
          <p:cNvPr id="5" name="矩形标注 4"/>
          <p:cNvSpPr/>
          <p:nvPr/>
        </p:nvSpPr>
        <p:spPr>
          <a:xfrm>
            <a:off x="5286375" y="4000500"/>
            <a:ext cx="1877913" cy="714375"/>
          </a:xfrm>
          <a:prstGeom prst="wedgeRectCallout">
            <a:avLst>
              <a:gd name="adj1" fmla="val -94010"/>
              <a:gd name="adj2" fmla="val 53263"/>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sz="1000" dirty="0" smtClean="0"/>
              <a:t>Relative path</a:t>
            </a:r>
            <a:r>
              <a:rPr lang="zh-CN" altLang="en-US" sz="1000" dirty="0" smtClean="0"/>
              <a:t>，</a:t>
            </a:r>
            <a:endParaRPr lang="en-US" altLang="zh-CN" sz="1000" dirty="0"/>
          </a:p>
          <a:p>
            <a:pPr algn="ctr">
              <a:defRPr/>
            </a:pPr>
            <a:r>
              <a:rPr lang="en-US" altLang="zh-CN" sz="1000" dirty="0" smtClean="0"/>
              <a:t>Don’t have to be parent-child</a:t>
            </a:r>
            <a:endParaRPr lang="zh-CN" altLang="en-US" sz="1000" dirty="0"/>
          </a:p>
        </p:txBody>
      </p:sp>
      <p:sp>
        <p:nvSpPr>
          <p:cNvPr id="7" name="TextBox 6"/>
          <p:cNvSpPr txBox="1"/>
          <p:nvPr/>
        </p:nvSpPr>
        <p:spPr>
          <a:xfrm>
            <a:off x="539552" y="332656"/>
            <a:ext cx="4675390"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Aggregation</a:t>
            </a:r>
            <a:endParaRPr lang="zh-CN" altLang="en-US" sz="4000" dirty="0">
              <a:solidFill>
                <a:schemeClr val="accent6">
                  <a:lumMod val="75000"/>
                </a:schemeClr>
              </a:solidFill>
              <a:latin typeface="华文琥珀" pitchFamily="2" charset="-122"/>
              <a:ea typeface="华文琥珀" pitchFamily="2"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95536" y="2996952"/>
            <a:ext cx="4680520" cy="138499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altLang="zh-CN" sz="1400" dirty="0"/>
              <a:t>&lt;parent&gt;</a:t>
            </a:r>
          </a:p>
          <a:p>
            <a:pPr>
              <a:defRPr/>
            </a:pPr>
            <a:r>
              <a:rPr lang="en-US" altLang="zh-CN" sz="1400" dirty="0"/>
              <a:t>    &lt;groupId&gt;</a:t>
            </a:r>
            <a:r>
              <a:rPr lang="en-US" altLang="zh-CN" sz="1400" dirty="0" err="1"/>
              <a:t>com.juvenxu.training</a:t>
            </a:r>
            <a:r>
              <a:rPr lang="en-US" altLang="zh-CN" sz="1400" dirty="0"/>
              <a:t>&lt;/groupId&gt;</a:t>
            </a:r>
          </a:p>
          <a:p>
            <a:pPr>
              <a:defRPr/>
            </a:pPr>
            <a:r>
              <a:rPr lang="en-US" altLang="zh-CN" sz="1400" dirty="0"/>
              <a:t>    &lt;artifactId&gt;training-parent&lt;/artifactId&gt;</a:t>
            </a:r>
          </a:p>
          <a:p>
            <a:pPr>
              <a:defRPr/>
            </a:pPr>
            <a:r>
              <a:rPr lang="en-US" altLang="zh-CN" sz="1400" dirty="0"/>
              <a:t>    &lt;version&gt;1.0&lt;/version&gt;</a:t>
            </a:r>
          </a:p>
          <a:p>
            <a:pPr>
              <a:defRPr/>
            </a:pPr>
            <a:r>
              <a:rPr lang="en-US" altLang="zh-CN" sz="1400" dirty="0"/>
              <a:t>    </a:t>
            </a:r>
            <a:r>
              <a:rPr lang="en-US" altLang="zh-CN" sz="1400" dirty="0">
                <a:solidFill>
                  <a:schemeClr val="bg1">
                    <a:lumMod val="50000"/>
                  </a:schemeClr>
                </a:solidFill>
              </a:rPr>
              <a:t>&lt;</a:t>
            </a:r>
            <a:r>
              <a:rPr lang="en-US" altLang="zh-CN" sz="1400" dirty="0" err="1">
                <a:solidFill>
                  <a:schemeClr val="bg1">
                    <a:lumMod val="50000"/>
                  </a:schemeClr>
                </a:solidFill>
              </a:rPr>
              <a:t>relativePath</a:t>
            </a:r>
            <a:r>
              <a:rPr lang="en-US" altLang="zh-CN" sz="1400" dirty="0">
                <a:solidFill>
                  <a:schemeClr val="bg1">
                    <a:lumMod val="50000"/>
                  </a:schemeClr>
                </a:solidFill>
              </a:rPr>
              <a:t>&gt;../training-parent/pom.xml&lt;/</a:t>
            </a:r>
            <a:r>
              <a:rPr lang="en-US" altLang="zh-CN" sz="1400" dirty="0" err="1">
                <a:solidFill>
                  <a:schemeClr val="bg1">
                    <a:lumMod val="50000"/>
                  </a:schemeClr>
                </a:solidFill>
              </a:rPr>
              <a:t>relativePath</a:t>
            </a:r>
            <a:r>
              <a:rPr lang="en-US" altLang="zh-CN" sz="1400" dirty="0">
                <a:solidFill>
                  <a:schemeClr val="bg1">
                    <a:lumMod val="50000"/>
                  </a:schemeClr>
                </a:solidFill>
              </a:rPr>
              <a:t>&gt;</a:t>
            </a:r>
          </a:p>
          <a:p>
            <a:pPr>
              <a:defRPr/>
            </a:pPr>
            <a:r>
              <a:rPr lang="en-US" altLang="zh-CN" sz="1400" dirty="0"/>
              <a:t>&lt;/parent&gt;</a:t>
            </a:r>
            <a:endParaRPr lang="zh-CN" altLang="en-US" sz="1400" dirty="0"/>
          </a:p>
        </p:txBody>
      </p:sp>
      <p:sp>
        <p:nvSpPr>
          <p:cNvPr id="3" name="内容占位符 2"/>
          <p:cNvSpPr>
            <a:spLocks noGrp="1"/>
          </p:cNvSpPr>
          <p:nvPr>
            <p:ph idx="1"/>
          </p:nvPr>
        </p:nvSpPr>
        <p:spPr/>
        <p:txBody>
          <a:bodyPr>
            <a:normAutofit/>
          </a:bodyPr>
          <a:lstStyle/>
          <a:p>
            <a:pPr eaLnBrk="1" hangingPunct="1">
              <a:buFont typeface="Wingdings" pitchFamily="2" charset="2"/>
              <a:buChar char="p"/>
              <a:defRPr/>
            </a:pPr>
            <a:r>
              <a:rPr lang="en-US" altLang="zh-CN" b="1" dirty="0" smtClean="0">
                <a:solidFill>
                  <a:schemeClr val="accent6"/>
                </a:solidFill>
              </a:rPr>
              <a:t>Reuse configuration</a:t>
            </a:r>
            <a:endParaRPr lang="en-US" altLang="zh-CN" b="1" dirty="0" smtClean="0"/>
          </a:p>
          <a:p>
            <a:pPr eaLnBrk="1" hangingPunct="1">
              <a:buFont typeface="Wingdings" pitchFamily="2" charset="2"/>
              <a:buChar char="p"/>
              <a:defRPr/>
            </a:pPr>
            <a:r>
              <a:rPr lang="en-US" altLang="zh-CN" sz="2400" dirty="0" smtClean="0"/>
              <a:t>Directory layout </a:t>
            </a:r>
            <a:r>
              <a:rPr lang="en-US" altLang="zh-CN" sz="2400" u="sng" dirty="0" smtClean="0"/>
              <a:t>don’t have to </a:t>
            </a:r>
            <a:r>
              <a:rPr lang="en-US" altLang="zh-CN" sz="2400" dirty="0" smtClean="0"/>
              <a:t>be</a:t>
            </a:r>
            <a:br>
              <a:rPr lang="en-US" altLang="zh-CN" sz="2400" dirty="0" smtClean="0"/>
            </a:br>
            <a:r>
              <a:rPr lang="en-US" altLang="zh-CN" sz="2400" dirty="0" smtClean="0"/>
              <a:t>parent-child</a:t>
            </a:r>
            <a:endParaRPr lang="en-US" altLang="zh-CN" b="1" dirty="0" smtClean="0">
              <a:solidFill>
                <a:schemeClr val="accent6"/>
              </a:solidFill>
            </a:endParaRPr>
          </a:p>
        </p:txBody>
      </p:sp>
      <p:sp>
        <p:nvSpPr>
          <p:cNvPr id="9" name="Slide Number Placeholder 8"/>
          <p:cNvSpPr>
            <a:spLocks noGrp="1"/>
          </p:cNvSpPr>
          <p:nvPr>
            <p:ph type="sldNum" sz="quarter" idx="12"/>
          </p:nvPr>
        </p:nvSpPr>
        <p:spPr/>
        <p:txBody>
          <a:bodyPr/>
          <a:lstStyle/>
          <a:p>
            <a:pPr>
              <a:defRPr/>
            </a:pPr>
            <a:fld id="{AEB7165C-B5BA-477B-B534-1EDDB2CB9EF1}" type="slidenum">
              <a:rPr lang="zh-CN" altLang="fr-FR" smtClean="0"/>
              <a:pPr>
                <a:defRPr/>
              </a:pPr>
              <a:t>77</a:t>
            </a:fld>
            <a:endParaRPr lang="fr-FR" altLang="zh-CN"/>
          </a:p>
        </p:txBody>
      </p:sp>
      <p:graphicFrame>
        <p:nvGraphicFramePr>
          <p:cNvPr id="4" name="图示 3"/>
          <p:cNvGraphicFramePr/>
          <p:nvPr/>
        </p:nvGraphicFramePr>
        <p:xfrm>
          <a:off x="2714612" y="171448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线形标注 2(带强调线) 4"/>
          <p:cNvSpPr/>
          <p:nvPr/>
        </p:nvSpPr>
        <p:spPr>
          <a:xfrm>
            <a:off x="7929563" y="2500313"/>
            <a:ext cx="928687" cy="357187"/>
          </a:xfrm>
          <a:prstGeom prst="accentCallout2">
            <a:avLst>
              <a:gd name="adj1" fmla="val 18750"/>
              <a:gd name="adj2" fmla="val -8333"/>
              <a:gd name="adj3" fmla="val 18750"/>
              <a:gd name="adj4" fmla="val -16667"/>
              <a:gd name="adj5" fmla="val 138658"/>
              <a:gd name="adj6" fmla="val -189966"/>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zh-CN" dirty="0" smtClean="0"/>
              <a:t>implicit</a:t>
            </a:r>
            <a:endParaRPr lang="zh-CN" altLang="en-US" dirty="0"/>
          </a:p>
        </p:txBody>
      </p:sp>
      <p:sp>
        <p:nvSpPr>
          <p:cNvPr id="6" name="线形标注 2(带强调线) 5"/>
          <p:cNvSpPr/>
          <p:nvPr/>
        </p:nvSpPr>
        <p:spPr>
          <a:xfrm>
            <a:off x="5929313" y="3857625"/>
            <a:ext cx="928687" cy="357188"/>
          </a:xfrm>
          <a:prstGeom prst="accentCallout2">
            <a:avLst>
              <a:gd name="adj1" fmla="val 18750"/>
              <a:gd name="adj2" fmla="val -8333"/>
              <a:gd name="adj3" fmla="val 18750"/>
              <a:gd name="adj4" fmla="val -16667"/>
              <a:gd name="adj5" fmla="val 157132"/>
              <a:gd name="adj6" fmla="val -129062"/>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zh-CN" dirty="0" smtClean="0"/>
              <a:t>explicit</a:t>
            </a:r>
            <a:endParaRPr lang="zh-CN" altLang="en-US" dirty="0"/>
          </a:p>
        </p:txBody>
      </p:sp>
      <p:sp>
        <p:nvSpPr>
          <p:cNvPr id="10" name="TextBox 9"/>
          <p:cNvSpPr txBox="1"/>
          <p:nvPr/>
        </p:nvSpPr>
        <p:spPr>
          <a:xfrm>
            <a:off x="539552" y="332656"/>
            <a:ext cx="4675390"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Inheritance</a:t>
            </a:r>
            <a:endParaRPr lang="zh-CN" altLang="en-US" sz="4000" dirty="0">
              <a:solidFill>
                <a:schemeClr val="accent6">
                  <a:lumMod val="75000"/>
                </a:schemeClr>
              </a:solidFill>
              <a:latin typeface="华文琥珀" pitchFamily="2" charset="-122"/>
              <a:ea typeface="华文琥珀" pitchFamily="2"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857364"/>
            <a:ext cx="3043230" cy="3214709"/>
          </a:xfrm>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pPr>
              <a:buNone/>
            </a:pPr>
            <a:r>
              <a:rPr lang="en-US" altLang="zh-CN" sz="1100" dirty="0" smtClean="0"/>
              <a:t>&lt;project&gt;</a:t>
            </a:r>
          </a:p>
          <a:p>
            <a:pPr>
              <a:buNone/>
            </a:pPr>
            <a:r>
              <a:rPr lang="en-US" altLang="zh-CN" sz="1100" dirty="0" smtClean="0"/>
              <a:t>  &lt;</a:t>
            </a:r>
            <a:r>
              <a:rPr lang="en-US" altLang="zh-CN" sz="1100" dirty="0" err="1" smtClean="0"/>
              <a:t>modelVersion</a:t>
            </a:r>
            <a:r>
              <a:rPr lang="en-US" altLang="zh-CN" sz="1100" dirty="0" smtClean="0"/>
              <a:t>&gt;4.0.0&lt;/</a:t>
            </a:r>
            <a:r>
              <a:rPr lang="en-US" altLang="zh-CN" sz="1100" dirty="0" err="1" smtClean="0"/>
              <a:t>modelVersion</a:t>
            </a:r>
            <a:r>
              <a:rPr lang="en-US" altLang="zh-CN" sz="1100" dirty="0" smtClean="0"/>
              <a:t>&gt;</a:t>
            </a:r>
          </a:p>
          <a:p>
            <a:pPr>
              <a:buNone/>
            </a:pPr>
            <a:r>
              <a:rPr lang="en-US" altLang="zh-CN" sz="1100" dirty="0" smtClean="0"/>
              <a:t>  &lt;groupId&gt;</a:t>
            </a:r>
            <a:r>
              <a:rPr lang="en-US" altLang="zh-CN" sz="1100" dirty="0" err="1" smtClean="0"/>
              <a:t>com.juvenxu.training</a:t>
            </a:r>
            <a:r>
              <a:rPr lang="en-US" altLang="zh-CN" sz="1100" dirty="0" smtClean="0"/>
              <a:t>&lt;/groupId&gt;</a:t>
            </a:r>
          </a:p>
          <a:p>
            <a:pPr>
              <a:buNone/>
            </a:pPr>
            <a:r>
              <a:rPr lang="en-US" altLang="zh-CN" sz="1100" dirty="0" smtClean="0"/>
              <a:t>  &lt;artifactId&gt;training-parent&lt;/artifactId&gt;</a:t>
            </a:r>
          </a:p>
          <a:p>
            <a:pPr>
              <a:buNone/>
            </a:pPr>
            <a:r>
              <a:rPr lang="en-US" altLang="zh-CN" sz="1100" dirty="0" smtClean="0"/>
              <a:t>  &lt;version&gt;1.0.0&lt;/version&gt;    </a:t>
            </a:r>
          </a:p>
          <a:p>
            <a:pPr>
              <a:buNone/>
            </a:pPr>
            <a:r>
              <a:rPr lang="en-US" altLang="zh-CN" sz="1100" dirty="0" smtClean="0"/>
              <a:t>   ...</a:t>
            </a:r>
          </a:p>
          <a:p>
            <a:pPr>
              <a:buNone/>
            </a:pPr>
            <a:r>
              <a:rPr lang="en-US" altLang="zh-CN" sz="1100" dirty="0" smtClean="0"/>
              <a:t>  &lt;</a:t>
            </a:r>
            <a:r>
              <a:rPr lang="en-US" altLang="zh-CN" sz="1100" dirty="0" err="1" smtClean="0"/>
              <a:t>dependencyManagement</a:t>
            </a:r>
            <a:r>
              <a:rPr lang="en-US" altLang="zh-CN" sz="1100" dirty="0" smtClean="0"/>
              <a:t>&gt;</a:t>
            </a:r>
          </a:p>
          <a:p>
            <a:pPr>
              <a:buNone/>
            </a:pPr>
            <a:r>
              <a:rPr lang="en-US" altLang="zh-CN" sz="1100" dirty="0" smtClean="0"/>
              <a:t>    &lt;dependencies&gt;</a:t>
            </a:r>
          </a:p>
          <a:p>
            <a:pPr>
              <a:buNone/>
            </a:pPr>
            <a:r>
              <a:rPr lang="en-US" altLang="zh-CN" sz="1100" dirty="0" smtClean="0"/>
              <a:t>      &lt;dependency&gt;</a:t>
            </a:r>
          </a:p>
          <a:p>
            <a:pPr>
              <a:buNone/>
            </a:pPr>
            <a:r>
              <a:rPr lang="en-US" altLang="zh-CN" sz="1100" dirty="0" smtClean="0"/>
              <a:t>        &lt;groupId&gt;</a:t>
            </a:r>
            <a:r>
              <a:rPr lang="en-US" altLang="zh-CN" sz="1100" dirty="0" err="1" smtClean="0"/>
              <a:t>mysql</a:t>
            </a:r>
            <a:r>
              <a:rPr lang="en-US" altLang="zh-CN" sz="1100" dirty="0" smtClean="0"/>
              <a:t>&lt;/groupId&gt;</a:t>
            </a:r>
          </a:p>
          <a:p>
            <a:pPr>
              <a:buNone/>
            </a:pPr>
            <a:r>
              <a:rPr lang="en-US" altLang="zh-CN" sz="1100" dirty="0" smtClean="0"/>
              <a:t>        &lt;artifactId&gt;</a:t>
            </a:r>
            <a:r>
              <a:rPr lang="en-US" altLang="zh-CN" sz="1100" dirty="0" err="1" smtClean="0"/>
              <a:t>mysql</a:t>
            </a:r>
            <a:r>
              <a:rPr lang="en-US" altLang="zh-CN" sz="1100" dirty="0" smtClean="0"/>
              <a:t>-connector-java&lt;/artifactId&gt;</a:t>
            </a:r>
          </a:p>
          <a:p>
            <a:pPr>
              <a:buNone/>
            </a:pPr>
            <a:r>
              <a:rPr lang="en-US" altLang="zh-CN" sz="1100" dirty="0" smtClean="0"/>
              <a:t>        &lt;version&gt;5.1.6&lt;/version&gt;</a:t>
            </a:r>
          </a:p>
          <a:p>
            <a:pPr>
              <a:buNone/>
            </a:pPr>
            <a:r>
              <a:rPr lang="en-US" altLang="zh-CN" sz="1100" dirty="0" smtClean="0"/>
              <a:t>      &lt;/dependency&gt;</a:t>
            </a:r>
          </a:p>
          <a:p>
            <a:pPr>
              <a:buNone/>
            </a:pPr>
            <a:r>
              <a:rPr lang="en-US" altLang="zh-CN" sz="1100" dirty="0" smtClean="0"/>
              <a:t>    &lt;/dependencies&gt;</a:t>
            </a:r>
          </a:p>
          <a:p>
            <a:pPr>
              <a:buNone/>
            </a:pPr>
            <a:r>
              <a:rPr lang="en-US" altLang="zh-CN" sz="1100" dirty="0" smtClean="0"/>
              <a:t>  &lt;/</a:t>
            </a:r>
            <a:r>
              <a:rPr lang="en-US" altLang="zh-CN" sz="1100" dirty="0" err="1" smtClean="0"/>
              <a:t>dependencyManagement</a:t>
            </a:r>
            <a:r>
              <a:rPr lang="en-US" altLang="zh-CN" sz="1100" dirty="0" smtClean="0"/>
              <a:t>&gt;</a:t>
            </a:r>
          </a:p>
          <a:p>
            <a:pPr>
              <a:buNone/>
            </a:pPr>
            <a:r>
              <a:rPr lang="en-US" altLang="zh-CN" sz="1100" dirty="0" smtClean="0"/>
              <a:t>  ...</a:t>
            </a:r>
          </a:p>
          <a:p>
            <a:pPr>
              <a:buNone/>
            </a:pPr>
            <a:r>
              <a:rPr lang="en-US" altLang="zh-CN" sz="1100" dirty="0" smtClean="0"/>
              <a:t>&lt;/project&gt;</a:t>
            </a:r>
          </a:p>
        </p:txBody>
      </p:sp>
      <p:sp>
        <p:nvSpPr>
          <p:cNvPr id="14" name="Slide Number Placeholder 13"/>
          <p:cNvSpPr>
            <a:spLocks noGrp="1"/>
          </p:cNvSpPr>
          <p:nvPr>
            <p:ph type="sldNum" sz="quarter" idx="12"/>
          </p:nvPr>
        </p:nvSpPr>
        <p:spPr/>
        <p:txBody>
          <a:bodyPr/>
          <a:lstStyle/>
          <a:p>
            <a:pPr>
              <a:defRPr/>
            </a:pPr>
            <a:fld id="{AEB7165C-B5BA-477B-B534-1EDDB2CB9EF1}" type="slidenum">
              <a:rPr lang="zh-CN" altLang="fr-FR" smtClean="0"/>
              <a:pPr>
                <a:defRPr/>
              </a:pPr>
              <a:t>78</a:t>
            </a:fld>
            <a:endParaRPr lang="fr-FR" altLang="zh-CN"/>
          </a:p>
        </p:txBody>
      </p:sp>
      <p:sp>
        <p:nvSpPr>
          <p:cNvPr id="8" name="圆角矩形标注 7"/>
          <p:cNvSpPr/>
          <p:nvPr/>
        </p:nvSpPr>
        <p:spPr>
          <a:xfrm>
            <a:off x="1428728" y="1357298"/>
            <a:ext cx="1415080" cy="357190"/>
          </a:xfrm>
          <a:prstGeom prst="wedgeRoundRectCallout">
            <a:avLst>
              <a:gd name="adj1" fmla="val -38427"/>
              <a:gd name="adj2" fmla="val 139036"/>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Parent POM</a:t>
            </a:r>
            <a:endParaRPr lang="zh-CN" altLang="en-US" sz="1200" dirty="0"/>
          </a:p>
        </p:txBody>
      </p:sp>
      <p:sp>
        <p:nvSpPr>
          <p:cNvPr id="9" name="内容占位符 2"/>
          <p:cNvSpPr txBox="1">
            <a:spLocks/>
          </p:cNvSpPr>
          <p:nvPr/>
        </p:nvSpPr>
        <p:spPr>
          <a:xfrm>
            <a:off x="5429256" y="1357298"/>
            <a:ext cx="3071834" cy="2928958"/>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1100" b="0" i="0" u="none" strike="noStrike" kern="1200" cap="none" spc="0" normalizeH="0" baseline="0" noProof="0" dirty="0" smtClean="0">
                <a:ln>
                  <a:noFill/>
                </a:ln>
                <a:solidFill>
                  <a:schemeClr val="dk1"/>
                </a:solidFill>
                <a:effectLst/>
                <a:uLnTx/>
                <a:uFillTx/>
                <a:latin typeface="+mn-lt"/>
                <a:ea typeface="+mn-ea"/>
                <a:cs typeface="+mn-cs"/>
              </a:rPr>
              <a:t>&lt;project&gt;</a:t>
            </a:r>
          </a:p>
          <a:p>
            <a:pPr marL="342900" lvl="0" indent="-342900">
              <a:spcBef>
                <a:spcPct val="20000"/>
              </a:spcBef>
            </a:pPr>
            <a:r>
              <a:rPr kumimoji="0" lang="en-US" altLang="zh-CN" sz="1100" b="0" i="0" u="none" strike="noStrike" kern="1200" cap="none" spc="0" normalizeH="0" baseline="0" noProof="0" dirty="0" smtClean="0">
                <a:ln>
                  <a:noFill/>
                </a:ln>
                <a:solidFill>
                  <a:schemeClr val="dk1"/>
                </a:solidFill>
                <a:effectLst/>
                <a:uLnTx/>
                <a:uFillTx/>
                <a:latin typeface="+mn-lt"/>
                <a:ea typeface="+mn-ea"/>
                <a:cs typeface="+mn-cs"/>
              </a:rPr>
              <a:t>  </a:t>
            </a:r>
            <a:r>
              <a:rPr lang="en-US" altLang="zh-CN" sz="1100" dirty="0" smtClean="0"/>
              <a:t>&lt;</a:t>
            </a:r>
            <a:r>
              <a:rPr lang="en-US" altLang="zh-CN" sz="1100" dirty="0" err="1" smtClean="0"/>
              <a:t>modelVersion</a:t>
            </a:r>
            <a:r>
              <a:rPr lang="en-US" altLang="zh-CN" sz="1100" dirty="0" smtClean="0"/>
              <a:t>&gt;4.0.0&lt;/</a:t>
            </a:r>
            <a:r>
              <a:rPr lang="en-US" altLang="zh-CN" sz="1100" dirty="0" err="1" smtClean="0"/>
              <a:t>modelVersion</a:t>
            </a:r>
            <a:r>
              <a:rPr lang="en-US" altLang="zh-CN" sz="1100" dirty="0" smtClean="0"/>
              <a:t>&gt;</a:t>
            </a:r>
          </a:p>
          <a:p>
            <a:pPr marL="342900" lvl="0" indent="-342900">
              <a:spcBef>
                <a:spcPct val="20000"/>
              </a:spcBef>
            </a:pPr>
            <a:r>
              <a:rPr kumimoji="0" lang="en-US" altLang="zh-CN" sz="1100" b="0" i="0" u="none" strike="noStrike" kern="1200" cap="none" spc="0" normalizeH="0" baseline="0" noProof="0" dirty="0" smtClean="0">
                <a:ln>
                  <a:noFill/>
                </a:ln>
                <a:solidFill>
                  <a:schemeClr val="dk1"/>
                </a:solidFill>
                <a:effectLst/>
                <a:uLnTx/>
                <a:uFillTx/>
                <a:latin typeface="+mn-lt"/>
                <a:ea typeface="+mn-ea"/>
                <a:cs typeface="+mn-cs"/>
              </a:rPr>
              <a:t>  </a:t>
            </a:r>
            <a:r>
              <a:rPr lang="en-US" altLang="zh-CN" sz="1100" dirty="0" smtClean="0"/>
              <a:t>&lt;parent&gt;</a:t>
            </a:r>
          </a:p>
          <a:p>
            <a:pPr marL="342900" lvl="0" indent="-342900">
              <a:spcBef>
                <a:spcPct val="20000"/>
              </a:spcBef>
            </a:pPr>
            <a:r>
              <a:rPr lang="en-US" altLang="zh-CN" sz="1100" dirty="0" smtClean="0"/>
              <a:t>    &lt;groupId&gt;</a:t>
            </a:r>
            <a:r>
              <a:rPr lang="en-US" altLang="zh-CN" sz="1100" dirty="0" err="1" smtClean="0"/>
              <a:t>com.juvenxu.training</a:t>
            </a:r>
            <a:r>
              <a:rPr lang="en-US" altLang="zh-CN" sz="1100" dirty="0" smtClean="0"/>
              <a:t>&lt;/groupId&gt;</a:t>
            </a:r>
          </a:p>
          <a:p>
            <a:pPr marL="342900" lvl="0" indent="-342900">
              <a:spcBef>
                <a:spcPct val="20000"/>
              </a:spcBef>
            </a:pPr>
            <a:r>
              <a:rPr lang="en-US" altLang="zh-CN" sz="1100" dirty="0" smtClean="0"/>
              <a:t>    &lt;artifactId&gt;training-parent&lt;/artifactId&gt;</a:t>
            </a:r>
          </a:p>
          <a:p>
            <a:pPr marL="342900" lvl="0" indent="-342900">
              <a:spcBef>
                <a:spcPct val="20000"/>
              </a:spcBef>
            </a:pPr>
            <a:r>
              <a:rPr lang="en-US" altLang="zh-CN" sz="1100" dirty="0" smtClean="0"/>
              <a:t>    &lt;version&gt;1.0.0&lt;/version&gt;</a:t>
            </a:r>
          </a:p>
          <a:p>
            <a:pPr marL="342900" lvl="0" indent="-342900">
              <a:spcBef>
                <a:spcPct val="20000"/>
              </a:spcBef>
            </a:pPr>
            <a:r>
              <a:rPr kumimoji="0" lang="en-US" altLang="zh-CN" sz="1100" b="0" i="0" u="none" strike="noStrike" kern="1200" cap="none" spc="0" normalizeH="0" noProof="0" dirty="0" smtClean="0">
                <a:ln>
                  <a:noFill/>
                </a:ln>
                <a:solidFill>
                  <a:schemeClr val="dk1"/>
                </a:solidFill>
                <a:effectLst/>
                <a:uLnTx/>
                <a:uFillTx/>
                <a:latin typeface="+mn-lt"/>
                <a:ea typeface="+mn-ea"/>
                <a:cs typeface="+mn-cs"/>
              </a:rPr>
              <a:t>  </a:t>
            </a:r>
            <a:r>
              <a:rPr lang="en-US" altLang="zh-CN" sz="1100" dirty="0" smtClean="0"/>
              <a:t>&lt;/parent&gt;</a:t>
            </a:r>
          </a:p>
          <a:p>
            <a:pPr marL="342900" lvl="0" indent="-342900">
              <a:spcBef>
                <a:spcPct val="20000"/>
              </a:spcBef>
            </a:pPr>
            <a:r>
              <a:rPr kumimoji="0" lang="en-US" altLang="zh-CN" sz="1100" b="0" i="0" u="none" strike="noStrike" kern="1200" cap="none" spc="0" normalizeH="0" baseline="0" noProof="0" dirty="0" smtClean="0">
                <a:ln>
                  <a:noFill/>
                </a:ln>
                <a:solidFill>
                  <a:schemeClr val="dk1"/>
                </a:solidFill>
                <a:effectLst/>
                <a:uLnTx/>
                <a:uFillTx/>
                <a:latin typeface="+mn-lt"/>
                <a:ea typeface="+mn-ea"/>
                <a:cs typeface="+mn-cs"/>
              </a:rPr>
              <a:t>  &lt;artifactId&gt;training-</a:t>
            </a:r>
            <a:r>
              <a:rPr kumimoji="0" lang="en-US" altLang="zh-CN" sz="1100" b="0" i="0" u="none" strike="noStrike" kern="1200" cap="none" spc="0" normalizeH="0" baseline="0" noProof="0" dirty="0" err="1" smtClean="0">
                <a:ln>
                  <a:noFill/>
                </a:ln>
                <a:solidFill>
                  <a:schemeClr val="dk1"/>
                </a:solidFill>
                <a:effectLst/>
                <a:uLnTx/>
                <a:uFillTx/>
                <a:latin typeface="+mn-lt"/>
                <a:ea typeface="+mn-ea"/>
                <a:cs typeface="+mn-cs"/>
              </a:rPr>
              <a:t>ppt</a:t>
            </a:r>
            <a:r>
              <a:rPr kumimoji="0" lang="en-US" altLang="zh-CN" sz="1100" b="0" i="0" u="none" strike="noStrike" kern="1200" cap="none" spc="0" normalizeH="0" baseline="0" noProof="0" dirty="0" smtClean="0">
                <a:ln>
                  <a:noFill/>
                </a:ln>
                <a:solidFill>
                  <a:schemeClr val="dk1"/>
                </a:solidFill>
                <a:effectLst/>
                <a:uLnTx/>
                <a:uFillTx/>
                <a:latin typeface="+mn-lt"/>
                <a:ea typeface="+mn-ea"/>
                <a:cs typeface="+mn-cs"/>
              </a:rPr>
              <a:t>&lt;/artifactId&gt;</a:t>
            </a:r>
          </a:p>
          <a:p>
            <a:pPr>
              <a:buNone/>
            </a:pPr>
            <a:r>
              <a:rPr lang="en-US" altLang="zh-CN" sz="1100" dirty="0" smtClean="0"/>
              <a:t>  &lt;dependencies&gt;</a:t>
            </a:r>
          </a:p>
          <a:p>
            <a:pPr>
              <a:buNone/>
            </a:pPr>
            <a:r>
              <a:rPr lang="en-US" altLang="zh-CN" sz="1100" dirty="0" smtClean="0"/>
              <a:t>     &lt;dependency&gt;</a:t>
            </a:r>
          </a:p>
          <a:p>
            <a:pPr>
              <a:buNone/>
            </a:pPr>
            <a:r>
              <a:rPr lang="en-US" altLang="zh-CN" sz="1100" dirty="0" smtClean="0"/>
              <a:t>       &lt;groupId&gt;</a:t>
            </a:r>
            <a:r>
              <a:rPr lang="en-US" altLang="zh-CN" sz="1100" dirty="0" err="1" smtClean="0"/>
              <a:t>mysql</a:t>
            </a:r>
            <a:r>
              <a:rPr lang="en-US" altLang="zh-CN" sz="1100" dirty="0" smtClean="0"/>
              <a:t>&lt;/groupId&gt;</a:t>
            </a:r>
          </a:p>
          <a:p>
            <a:pPr>
              <a:buNone/>
            </a:pPr>
            <a:r>
              <a:rPr lang="en-US" altLang="zh-CN" sz="1100" dirty="0" smtClean="0"/>
              <a:t>       &lt;artifactId&gt;</a:t>
            </a:r>
            <a:r>
              <a:rPr lang="en-US" altLang="zh-CN" sz="1100" dirty="0" err="1" smtClean="0"/>
              <a:t>mysql</a:t>
            </a:r>
            <a:r>
              <a:rPr lang="en-US" altLang="zh-CN" sz="1100" dirty="0" smtClean="0"/>
              <a:t>-connector-java&lt;/artifactId&gt;</a:t>
            </a:r>
          </a:p>
          <a:p>
            <a:pPr>
              <a:buNone/>
            </a:pPr>
            <a:r>
              <a:rPr lang="en-US" altLang="zh-CN" sz="1100" dirty="0" smtClean="0"/>
              <a:t>    &lt;/dependency&gt;</a:t>
            </a:r>
          </a:p>
          <a:p>
            <a:pPr>
              <a:buNone/>
            </a:pPr>
            <a:r>
              <a:rPr lang="en-US" altLang="zh-CN" sz="1100" dirty="0" smtClean="0"/>
              <a:t>  &lt;/dependencies&gt;</a:t>
            </a:r>
            <a:endParaRPr kumimoji="0" lang="en-US" altLang="zh-CN" sz="1100" b="0" i="0" u="none" strike="noStrike" kern="1200" cap="none" spc="0" normalizeH="0" baseline="0" noProof="0" dirty="0" smtClean="0">
              <a:ln>
                <a:noFill/>
              </a:ln>
              <a:solidFill>
                <a:schemeClr val="dk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1100" b="0" i="0" u="none" strike="noStrike" kern="1200" cap="none" spc="0" normalizeH="0" baseline="0" noProof="0" dirty="0" smtClean="0">
                <a:ln>
                  <a:noFill/>
                </a:ln>
                <a:solidFill>
                  <a:schemeClr val="dk1"/>
                </a:solidFill>
                <a:effectLst/>
                <a:uLnTx/>
                <a:uFillTx/>
                <a:latin typeface="+mn-lt"/>
                <a:ea typeface="+mn-ea"/>
                <a:cs typeface="+mn-cs"/>
              </a:rPr>
              <a:t>&lt;/project&gt;</a:t>
            </a:r>
          </a:p>
        </p:txBody>
      </p:sp>
      <p:sp>
        <p:nvSpPr>
          <p:cNvPr id="10" name="圆角矩形标注 9"/>
          <p:cNvSpPr/>
          <p:nvPr/>
        </p:nvSpPr>
        <p:spPr>
          <a:xfrm>
            <a:off x="7786710" y="2571744"/>
            <a:ext cx="1000132" cy="357190"/>
          </a:xfrm>
          <a:prstGeom prst="wedgeRoundRectCallout">
            <a:avLst>
              <a:gd name="adj1" fmla="val -47224"/>
              <a:gd name="adj2" fmla="val 146953"/>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Child POM</a:t>
            </a:r>
            <a:endParaRPr lang="zh-CN" altLang="en-US" sz="1200" dirty="0"/>
          </a:p>
        </p:txBody>
      </p:sp>
      <p:pic>
        <p:nvPicPr>
          <p:cNvPr id="11" name="图片 10" descr="tiny-man-1.png"/>
          <p:cNvPicPr>
            <a:picLocks noChangeAspect="1"/>
          </p:cNvPicPr>
          <p:nvPr/>
        </p:nvPicPr>
        <p:blipFill>
          <a:blip r:embed="rId2" cstate="print"/>
          <a:stretch>
            <a:fillRect/>
          </a:stretch>
        </p:blipFill>
        <p:spPr>
          <a:xfrm>
            <a:off x="3857620" y="1928802"/>
            <a:ext cx="1133333" cy="1628572"/>
          </a:xfrm>
          <a:prstGeom prst="rect">
            <a:avLst/>
          </a:prstGeom>
        </p:spPr>
      </p:pic>
      <p:sp>
        <p:nvSpPr>
          <p:cNvPr id="12" name="内容占位符 2"/>
          <p:cNvSpPr txBox="1">
            <a:spLocks/>
          </p:cNvSpPr>
          <p:nvPr/>
        </p:nvSpPr>
        <p:spPr>
          <a:xfrm>
            <a:off x="5429256" y="4500570"/>
            <a:ext cx="3071834" cy="35719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zh-CN" sz="1100" dirty="0" smtClean="0"/>
              <a:t>training-doc</a:t>
            </a:r>
            <a:endParaRPr kumimoji="0" lang="en-US" altLang="zh-CN" sz="1100" b="0" i="0" u="none" strike="noStrike" kern="1200" cap="none" spc="0" normalizeH="0" baseline="0" noProof="0" dirty="0" smtClean="0">
              <a:ln>
                <a:noFill/>
              </a:ln>
              <a:solidFill>
                <a:schemeClr val="dk1"/>
              </a:solidFill>
              <a:effectLst/>
              <a:uLnTx/>
              <a:uFillTx/>
              <a:latin typeface="+mn-lt"/>
              <a:ea typeface="+mn-ea"/>
              <a:cs typeface="+mn-cs"/>
            </a:endParaRPr>
          </a:p>
        </p:txBody>
      </p:sp>
      <p:sp>
        <p:nvSpPr>
          <p:cNvPr id="13" name="内容占位符 2"/>
          <p:cNvSpPr txBox="1">
            <a:spLocks/>
          </p:cNvSpPr>
          <p:nvPr/>
        </p:nvSpPr>
        <p:spPr>
          <a:xfrm>
            <a:off x="5429256" y="5072074"/>
            <a:ext cx="3071834" cy="35719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zh-CN" sz="1100" dirty="0" smtClean="0"/>
              <a:t>training-</a:t>
            </a:r>
            <a:r>
              <a:rPr lang="en-US" altLang="zh-CN" sz="1100" dirty="0" err="1" smtClean="0"/>
              <a:t>ppt</a:t>
            </a:r>
            <a:endParaRPr kumimoji="0" lang="en-US" altLang="zh-CN" sz="1100" b="0" i="0" u="none" strike="noStrike" kern="1200" cap="none" spc="0" normalizeH="0" baseline="0" noProof="0" dirty="0" smtClean="0">
              <a:ln>
                <a:noFill/>
              </a:ln>
              <a:solidFill>
                <a:schemeClr val="dk1"/>
              </a:solidFill>
              <a:effectLst/>
              <a:uLnTx/>
              <a:uFillTx/>
              <a:latin typeface="+mn-lt"/>
              <a:ea typeface="+mn-ea"/>
              <a:cs typeface="+mn-cs"/>
            </a:endParaRPr>
          </a:p>
        </p:txBody>
      </p:sp>
      <p:cxnSp>
        <p:nvCxnSpPr>
          <p:cNvPr id="15" name="直接箭头连接符 14"/>
          <p:cNvCxnSpPr>
            <a:stCxn id="9" idx="1"/>
            <a:endCxn id="3" idx="3"/>
          </p:cNvCxnSpPr>
          <p:nvPr/>
        </p:nvCxnSpPr>
        <p:spPr>
          <a:xfrm rot="10800000" flipV="1">
            <a:off x="3471826" y="2821777"/>
            <a:ext cx="1957430" cy="64294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6" name="直接箭头连接符 15"/>
          <p:cNvCxnSpPr>
            <a:stCxn id="12" idx="1"/>
            <a:endCxn id="3" idx="3"/>
          </p:cNvCxnSpPr>
          <p:nvPr/>
        </p:nvCxnSpPr>
        <p:spPr>
          <a:xfrm rot="10800000">
            <a:off x="3471826" y="3464719"/>
            <a:ext cx="1957430" cy="1214446"/>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9" name="直接箭头连接符 18"/>
          <p:cNvCxnSpPr>
            <a:stCxn id="13" idx="1"/>
            <a:endCxn id="3" idx="3"/>
          </p:cNvCxnSpPr>
          <p:nvPr/>
        </p:nvCxnSpPr>
        <p:spPr>
          <a:xfrm rot="10800000">
            <a:off x="3471826" y="3464719"/>
            <a:ext cx="1957430" cy="178595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7" name="TextBox 16"/>
          <p:cNvSpPr txBox="1"/>
          <p:nvPr/>
        </p:nvSpPr>
        <p:spPr>
          <a:xfrm>
            <a:off x="539552" y="332656"/>
            <a:ext cx="6480720"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Dependency Management</a:t>
            </a:r>
            <a:endParaRPr lang="zh-CN" altLang="en-US" sz="4000" dirty="0">
              <a:solidFill>
                <a:schemeClr val="accent6">
                  <a:lumMod val="75000"/>
                </a:schemeClr>
              </a:solidFill>
              <a:latin typeface="华文琥珀" pitchFamily="2" charset="-122"/>
              <a:ea typeface="华文琥珀" pitchFamily="2"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EB7165C-B5BA-477B-B534-1EDDB2CB9EF1}" type="slidenum">
              <a:rPr lang="zh-CN" altLang="fr-FR" smtClean="0"/>
              <a:pPr>
                <a:defRPr/>
              </a:pPr>
              <a:t>79</a:t>
            </a:fld>
            <a:endParaRPr lang="fr-FR" altLang="zh-CN"/>
          </a:p>
        </p:txBody>
      </p:sp>
      <p:sp>
        <p:nvSpPr>
          <p:cNvPr id="5" name="TextBox 4"/>
          <p:cNvSpPr txBox="1"/>
          <p:nvPr/>
        </p:nvSpPr>
        <p:spPr>
          <a:xfrm>
            <a:off x="539552" y="332656"/>
            <a:ext cx="6480720" cy="1938992"/>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Dependency Management</a:t>
            </a:r>
          </a:p>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V.S.</a:t>
            </a:r>
          </a:p>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Dependency</a:t>
            </a:r>
          </a:p>
        </p:txBody>
      </p:sp>
      <p:sp>
        <p:nvSpPr>
          <p:cNvPr id="6" name="矩形 5"/>
          <p:cNvSpPr/>
          <p:nvPr/>
        </p:nvSpPr>
        <p:spPr>
          <a:xfrm>
            <a:off x="539552" y="3092767"/>
            <a:ext cx="7272808" cy="1200329"/>
          </a:xfrm>
          <a:prstGeom prst="rect">
            <a:avLst/>
          </a:prstGeom>
        </p:spPr>
        <p:txBody>
          <a:bodyPr wrap="square">
            <a:spAutoFit/>
          </a:bodyPr>
          <a:lstStyle/>
          <a:p>
            <a:pPr lvl="0">
              <a:buClr>
                <a:schemeClr val="accent6">
                  <a:lumMod val="75000"/>
                </a:schemeClr>
              </a:buClr>
              <a:buSzPct val="80000"/>
              <a:buFont typeface="Wingdings" pitchFamily="2" charset="2"/>
              <a:buChar char="p"/>
            </a:pPr>
            <a:r>
              <a:rPr lang="en-US" altLang="zh-CN" b="1" dirty="0" smtClean="0"/>
              <a:t>  &lt;dependencyManagement&gt; will never take effect unless this is a &lt;dependencies&gt;</a:t>
            </a:r>
            <a:endParaRPr lang="zh-CN" altLang="zh-CN" dirty="0" smtClean="0"/>
          </a:p>
          <a:p>
            <a:pPr lvl="0">
              <a:buClr>
                <a:schemeClr val="accent6">
                  <a:lumMod val="75000"/>
                </a:schemeClr>
              </a:buClr>
              <a:buSzPct val="80000"/>
              <a:buFont typeface="Wingdings" pitchFamily="2" charset="2"/>
              <a:buChar char="p"/>
            </a:pPr>
            <a:r>
              <a:rPr lang="en-US" altLang="zh-CN" b="1" dirty="0" smtClean="0"/>
              <a:t>  &lt;dependencies&gt; always takes effect</a:t>
            </a:r>
          </a:p>
          <a:p>
            <a:pPr lvl="0">
              <a:buClr>
                <a:schemeClr val="accent6">
                  <a:lumMod val="75000"/>
                </a:schemeClr>
              </a:buClr>
              <a:buSzPct val="80000"/>
              <a:buFont typeface="Wingdings" pitchFamily="2" charset="2"/>
              <a:buChar char="p"/>
            </a:pPr>
            <a:r>
              <a:rPr lang="en-US" altLang="zh-CN" b="1" dirty="0" smtClean="0"/>
              <a:t>  both can be inherited</a:t>
            </a:r>
            <a:endParaRPr lang="zh-CN"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云形 19"/>
          <p:cNvSpPr/>
          <p:nvPr/>
        </p:nvSpPr>
        <p:spPr>
          <a:xfrm>
            <a:off x="4500563" y="2143125"/>
            <a:ext cx="3714750" cy="3071813"/>
          </a:xfrm>
          <a:prstGeom prst="cloud">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zh-CN" altLang="en-US" dirty="0"/>
          </a:p>
        </p:txBody>
      </p:sp>
      <p:sp>
        <p:nvSpPr>
          <p:cNvPr id="5" name="云形 4"/>
          <p:cNvSpPr/>
          <p:nvPr/>
        </p:nvSpPr>
        <p:spPr>
          <a:xfrm>
            <a:off x="1500188" y="2928938"/>
            <a:ext cx="1071562" cy="785812"/>
          </a:xfrm>
          <a:prstGeom prst="cloud">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en-US" altLang="zh-CN" dirty="0"/>
              <a:t>log4j</a:t>
            </a:r>
            <a:endParaRPr lang="zh-CN" altLang="en-US" dirty="0"/>
          </a:p>
        </p:txBody>
      </p:sp>
      <p:sp>
        <p:nvSpPr>
          <p:cNvPr id="6" name="云形 5"/>
          <p:cNvSpPr/>
          <p:nvPr/>
        </p:nvSpPr>
        <p:spPr>
          <a:xfrm>
            <a:off x="2143124" y="3357563"/>
            <a:ext cx="1348755" cy="857250"/>
          </a:xfrm>
          <a:prstGeom prst="cloud">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en-US" altLang="zh-CN" dirty="0"/>
              <a:t>spring</a:t>
            </a:r>
            <a:endParaRPr lang="zh-CN" altLang="en-US" dirty="0"/>
          </a:p>
        </p:txBody>
      </p:sp>
      <p:sp>
        <p:nvSpPr>
          <p:cNvPr id="7" name="云形 6"/>
          <p:cNvSpPr/>
          <p:nvPr/>
        </p:nvSpPr>
        <p:spPr>
          <a:xfrm>
            <a:off x="1285875" y="3929063"/>
            <a:ext cx="1214438" cy="857250"/>
          </a:xfrm>
          <a:prstGeom prst="cloud">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en-US" altLang="zh-CN" dirty="0"/>
              <a:t>struts</a:t>
            </a:r>
            <a:endParaRPr lang="zh-CN" altLang="en-US" dirty="0"/>
          </a:p>
        </p:txBody>
      </p:sp>
      <p:sp>
        <p:nvSpPr>
          <p:cNvPr id="8" name="云形 7"/>
          <p:cNvSpPr/>
          <p:nvPr/>
        </p:nvSpPr>
        <p:spPr>
          <a:xfrm>
            <a:off x="2214563" y="4286250"/>
            <a:ext cx="928687" cy="642938"/>
          </a:xfrm>
          <a:prstGeom prst="cloud">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en-US" altLang="zh-CN" dirty="0"/>
              <a:t>…</a:t>
            </a:r>
            <a:endParaRPr lang="zh-CN" altLang="en-US" dirty="0"/>
          </a:p>
        </p:txBody>
      </p:sp>
      <p:sp>
        <p:nvSpPr>
          <p:cNvPr id="9" name="云形 8"/>
          <p:cNvSpPr/>
          <p:nvPr/>
        </p:nvSpPr>
        <p:spPr>
          <a:xfrm>
            <a:off x="1357313" y="4714875"/>
            <a:ext cx="928687" cy="642938"/>
          </a:xfrm>
          <a:prstGeom prst="cloud">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en-US" altLang="zh-CN" dirty="0"/>
              <a:t>…</a:t>
            </a:r>
            <a:endParaRPr lang="zh-CN" altLang="en-US" dirty="0"/>
          </a:p>
        </p:txBody>
      </p:sp>
      <p:pic>
        <p:nvPicPr>
          <p:cNvPr id="9228" name="图片 11" descr="tiny-man-2.png"/>
          <p:cNvPicPr>
            <a:picLocks noChangeAspect="1"/>
          </p:cNvPicPr>
          <p:nvPr/>
        </p:nvPicPr>
        <p:blipFill>
          <a:blip r:embed="rId2" cstate="print"/>
          <a:srcRect/>
          <a:stretch>
            <a:fillRect/>
          </a:stretch>
        </p:blipFill>
        <p:spPr bwMode="auto">
          <a:xfrm>
            <a:off x="428625" y="3500438"/>
            <a:ext cx="858838" cy="1733550"/>
          </a:xfrm>
          <a:prstGeom prst="rect">
            <a:avLst/>
          </a:prstGeom>
          <a:noFill/>
          <a:ln w="9525">
            <a:noFill/>
            <a:miter lim="800000"/>
            <a:headEnd/>
            <a:tailEnd/>
          </a:ln>
        </p:spPr>
      </p:pic>
      <p:sp>
        <p:nvSpPr>
          <p:cNvPr id="13" name="圆角矩形 12"/>
          <p:cNvSpPr/>
          <p:nvPr/>
        </p:nvSpPr>
        <p:spPr>
          <a:xfrm>
            <a:off x="5072063" y="2571750"/>
            <a:ext cx="3143250" cy="357188"/>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en-US" altLang="zh-CN" sz="1400" dirty="0"/>
              <a:t>log4j:log4j:1.2.15</a:t>
            </a:r>
            <a:endParaRPr lang="zh-CN" altLang="en-US" sz="1400" dirty="0"/>
          </a:p>
        </p:txBody>
      </p:sp>
      <p:sp>
        <p:nvSpPr>
          <p:cNvPr id="14" name="圆角矩形 13"/>
          <p:cNvSpPr/>
          <p:nvPr/>
        </p:nvSpPr>
        <p:spPr>
          <a:xfrm>
            <a:off x="5072063" y="3071813"/>
            <a:ext cx="3143250" cy="357187"/>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en-US" altLang="zh-CN" sz="1400" dirty="0"/>
              <a:t>org.springframework:spring-core:2.5</a:t>
            </a:r>
            <a:endParaRPr lang="zh-CN" altLang="en-US" sz="1400" dirty="0"/>
          </a:p>
        </p:txBody>
      </p:sp>
      <p:sp>
        <p:nvSpPr>
          <p:cNvPr id="15" name="圆角矩形 14"/>
          <p:cNvSpPr/>
          <p:nvPr/>
        </p:nvSpPr>
        <p:spPr>
          <a:xfrm>
            <a:off x="5072063" y="3571875"/>
            <a:ext cx="3143250" cy="357188"/>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en-US" altLang="zh-CN" sz="1400" dirty="0"/>
              <a:t>org.apache.struts:struts-core:2.1.0</a:t>
            </a:r>
            <a:endParaRPr lang="zh-CN" altLang="en-US" sz="1400" dirty="0"/>
          </a:p>
        </p:txBody>
      </p:sp>
      <p:sp>
        <p:nvSpPr>
          <p:cNvPr id="16" name="圆角矩形 15"/>
          <p:cNvSpPr/>
          <p:nvPr/>
        </p:nvSpPr>
        <p:spPr>
          <a:xfrm>
            <a:off x="5072063" y="4071938"/>
            <a:ext cx="3143250" cy="357187"/>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en-US" altLang="zh-CN" sz="1400" dirty="0"/>
              <a:t>…   :   …  :   …</a:t>
            </a:r>
            <a:endParaRPr lang="zh-CN" altLang="en-US" sz="1400" dirty="0"/>
          </a:p>
        </p:txBody>
      </p:sp>
      <p:pic>
        <p:nvPicPr>
          <p:cNvPr id="9233" name="图片 16" descr="tiny-man-3.png"/>
          <p:cNvPicPr>
            <a:picLocks noChangeAspect="1"/>
          </p:cNvPicPr>
          <p:nvPr/>
        </p:nvPicPr>
        <p:blipFill>
          <a:blip r:embed="rId3" cstate="print"/>
          <a:srcRect/>
          <a:stretch>
            <a:fillRect/>
          </a:stretch>
        </p:blipFill>
        <p:spPr bwMode="auto">
          <a:xfrm>
            <a:off x="8240713" y="3357563"/>
            <a:ext cx="831850" cy="1619250"/>
          </a:xfrm>
          <a:prstGeom prst="rect">
            <a:avLst/>
          </a:prstGeom>
          <a:noFill/>
          <a:ln w="9525">
            <a:noFill/>
            <a:miter lim="800000"/>
            <a:headEnd/>
            <a:tailEnd/>
          </a:ln>
        </p:spPr>
      </p:pic>
      <p:sp>
        <p:nvSpPr>
          <p:cNvPr id="21" name="圆角矩形标注 20"/>
          <p:cNvSpPr/>
          <p:nvPr/>
        </p:nvSpPr>
        <p:spPr>
          <a:xfrm>
            <a:off x="3995936" y="5572125"/>
            <a:ext cx="1633339" cy="612775"/>
          </a:xfrm>
          <a:prstGeom prst="wedgeRoundRectCallout">
            <a:avLst>
              <a:gd name="adj1" fmla="val 108033"/>
              <a:gd name="adj2" fmla="val -99063"/>
              <a:gd name="adj3" fmla="val 16667"/>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altLang="zh-CN" dirty="0" smtClean="0"/>
              <a:t>Central repository</a:t>
            </a:r>
            <a:endParaRPr lang="zh-CN" altLang="en-US" dirty="0"/>
          </a:p>
        </p:txBody>
      </p:sp>
      <p:sp>
        <p:nvSpPr>
          <p:cNvPr id="22" name="右箭头 21"/>
          <p:cNvSpPr/>
          <p:nvPr/>
        </p:nvSpPr>
        <p:spPr>
          <a:xfrm>
            <a:off x="3500438" y="3714750"/>
            <a:ext cx="977900" cy="4841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TextBox 18"/>
          <p:cNvSpPr txBox="1"/>
          <p:nvPr/>
        </p:nvSpPr>
        <p:spPr>
          <a:xfrm>
            <a:off x="539552" y="332656"/>
            <a:ext cx="3672408"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What is Maven?</a:t>
            </a:r>
            <a:endParaRPr lang="zh-CN" altLang="en-US" sz="4000" dirty="0">
              <a:solidFill>
                <a:schemeClr val="accent6">
                  <a:lumMod val="75000"/>
                </a:schemeClr>
              </a:solidFill>
              <a:latin typeface="华文琥珀" pitchFamily="2" charset="-122"/>
              <a:ea typeface="华文琥珀" pitchFamily="2" charset="-122"/>
            </a:endParaRPr>
          </a:p>
        </p:txBody>
      </p:sp>
      <p:sp>
        <p:nvSpPr>
          <p:cNvPr id="18" name="矩形 17"/>
          <p:cNvSpPr/>
          <p:nvPr/>
        </p:nvSpPr>
        <p:spPr>
          <a:xfrm>
            <a:off x="179512" y="1340768"/>
            <a:ext cx="6346994" cy="646331"/>
          </a:xfrm>
          <a:prstGeom prst="rect">
            <a:avLst/>
          </a:prstGeom>
        </p:spPr>
        <p:txBody>
          <a:bodyPr wrap="none">
            <a:spAutoFit/>
          </a:bodyPr>
          <a:lstStyle/>
          <a:p>
            <a:pPr marL="342900" indent="-342900" fontAlgn="auto">
              <a:spcBef>
                <a:spcPct val="20000"/>
              </a:spcBef>
              <a:spcAft>
                <a:spcPts val="0"/>
              </a:spcAft>
              <a:buFont typeface="Calibri" pitchFamily="34" charset="0"/>
              <a:buChar char="*"/>
              <a:defRPr/>
            </a:pPr>
            <a:r>
              <a:rPr lang="en-US" altLang="zh-CN" sz="3200" dirty="0" smtClean="0">
                <a:latin typeface="+mn-lt"/>
              </a:rPr>
              <a:t>Answer </a:t>
            </a:r>
            <a:r>
              <a:rPr lang="en-US" altLang="zh-CN" sz="3600" b="1" i="1" dirty="0" smtClean="0">
                <a:solidFill>
                  <a:schemeClr val="accent6">
                    <a:lumMod val="75000"/>
                  </a:schemeClr>
                </a:solidFill>
                <a:latin typeface="+mn-lt"/>
              </a:rPr>
              <a:t>2</a:t>
            </a:r>
            <a:r>
              <a:rPr lang="zh-CN" altLang="en-US" sz="3200" dirty="0">
                <a:latin typeface="+mn-lt"/>
              </a:rPr>
              <a:t>：</a:t>
            </a:r>
            <a:r>
              <a:rPr lang="en-US" altLang="zh-CN" sz="2400" dirty="0" smtClean="0">
                <a:latin typeface="+mn-lt"/>
              </a:rPr>
              <a:t>dependency management tool</a:t>
            </a:r>
          </a:p>
        </p:txBody>
      </p:sp>
      <p:sp>
        <p:nvSpPr>
          <p:cNvPr id="23" name="Slide Number Placeholder 22"/>
          <p:cNvSpPr>
            <a:spLocks noGrp="1"/>
          </p:cNvSpPr>
          <p:nvPr>
            <p:ph type="sldNum" sz="quarter" idx="12"/>
          </p:nvPr>
        </p:nvSpPr>
        <p:spPr/>
        <p:txBody>
          <a:bodyPr/>
          <a:lstStyle/>
          <a:p>
            <a:pPr>
              <a:defRPr/>
            </a:pPr>
            <a:fld id="{AEB7165C-B5BA-477B-B534-1EDDB2CB9EF1}" type="slidenum">
              <a:rPr lang="zh-CN" altLang="fr-FR" smtClean="0"/>
              <a:pPr>
                <a:defRPr/>
              </a:pPr>
              <a:t>8</a:t>
            </a:fld>
            <a:endParaRPr lang="fr-FR" altLang="zh-CN"/>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857364"/>
            <a:ext cx="3423324" cy="39479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US" altLang="zh-CN" sz="1000" dirty="0" smtClean="0"/>
              <a:t>&lt;build&gt;</a:t>
            </a:r>
          </a:p>
          <a:p>
            <a:pPr>
              <a:buNone/>
            </a:pPr>
            <a:r>
              <a:rPr lang="en-US" altLang="zh-CN" sz="1000" dirty="0" smtClean="0"/>
              <a:t>    &lt;pluginManagement&gt;</a:t>
            </a:r>
          </a:p>
          <a:p>
            <a:pPr>
              <a:buNone/>
            </a:pPr>
            <a:r>
              <a:rPr lang="en-US" altLang="zh-CN" sz="1000" dirty="0" smtClean="0"/>
              <a:t>      &lt;</a:t>
            </a:r>
            <a:r>
              <a:rPr lang="en-US" altLang="zh-CN" sz="1000" dirty="0" err="1" smtClean="0"/>
              <a:t>plugins</a:t>
            </a:r>
            <a:r>
              <a:rPr lang="en-US" altLang="zh-CN" sz="1000" dirty="0" smtClean="0"/>
              <a:t>&gt;</a:t>
            </a:r>
          </a:p>
          <a:p>
            <a:pPr>
              <a:buNone/>
            </a:pPr>
            <a:r>
              <a:rPr lang="en-US" altLang="zh-CN" sz="1000" dirty="0" smtClean="0"/>
              <a:t>        &lt;plugin&gt;</a:t>
            </a:r>
          </a:p>
          <a:p>
            <a:pPr>
              <a:buNone/>
            </a:pPr>
            <a:r>
              <a:rPr lang="en-US" altLang="zh-CN" sz="1000" dirty="0" smtClean="0"/>
              <a:t>          &lt;groupId&gt;</a:t>
            </a:r>
            <a:r>
              <a:rPr lang="en-US" altLang="zh-CN" sz="1000" dirty="0" err="1" smtClean="0"/>
              <a:t>org.apache.maven.plugins</a:t>
            </a:r>
            <a:r>
              <a:rPr lang="en-US" altLang="zh-CN" sz="1000" dirty="0" smtClean="0"/>
              <a:t>&lt;/groupId&gt;</a:t>
            </a:r>
          </a:p>
          <a:p>
            <a:pPr>
              <a:buNone/>
            </a:pPr>
            <a:r>
              <a:rPr lang="en-US" altLang="zh-CN" sz="1000" dirty="0" smtClean="0"/>
              <a:t>          &lt;artifactId&gt;maven-source-plugin&lt;/artifactId&gt;</a:t>
            </a:r>
          </a:p>
          <a:p>
            <a:pPr>
              <a:buNone/>
            </a:pPr>
            <a:r>
              <a:rPr lang="en-US" altLang="zh-CN" sz="1000" dirty="0" smtClean="0"/>
              <a:t>          &lt;version&gt;2.1.1&lt;/version&gt;</a:t>
            </a:r>
          </a:p>
          <a:p>
            <a:pPr>
              <a:buNone/>
            </a:pPr>
            <a:r>
              <a:rPr lang="en-US" altLang="zh-CN" sz="1000" dirty="0" smtClean="0"/>
              <a:t>          &lt;executions&gt;</a:t>
            </a:r>
          </a:p>
          <a:p>
            <a:pPr>
              <a:buNone/>
            </a:pPr>
            <a:r>
              <a:rPr lang="en-US" altLang="zh-CN" sz="1000" dirty="0" smtClean="0"/>
              <a:t>            &lt;execution&gt;</a:t>
            </a:r>
          </a:p>
          <a:p>
            <a:pPr>
              <a:buNone/>
            </a:pPr>
            <a:r>
              <a:rPr lang="en-US" altLang="zh-CN" sz="1000" dirty="0" smtClean="0"/>
              <a:t>              &lt;id&gt;attach-sources&lt;/id&gt;</a:t>
            </a:r>
          </a:p>
          <a:p>
            <a:pPr>
              <a:buNone/>
            </a:pPr>
            <a:r>
              <a:rPr lang="en-US" altLang="zh-CN" sz="1000" dirty="0" smtClean="0"/>
              <a:t>              &lt;phase&gt;verify&lt;/phase&gt;</a:t>
            </a:r>
          </a:p>
          <a:p>
            <a:pPr>
              <a:buNone/>
            </a:pPr>
            <a:r>
              <a:rPr lang="en-US" altLang="zh-CN" sz="1000" dirty="0" smtClean="0"/>
              <a:t>              &lt;goals&gt;</a:t>
            </a:r>
          </a:p>
          <a:p>
            <a:pPr>
              <a:buNone/>
            </a:pPr>
            <a:r>
              <a:rPr lang="en-US" altLang="zh-CN" sz="1000" dirty="0" smtClean="0"/>
              <a:t>                &lt;goal&gt;jar-no-fork&lt;/goal&gt;</a:t>
            </a:r>
          </a:p>
          <a:p>
            <a:pPr>
              <a:buNone/>
            </a:pPr>
            <a:r>
              <a:rPr lang="en-US" altLang="zh-CN" sz="1000" dirty="0" smtClean="0"/>
              <a:t>              &lt;/goals&gt;</a:t>
            </a:r>
          </a:p>
          <a:p>
            <a:pPr>
              <a:buNone/>
            </a:pPr>
            <a:r>
              <a:rPr lang="en-US" altLang="zh-CN" sz="1000" dirty="0" smtClean="0"/>
              <a:t>            &lt;/execution&gt;</a:t>
            </a:r>
          </a:p>
          <a:p>
            <a:pPr>
              <a:buNone/>
            </a:pPr>
            <a:r>
              <a:rPr lang="en-US" altLang="zh-CN" sz="1000" dirty="0" smtClean="0"/>
              <a:t>          &lt;/executions&gt;</a:t>
            </a:r>
          </a:p>
          <a:p>
            <a:pPr>
              <a:buNone/>
            </a:pPr>
            <a:r>
              <a:rPr lang="en-US" altLang="zh-CN" sz="1000" dirty="0" smtClean="0"/>
              <a:t>        &lt;/plugin&gt;</a:t>
            </a:r>
          </a:p>
          <a:p>
            <a:pPr>
              <a:buNone/>
            </a:pPr>
            <a:r>
              <a:rPr lang="en-US" altLang="zh-CN" sz="1000" dirty="0" smtClean="0"/>
              <a:t>      &lt;/</a:t>
            </a:r>
            <a:r>
              <a:rPr lang="en-US" altLang="zh-CN" sz="1000" dirty="0" err="1" smtClean="0"/>
              <a:t>plugins</a:t>
            </a:r>
            <a:r>
              <a:rPr lang="en-US" altLang="zh-CN" sz="1000" dirty="0" smtClean="0"/>
              <a:t>&gt;</a:t>
            </a:r>
          </a:p>
          <a:p>
            <a:pPr>
              <a:buNone/>
            </a:pPr>
            <a:r>
              <a:rPr lang="en-US" altLang="zh-CN" sz="1000" dirty="0" smtClean="0"/>
              <a:t>    &lt;/pluginManagement&gt;</a:t>
            </a:r>
          </a:p>
          <a:p>
            <a:pPr>
              <a:buNone/>
            </a:pPr>
            <a:r>
              <a:rPr lang="en-US" altLang="zh-CN" sz="1000" dirty="0" smtClean="0"/>
              <a:t>  &lt;/build&gt;</a:t>
            </a:r>
          </a:p>
        </p:txBody>
      </p:sp>
      <p:sp>
        <p:nvSpPr>
          <p:cNvPr id="14" name="Slide Number Placeholder 13"/>
          <p:cNvSpPr>
            <a:spLocks noGrp="1"/>
          </p:cNvSpPr>
          <p:nvPr>
            <p:ph type="sldNum" sz="quarter" idx="12"/>
          </p:nvPr>
        </p:nvSpPr>
        <p:spPr/>
        <p:txBody>
          <a:bodyPr/>
          <a:lstStyle/>
          <a:p>
            <a:pPr>
              <a:defRPr/>
            </a:pPr>
            <a:fld id="{AEB7165C-B5BA-477B-B534-1EDDB2CB9EF1}" type="slidenum">
              <a:rPr lang="zh-CN" altLang="fr-FR" smtClean="0"/>
              <a:pPr>
                <a:defRPr/>
              </a:pPr>
              <a:t>80</a:t>
            </a:fld>
            <a:endParaRPr lang="fr-FR" altLang="zh-CN"/>
          </a:p>
        </p:txBody>
      </p:sp>
      <p:sp>
        <p:nvSpPr>
          <p:cNvPr id="8" name="圆角矩形标注 7"/>
          <p:cNvSpPr/>
          <p:nvPr/>
        </p:nvSpPr>
        <p:spPr>
          <a:xfrm>
            <a:off x="1428728" y="1357298"/>
            <a:ext cx="1415080" cy="357190"/>
          </a:xfrm>
          <a:prstGeom prst="wedgeRoundRectCallout">
            <a:avLst>
              <a:gd name="adj1" fmla="val -38427"/>
              <a:gd name="adj2" fmla="val 139036"/>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Parent POM</a:t>
            </a:r>
            <a:endParaRPr lang="zh-CN" altLang="en-US" sz="1200" dirty="0"/>
          </a:p>
        </p:txBody>
      </p:sp>
      <p:sp>
        <p:nvSpPr>
          <p:cNvPr id="9" name="内容占位符 2"/>
          <p:cNvSpPr txBox="1">
            <a:spLocks/>
          </p:cNvSpPr>
          <p:nvPr/>
        </p:nvSpPr>
        <p:spPr>
          <a:xfrm>
            <a:off x="5220072" y="1357298"/>
            <a:ext cx="3281018" cy="17116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342900" lvl="0" indent="-342900" fontAlgn="auto">
              <a:spcBef>
                <a:spcPct val="20000"/>
              </a:spcBef>
              <a:spcAft>
                <a:spcPts val="0"/>
              </a:spcAft>
              <a:defRPr/>
            </a:pPr>
            <a:r>
              <a:rPr lang="en-US" altLang="zh-CN" sz="1100" dirty="0"/>
              <a:t>&lt;build&gt;</a:t>
            </a:r>
          </a:p>
          <a:p>
            <a:pPr marL="342900" lvl="0" indent="-342900" fontAlgn="auto">
              <a:spcBef>
                <a:spcPct val="20000"/>
              </a:spcBef>
              <a:spcAft>
                <a:spcPts val="0"/>
              </a:spcAft>
              <a:defRPr/>
            </a:pPr>
            <a:r>
              <a:rPr lang="en-US" altLang="zh-CN" sz="1100" dirty="0"/>
              <a:t>    &lt;</a:t>
            </a:r>
            <a:r>
              <a:rPr lang="en-US" altLang="zh-CN" sz="1100" dirty="0" err="1"/>
              <a:t>plugins</a:t>
            </a:r>
            <a:r>
              <a:rPr lang="en-US" altLang="zh-CN" sz="1100" dirty="0"/>
              <a:t>&gt;</a:t>
            </a:r>
          </a:p>
          <a:p>
            <a:pPr marL="342900" lvl="0" indent="-342900" fontAlgn="auto">
              <a:spcBef>
                <a:spcPct val="20000"/>
              </a:spcBef>
              <a:spcAft>
                <a:spcPts val="0"/>
              </a:spcAft>
              <a:defRPr/>
            </a:pPr>
            <a:r>
              <a:rPr lang="en-US" altLang="zh-CN" sz="1100" dirty="0"/>
              <a:t>      &lt;plugin&gt;</a:t>
            </a:r>
          </a:p>
          <a:p>
            <a:pPr marL="342900" lvl="0" indent="-342900" fontAlgn="auto">
              <a:spcBef>
                <a:spcPct val="20000"/>
              </a:spcBef>
              <a:spcAft>
                <a:spcPts val="0"/>
              </a:spcAft>
              <a:defRPr/>
            </a:pPr>
            <a:r>
              <a:rPr lang="en-US" altLang="zh-CN" sz="1100" dirty="0"/>
              <a:t>        &lt;groupId&gt;</a:t>
            </a:r>
            <a:r>
              <a:rPr lang="en-US" altLang="zh-CN" sz="1100" dirty="0" err="1"/>
              <a:t>org.apache.maven.plugins</a:t>
            </a:r>
            <a:r>
              <a:rPr lang="en-US" altLang="zh-CN" sz="1100" dirty="0"/>
              <a:t>&lt;/groupId&gt;</a:t>
            </a:r>
          </a:p>
          <a:p>
            <a:pPr marL="342900" lvl="0" indent="-342900" fontAlgn="auto">
              <a:spcBef>
                <a:spcPct val="20000"/>
              </a:spcBef>
              <a:spcAft>
                <a:spcPts val="0"/>
              </a:spcAft>
              <a:defRPr/>
            </a:pPr>
            <a:r>
              <a:rPr lang="en-US" altLang="zh-CN" sz="1100" dirty="0"/>
              <a:t>        &lt;artifactId&gt;maven-source-plugin&lt;/artifactId&gt;</a:t>
            </a:r>
          </a:p>
          <a:p>
            <a:pPr marL="342900" lvl="0" indent="-342900" fontAlgn="auto">
              <a:spcBef>
                <a:spcPct val="20000"/>
              </a:spcBef>
              <a:spcAft>
                <a:spcPts val="0"/>
              </a:spcAft>
              <a:defRPr/>
            </a:pPr>
            <a:r>
              <a:rPr lang="en-US" altLang="zh-CN" sz="1100" dirty="0"/>
              <a:t>      &lt;/plugin&gt;</a:t>
            </a:r>
          </a:p>
          <a:p>
            <a:pPr marL="342900" lvl="0" indent="-342900" fontAlgn="auto">
              <a:spcBef>
                <a:spcPct val="20000"/>
              </a:spcBef>
              <a:spcAft>
                <a:spcPts val="0"/>
              </a:spcAft>
              <a:defRPr/>
            </a:pPr>
            <a:r>
              <a:rPr lang="en-US" altLang="zh-CN" sz="1100" dirty="0"/>
              <a:t>    &lt;/</a:t>
            </a:r>
            <a:r>
              <a:rPr lang="en-US" altLang="zh-CN" sz="1100" dirty="0" err="1"/>
              <a:t>plugins</a:t>
            </a:r>
            <a:r>
              <a:rPr lang="en-US" altLang="zh-CN" sz="1100" dirty="0"/>
              <a:t>&gt;</a:t>
            </a:r>
          </a:p>
          <a:p>
            <a:pPr marL="342900" lvl="0" indent="-342900" fontAlgn="auto">
              <a:spcBef>
                <a:spcPct val="20000"/>
              </a:spcBef>
              <a:spcAft>
                <a:spcPts val="0"/>
              </a:spcAft>
              <a:defRPr/>
            </a:pPr>
            <a:r>
              <a:rPr lang="en-US" altLang="zh-CN" sz="1100" dirty="0"/>
              <a:t>  &lt;/build&gt;</a:t>
            </a:r>
            <a:endParaRPr kumimoji="0" lang="en-US" altLang="zh-CN" sz="1100" b="0" i="0" u="none" strike="noStrike" kern="1200" cap="none" spc="0" normalizeH="0" baseline="0" noProof="0" dirty="0" smtClean="0">
              <a:ln>
                <a:noFill/>
              </a:ln>
              <a:solidFill>
                <a:schemeClr val="dk1"/>
              </a:solidFill>
              <a:effectLst/>
              <a:uLnTx/>
              <a:uFillTx/>
              <a:latin typeface="+mn-lt"/>
              <a:ea typeface="+mn-ea"/>
              <a:cs typeface="+mn-cs"/>
            </a:endParaRPr>
          </a:p>
        </p:txBody>
      </p:sp>
      <p:sp>
        <p:nvSpPr>
          <p:cNvPr id="10" name="圆角矩形标注 9"/>
          <p:cNvSpPr/>
          <p:nvPr/>
        </p:nvSpPr>
        <p:spPr>
          <a:xfrm>
            <a:off x="7236296" y="1052736"/>
            <a:ext cx="1000132" cy="357190"/>
          </a:xfrm>
          <a:prstGeom prst="wedgeRoundRectCallout">
            <a:avLst>
              <a:gd name="adj1" fmla="val -47224"/>
              <a:gd name="adj2" fmla="val 146953"/>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Child POM</a:t>
            </a:r>
            <a:endParaRPr lang="zh-CN" altLang="en-US" sz="1200" dirty="0"/>
          </a:p>
        </p:txBody>
      </p:sp>
      <p:pic>
        <p:nvPicPr>
          <p:cNvPr id="11" name="图片 10" descr="tiny-man-1.png"/>
          <p:cNvPicPr>
            <a:picLocks noChangeAspect="1"/>
          </p:cNvPicPr>
          <p:nvPr/>
        </p:nvPicPr>
        <p:blipFill>
          <a:blip r:embed="rId2" cstate="print"/>
          <a:stretch>
            <a:fillRect/>
          </a:stretch>
        </p:blipFill>
        <p:spPr>
          <a:xfrm>
            <a:off x="3857620" y="1928802"/>
            <a:ext cx="1133333" cy="1628572"/>
          </a:xfrm>
          <a:prstGeom prst="rect">
            <a:avLst/>
          </a:prstGeom>
        </p:spPr>
      </p:pic>
      <p:sp>
        <p:nvSpPr>
          <p:cNvPr id="12" name="内容占位符 2"/>
          <p:cNvSpPr txBox="1">
            <a:spLocks/>
          </p:cNvSpPr>
          <p:nvPr/>
        </p:nvSpPr>
        <p:spPr>
          <a:xfrm>
            <a:off x="5429256" y="4500570"/>
            <a:ext cx="3071834" cy="35719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zh-CN" sz="1100" dirty="0" smtClean="0"/>
              <a:t>training-doc</a:t>
            </a:r>
            <a:endParaRPr kumimoji="0" lang="en-US" altLang="zh-CN" sz="1100" b="0" i="0" u="none" strike="noStrike" kern="1200" cap="none" spc="0" normalizeH="0" baseline="0" noProof="0" dirty="0" smtClean="0">
              <a:ln>
                <a:noFill/>
              </a:ln>
              <a:solidFill>
                <a:schemeClr val="dk1"/>
              </a:solidFill>
              <a:effectLst/>
              <a:uLnTx/>
              <a:uFillTx/>
              <a:latin typeface="+mn-lt"/>
              <a:ea typeface="+mn-ea"/>
              <a:cs typeface="+mn-cs"/>
            </a:endParaRPr>
          </a:p>
        </p:txBody>
      </p:sp>
      <p:sp>
        <p:nvSpPr>
          <p:cNvPr id="13" name="内容占位符 2"/>
          <p:cNvSpPr txBox="1">
            <a:spLocks/>
          </p:cNvSpPr>
          <p:nvPr/>
        </p:nvSpPr>
        <p:spPr>
          <a:xfrm>
            <a:off x="5429256" y="5072074"/>
            <a:ext cx="3071834" cy="35719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zh-CN" sz="1100" dirty="0" smtClean="0"/>
              <a:t>training-</a:t>
            </a:r>
            <a:r>
              <a:rPr lang="en-US" altLang="zh-CN" sz="1100" dirty="0" err="1" smtClean="0"/>
              <a:t>ppt</a:t>
            </a:r>
            <a:endParaRPr kumimoji="0" lang="en-US" altLang="zh-CN" sz="1100" b="0" i="0" u="none" strike="noStrike" kern="1200" cap="none" spc="0" normalizeH="0" baseline="0" noProof="0" dirty="0" smtClean="0">
              <a:ln>
                <a:noFill/>
              </a:ln>
              <a:solidFill>
                <a:schemeClr val="dk1"/>
              </a:solidFill>
              <a:effectLst/>
              <a:uLnTx/>
              <a:uFillTx/>
              <a:latin typeface="+mn-lt"/>
              <a:ea typeface="+mn-ea"/>
              <a:cs typeface="+mn-cs"/>
            </a:endParaRPr>
          </a:p>
        </p:txBody>
      </p:sp>
      <p:cxnSp>
        <p:nvCxnSpPr>
          <p:cNvPr id="15" name="直接箭头连接符 14"/>
          <p:cNvCxnSpPr>
            <a:stCxn id="9" idx="1"/>
            <a:endCxn id="3" idx="3"/>
          </p:cNvCxnSpPr>
          <p:nvPr/>
        </p:nvCxnSpPr>
        <p:spPr>
          <a:xfrm rot="10800000" flipV="1">
            <a:off x="3851920" y="2213128"/>
            <a:ext cx="1368152" cy="1618185"/>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6" name="直接箭头连接符 15"/>
          <p:cNvCxnSpPr>
            <a:stCxn id="12" idx="1"/>
            <a:endCxn id="3" idx="3"/>
          </p:cNvCxnSpPr>
          <p:nvPr/>
        </p:nvCxnSpPr>
        <p:spPr>
          <a:xfrm rot="10800000">
            <a:off x="3851920" y="3831315"/>
            <a:ext cx="1577336" cy="847851"/>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9" name="直接箭头连接符 18"/>
          <p:cNvCxnSpPr>
            <a:stCxn id="13" idx="1"/>
            <a:endCxn id="3" idx="3"/>
          </p:cNvCxnSpPr>
          <p:nvPr/>
        </p:nvCxnSpPr>
        <p:spPr>
          <a:xfrm rot="10800000">
            <a:off x="3851920" y="3831315"/>
            <a:ext cx="1577336" cy="1419355"/>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7" name="TextBox 16"/>
          <p:cNvSpPr txBox="1"/>
          <p:nvPr/>
        </p:nvSpPr>
        <p:spPr>
          <a:xfrm>
            <a:off x="539552" y="332656"/>
            <a:ext cx="6480720"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Plugin Management</a:t>
            </a:r>
            <a:endParaRPr lang="zh-CN" altLang="en-US" sz="4000" dirty="0">
              <a:solidFill>
                <a:schemeClr val="accent6">
                  <a:lumMod val="75000"/>
                </a:schemeClr>
              </a:solidFill>
              <a:latin typeface="华文琥珀" pitchFamily="2" charset="-122"/>
              <a:ea typeface="华文琥珀" pitchFamily="2" charset="-12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2001380"/>
            <a:ext cx="3423324" cy="4163924"/>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US" altLang="zh-CN" sz="1000" dirty="0" smtClean="0"/>
              <a:t>&lt;project&gt;</a:t>
            </a:r>
          </a:p>
          <a:p>
            <a:pPr>
              <a:buNone/>
            </a:pPr>
            <a:r>
              <a:rPr lang="en-US" altLang="zh-CN" sz="1000" dirty="0" smtClean="0"/>
              <a:t>  &lt;modelVersion&gt;4.0.0&lt;/modelVersion&gt;</a:t>
            </a:r>
          </a:p>
          <a:p>
            <a:pPr>
              <a:buNone/>
            </a:pPr>
            <a:r>
              <a:rPr lang="en-US" altLang="zh-CN" sz="1000" dirty="0" smtClean="0"/>
              <a:t>  &lt;groupId&gt;</a:t>
            </a:r>
            <a:r>
              <a:rPr lang="en-US" altLang="zh-CN" sz="1000" dirty="0" err="1" smtClean="0"/>
              <a:t>com.juvenxu.sample</a:t>
            </a:r>
            <a:r>
              <a:rPr lang="en-US" altLang="zh-CN" sz="1000" dirty="0" smtClean="0"/>
              <a:t>&lt;/groupId&gt;</a:t>
            </a:r>
          </a:p>
          <a:p>
            <a:pPr>
              <a:buNone/>
            </a:pPr>
            <a:r>
              <a:rPr lang="en-US" altLang="zh-CN" sz="1000" dirty="0" smtClean="0"/>
              <a:t>  &lt;artifactId&gt;sample-dependency-infrastructure&lt;/artifactId&gt;</a:t>
            </a:r>
          </a:p>
          <a:p>
            <a:pPr>
              <a:buNone/>
            </a:pPr>
            <a:r>
              <a:rPr lang="en-US" altLang="zh-CN" sz="1000" dirty="0" smtClean="0"/>
              <a:t>  &lt;packaging&gt;</a:t>
            </a:r>
            <a:r>
              <a:rPr lang="en-US" altLang="zh-CN" sz="1000" dirty="0" err="1" smtClean="0"/>
              <a:t>pom</a:t>
            </a:r>
            <a:r>
              <a:rPr lang="en-US" altLang="zh-CN" sz="1000" dirty="0" smtClean="0"/>
              <a:t>&lt;/packaging&gt;</a:t>
            </a:r>
          </a:p>
          <a:p>
            <a:pPr>
              <a:buNone/>
            </a:pPr>
            <a:r>
              <a:rPr lang="en-US" altLang="zh-CN" sz="1000" dirty="0" smtClean="0"/>
              <a:t>  &lt;version&gt;1.0-SNAPSHOT&lt;/version&gt;</a:t>
            </a:r>
          </a:p>
          <a:p>
            <a:pPr>
              <a:buNone/>
            </a:pPr>
            <a:r>
              <a:rPr lang="en-US" altLang="zh-CN" sz="1000" dirty="0" smtClean="0"/>
              <a:t>  &lt;dependencyManagement&gt;</a:t>
            </a:r>
          </a:p>
          <a:p>
            <a:pPr>
              <a:buNone/>
            </a:pPr>
            <a:r>
              <a:rPr lang="en-US" altLang="zh-CN" sz="1000" dirty="0" smtClean="0"/>
              <a:t>    &lt;dependencies&gt;</a:t>
            </a:r>
          </a:p>
          <a:p>
            <a:pPr>
              <a:buNone/>
            </a:pPr>
            <a:r>
              <a:rPr lang="en-US" altLang="zh-CN" sz="1000" dirty="0" smtClean="0"/>
              <a:t>        &lt;dependency&gt;</a:t>
            </a:r>
          </a:p>
          <a:p>
            <a:pPr>
              <a:buNone/>
            </a:pPr>
            <a:r>
              <a:rPr lang="en-US" altLang="zh-CN" sz="1000" dirty="0" smtClean="0"/>
              <a:t>          &lt;groupId&gt;</a:t>
            </a:r>
            <a:r>
              <a:rPr lang="en-US" altLang="zh-CN" sz="1000" dirty="0" err="1" smtClean="0"/>
              <a:t>junit</a:t>
            </a:r>
            <a:r>
              <a:rPr lang="en-US" altLang="zh-CN" sz="1000" dirty="0" smtClean="0"/>
              <a:t>&lt;/groupId&gt;</a:t>
            </a:r>
          </a:p>
          <a:p>
            <a:pPr>
              <a:buNone/>
            </a:pPr>
            <a:r>
              <a:rPr lang="en-US" altLang="zh-CN" sz="1000" dirty="0" smtClean="0"/>
              <a:t>          &lt;</a:t>
            </a:r>
            <a:r>
              <a:rPr lang="en-US" altLang="zh-CN" sz="1000" dirty="0" err="1" smtClean="0"/>
              <a:t>artifactid</a:t>
            </a:r>
            <a:r>
              <a:rPr lang="en-US" altLang="zh-CN" sz="1000" dirty="0" smtClean="0"/>
              <a:t>&gt;</a:t>
            </a:r>
            <a:r>
              <a:rPr lang="en-US" altLang="zh-CN" sz="1000" dirty="0" err="1" smtClean="0"/>
              <a:t>junit</a:t>
            </a:r>
            <a:r>
              <a:rPr lang="en-US" altLang="zh-CN" sz="1000" dirty="0" smtClean="0"/>
              <a:t>&lt;/artifactId&gt;</a:t>
            </a:r>
          </a:p>
          <a:p>
            <a:pPr>
              <a:buNone/>
            </a:pPr>
            <a:r>
              <a:rPr lang="en-US" altLang="zh-CN" sz="1000" dirty="0" smtClean="0"/>
              <a:t>          &lt;version&gt;4.8.2&lt;/version&gt;</a:t>
            </a:r>
          </a:p>
          <a:p>
            <a:pPr>
              <a:buNone/>
            </a:pPr>
            <a:r>
              <a:rPr lang="en-US" altLang="zh-CN" sz="1000" dirty="0" smtClean="0"/>
              <a:t>          &lt;scope&gt;test&lt;/scope&gt;</a:t>
            </a:r>
          </a:p>
          <a:p>
            <a:pPr>
              <a:buNone/>
            </a:pPr>
            <a:r>
              <a:rPr lang="en-US" altLang="zh-CN" sz="1000" dirty="0" smtClean="0"/>
              <a:t>        &lt;/dependency&gt;</a:t>
            </a:r>
          </a:p>
          <a:p>
            <a:pPr>
              <a:buNone/>
            </a:pPr>
            <a:r>
              <a:rPr lang="en-US" altLang="zh-CN" sz="1000" dirty="0" smtClean="0"/>
              <a:t>        &lt;dependency&gt;</a:t>
            </a:r>
          </a:p>
          <a:p>
            <a:pPr>
              <a:buNone/>
            </a:pPr>
            <a:r>
              <a:rPr lang="en-US" altLang="zh-CN" sz="1000" dirty="0" smtClean="0"/>
              <a:t>          &lt;groupId&gt;log4j&lt;/groupId&gt;</a:t>
            </a:r>
          </a:p>
          <a:p>
            <a:pPr>
              <a:buNone/>
            </a:pPr>
            <a:r>
              <a:rPr lang="en-US" altLang="zh-CN" sz="1000" dirty="0" smtClean="0"/>
              <a:t>          &lt;</a:t>
            </a:r>
            <a:r>
              <a:rPr lang="en-US" altLang="zh-CN" sz="1000" dirty="0" err="1" smtClean="0"/>
              <a:t>artifactid</a:t>
            </a:r>
            <a:r>
              <a:rPr lang="en-US" altLang="zh-CN" sz="1000" dirty="0" smtClean="0"/>
              <a:t>&gt;log4j&lt;/artifactId&gt;</a:t>
            </a:r>
          </a:p>
          <a:p>
            <a:pPr>
              <a:buNone/>
            </a:pPr>
            <a:r>
              <a:rPr lang="en-US" altLang="zh-CN" sz="1000" dirty="0" smtClean="0"/>
              <a:t>          &lt;version&gt;1.2.16&lt;/version&gt;</a:t>
            </a:r>
          </a:p>
          <a:p>
            <a:pPr>
              <a:buNone/>
            </a:pPr>
            <a:r>
              <a:rPr lang="en-US" altLang="zh-CN" sz="1000" dirty="0" smtClean="0"/>
              <a:t>        &lt;/dependency&gt;</a:t>
            </a:r>
          </a:p>
          <a:p>
            <a:pPr>
              <a:buNone/>
            </a:pPr>
            <a:r>
              <a:rPr lang="en-US" altLang="zh-CN" sz="1000" dirty="0" smtClean="0"/>
              <a:t>    &lt;/dependencies&gt;</a:t>
            </a:r>
          </a:p>
          <a:p>
            <a:pPr>
              <a:buNone/>
            </a:pPr>
            <a:r>
              <a:rPr lang="en-US" altLang="zh-CN" sz="1000" dirty="0" smtClean="0"/>
              <a:t>  &lt;/dependencyManagement&gt;</a:t>
            </a:r>
          </a:p>
          <a:p>
            <a:pPr>
              <a:buNone/>
            </a:pPr>
            <a:r>
              <a:rPr lang="en-US" altLang="zh-CN" sz="1000" dirty="0" smtClean="0"/>
              <a:t>&lt;/project&gt;</a:t>
            </a:r>
          </a:p>
        </p:txBody>
      </p:sp>
      <p:sp>
        <p:nvSpPr>
          <p:cNvPr id="6" name="Slide Number Placeholder 5"/>
          <p:cNvSpPr>
            <a:spLocks noGrp="1"/>
          </p:cNvSpPr>
          <p:nvPr>
            <p:ph type="sldNum" sz="quarter" idx="12"/>
          </p:nvPr>
        </p:nvSpPr>
        <p:spPr/>
        <p:txBody>
          <a:bodyPr/>
          <a:lstStyle/>
          <a:p>
            <a:pPr>
              <a:defRPr/>
            </a:pPr>
            <a:fld id="{AEB7165C-B5BA-477B-B534-1EDDB2CB9EF1}" type="slidenum">
              <a:rPr lang="zh-CN" altLang="fr-FR" smtClean="0"/>
              <a:pPr>
                <a:defRPr/>
              </a:pPr>
              <a:t>81</a:t>
            </a:fld>
            <a:endParaRPr lang="fr-FR" altLang="zh-CN"/>
          </a:p>
        </p:txBody>
      </p:sp>
      <p:sp>
        <p:nvSpPr>
          <p:cNvPr id="9" name="内容占位符 2"/>
          <p:cNvSpPr txBox="1">
            <a:spLocks/>
          </p:cNvSpPr>
          <p:nvPr/>
        </p:nvSpPr>
        <p:spPr>
          <a:xfrm>
            <a:off x="4572000" y="1916832"/>
            <a:ext cx="3281018" cy="424847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342900" lvl="0" indent="-342900" fontAlgn="auto">
              <a:spcBef>
                <a:spcPct val="20000"/>
              </a:spcBef>
              <a:spcAft>
                <a:spcPts val="0"/>
              </a:spcAft>
              <a:defRPr/>
            </a:pPr>
            <a:r>
              <a:rPr lang="en-US" altLang="zh-CN" sz="1100" dirty="0"/>
              <a:t>&lt;dependencyManagement&gt;</a:t>
            </a:r>
          </a:p>
          <a:p>
            <a:pPr marL="342900" lvl="0" indent="-342900" fontAlgn="auto">
              <a:spcBef>
                <a:spcPct val="20000"/>
              </a:spcBef>
              <a:spcAft>
                <a:spcPts val="0"/>
              </a:spcAft>
              <a:defRPr/>
            </a:pPr>
            <a:r>
              <a:rPr lang="en-US" altLang="zh-CN" sz="1100" dirty="0"/>
              <a:t>    &lt;dependencies&gt;</a:t>
            </a:r>
          </a:p>
          <a:p>
            <a:pPr marL="342900" lvl="0" indent="-342900" fontAlgn="auto">
              <a:spcBef>
                <a:spcPct val="20000"/>
              </a:spcBef>
              <a:spcAft>
                <a:spcPts val="0"/>
              </a:spcAft>
              <a:defRPr/>
            </a:pPr>
            <a:r>
              <a:rPr lang="en-US" altLang="zh-CN" sz="1100" dirty="0"/>
              <a:t>        &lt;dependency&gt;</a:t>
            </a:r>
          </a:p>
          <a:p>
            <a:pPr marL="342900" lvl="0" indent="-342900" fontAlgn="auto">
              <a:spcBef>
                <a:spcPct val="20000"/>
              </a:spcBef>
              <a:spcAft>
                <a:spcPts val="0"/>
              </a:spcAft>
              <a:defRPr/>
            </a:pPr>
            <a:r>
              <a:rPr lang="en-US" altLang="zh-CN" sz="1100" dirty="0"/>
              <a:t>          &lt;groupId&gt;</a:t>
            </a:r>
            <a:r>
              <a:rPr lang="en-US" altLang="zh-CN" sz="1100" dirty="0" err="1"/>
              <a:t>com.juvenxu.sample</a:t>
            </a:r>
            <a:r>
              <a:rPr lang="en-US" altLang="zh-CN" sz="1100" dirty="0"/>
              <a:t>&lt;/groupId&gt;</a:t>
            </a:r>
          </a:p>
          <a:p>
            <a:pPr marL="342900" lvl="0" indent="-342900" fontAlgn="auto">
              <a:spcBef>
                <a:spcPct val="20000"/>
              </a:spcBef>
              <a:spcAft>
                <a:spcPts val="0"/>
              </a:spcAft>
              <a:defRPr/>
            </a:pPr>
            <a:r>
              <a:rPr lang="en-US" altLang="zh-CN" sz="1100" dirty="0"/>
              <a:t>          &lt;</a:t>
            </a:r>
            <a:r>
              <a:rPr lang="en-US" altLang="zh-CN" sz="1100" dirty="0" err="1"/>
              <a:t>artifactid</a:t>
            </a:r>
            <a:r>
              <a:rPr lang="en-US" altLang="zh-CN" sz="1100" dirty="0"/>
              <a:t>&gt;sample-dependency-infrastructure&lt;/artifactId&gt;</a:t>
            </a:r>
          </a:p>
          <a:p>
            <a:pPr marL="342900" lvl="0" indent="-342900" fontAlgn="auto">
              <a:spcBef>
                <a:spcPct val="20000"/>
              </a:spcBef>
              <a:spcAft>
                <a:spcPts val="0"/>
              </a:spcAft>
              <a:defRPr/>
            </a:pPr>
            <a:r>
              <a:rPr lang="en-US" altLang="zh-CN" sz="1100" dirty="0"/>
              <a:t>          &lt;version&gt;1.0-SNAPSHOT&lt;/version&gt;</a:t>
            </a:r>
          </a:p>
          <a:p>
            <a:pPr marL="342900" lvl="0" indent="-342900" fontAlgn="auto">
              <a:spcBef>
                <a:spcPct val="20000"/>
              </a:spcBef>
              <a:spcAft>
                <a:spcPts val="0"/>
              </a:spcAft>
              <a:defRPr/>
            </a:pPr>
            <a:r>
              <a:rPr lang="en-US" altLang="zh-CN" sz="1100" dirty="0"/>
              <a:t>          &lt;type&gt;</a:t>
            </a:r>
            <a:r>
              <a:rPr lang="en-US" altLang="zh-CN" sz="1100" dirty="0" err="1"/>
              <a:t>pom</a:t>
            </a:r>
            <a:r>
              <a:rPr lang="en-US" altLang="zh-CN" sz="1100" dirty="0"/>
              <a:t>&lt;/type&gt;</a:t>
            </a:r>
          </a:p>
          <a:p>
            <a:pPr marL="342900" lvl="0" indent="-342900" fontAlgn="auto">
              <a:spcBef>
                <a:spcPct val="20000"/>
              </a:spcBef>
              <a:spcAft>
                <a:spcPts val="0"/>
              </a:spcAft>
              <a:defRPr/>
            </a:pPr>
            <a:r>
              <a:rPr lang="en-US" altLang="zh-CN" sz="1100" dirty="0"/>
              <a:t>          &lt;scope&gt;import&lt;/scope&gt;</a:t>
            </a:r>
          </a:p>
          <a:p>
            <a:pPr marL="342900" lvl="0" indent="-342900" fontAlgn="auto">
              <a:spcBef>
                <a:spcPct val="20000"/>
              </a:spcBef>
              <a:spcAft>
                <a:spcPts val="0"/>
              </a:spcAft>
              <a:defRPr/>
            </a:pPr>
            <a:r>
              <a:rPr lang="en-US" altLang="zh-CN" sz="1100" dirty="0"/>
              <a:t>        &lt;/dependency&gt;</a:t>
            </a:r>
          </a:p>
          <a:p>
            <a:pPr marL="342900" lvl="0" indent="-342900" fontAlgn="auto">
              <a:spcBef>
                <a:spcPct val="20000"/>
              </a:spcBef>
              <a:spcAft>
                <a:spcPts val="0"/>
              </a:spcAft>
              <a:defRPr/>
            </a:pPr>
            <a:r>
              <a:rPr lang="en-US" altLang="zh-CN" sz="1100" dirty="0"/>
              <a:t>    &lt;/dependencies&gt;</a:t>
            </a:r>
          </a:p>
          <a:p>
            <a:pPr marL="342900" lvl="0" indent="-342900" fontAlgn="auto">
              <a:spcBef>
                <a:spcPct val="20000"/>
              </a:spcBef>
              <a:spcAft>
                <a:spcPts val="0"/>
              </a:spcAft>
              <a:defRPr/>
            </a:pPr>
            <a:r>
              <a:rPr lang="en-US" altLang="zh-CN" sz="1100" dirty="0"/>
              <a:t>  &lt;/dependencyManagement&gt;</a:t>
            </a:r>
          </a:p>
          <a:p>
            <a:pPr marL="342900" lvl="0" indent="-342900" fontAlgn="auto">
              <a:spcBef>
                <a:spcPct val="20000"/>
              </a:spcBef>
              <a:spcAft>
                <a:spcPts val="0"/>
              </a:spcAft>
              <a:defRPr/>
            </a:pPr>
            <a:endParaRPr lang="en-US" altLang="zh-CN" sz="1100" dirty="0"/>
          </a:p>
          <a:p>
            <a:pPr marL="342900" lvl="0" indent="-342900" fontAlgn="auto">
              <a:spcBef>
                <a:spcPct val="20000"/>
              </a:spcBef>
              <a:spcAft>
                <a:spcPts val="0"/>
              </a:spcAft>
              <a:defRPr/>
            </a:pPr>
            <a:r>
              <a:rPr lang="en-US" altLang="zh-CN" sz="1100" dirty="0"/>
              <a:t>  &lt;dependency&gt;</a:t>
            </a:r>
          </a:p>
          <a:p>
            <a:pPr marL="342900" lvl="0" indent="-342900" fontAlgn="auto">
              <a:spcBef>
                <a:spcPct val="20000"/>
              </a:spcBef>
              <a:spcAft>
                <a:spcPts val="0"/>
              </a:spcAft>
              <a:defRPr/>
            </a:pPr>
            <a:r>
              <a:rPr lang="en-US" altLang="zh-CN" sz="1100" dirty="0"/>
              <a:t>    &lt;groupId&gt;</a:t>
            </a:r>
            <a:r>
              <a:rPr lang="en-US" altLang="zh-CN" sz="1100" dirty="0" err="1"/>
              <a:t>junit</a:t>
            </a:r>
            <a:r>
              <a:rPr lang="en-US" altLang="zh-CN" sz="1100" dirty="0"/>
              <a:t>&lt;/groupId&gt;</a:t>
            </a:r>
          </a:p>
          <a:p>
            <a:pPr marL="342900" lvl="0" indent="-342900" fontAlgn="auto">
              <a:spcBef>
                <a:spcPct val="20000"/>
              </a:spcBef>
              <a:spcAft>
                <a:spcPts val="0"/>
              </a:spcAft>
              <a:defRPr/>
            </a:pPr>
            <a:r>
              <a:rPr lang="en-US" altLang="zh-CN" sz="1100" dirty="0"/>
              <a:t>    &lt;</a:t>
            </a:r>
            <a:r>
              <a:rPr lang="en-US" altLang="zh-CN" sz="1100" dirty="0" err="1"/>
              <a:t>artifactid</a:t>
            </a:r>
            <a:r>
              <a:rPr lang="en-US" altLang="zh-CN" sz="1100" dirty="0"/>
              <a:t>&gt;</a:t>
            </a:r>
            <a:r>
              <a:rPr lang="en-US" altLang="zh-CN" sz="1100" dirty="0" err="1"/>
              <a:t>junit</a:t>
            </a:r>
            <a:r>
              <a:rPr lang="en-US" altLang="zh-CN" sz="1100" dirty="0"/>
              <a:t>&lt;/artifactId&gt;</a:t>
            </a:r>
          </a:p>
          <a:p>
            <a:pPr marL="342900" lvl="0" indent="-342900" fontAlgn="auto">
              <a:spcBef>
                <a:spcPct val="20000"/>
              </a:spcBef>
              <a:spcAft>
                <a:spcPts val="0"/>
              </a:spcAft>
              <a:defRPr/>
            </a:pPr>
            <a:r>
              <a:rPr lang="en-US" altLang="zh-CN" sz="1100" dirty="0"/>
              <a:t>  &lt;/dependency&gt;</a:t>
            </a:r>
          </a:p>
          <a:p>
            <a:pPr marL="342900" lvl="0" indent="-342900" fontAlgn="auto">
              <a:spcBef>
                <a:spcPct val="20000"/>
              </a:spcBef>
              <a:spcAft>
                <a:spcPts val="0"/>
              </a:spcAft>
              <a:defRPr/>
            </a:pPr>
            <a:r>
              <a:rPr lang="en-US" altLang="zh-CN" sz="1100" dirty="0"/>
              <a:t>  &lt;dependency&gt;</a:t>
            </a:r>
          </a:p>
          <a:p>
            <a:pPr marL="342900" lvl="0" indent="-342900" fontAlgn="auto">
              <a:spcBef>
                <a:spcPct val="20000"/>
              </a:spcBef>
              <a:spcAft>
                <a:spcPts val="0"/>
              </a:spcAft>
              <a:defRPr/>
            </a:pPr>
            <a:r>
              <a:rPr lang="en-US" altLang="zh-CN" sz="1100" dirty="0"/>
              <a:t>    &lt;groupId&gt;log4j&lt;/groupId&gt;</a:t>
            </a:r>
          </a:p>
          <a:p>
            <a:pPr marL="342900" lvl="0" indent="-342900" fontAlgn="auto">
              <a:spcBef>
                <a:spcPct val="20000"/>
              </a:spcBef>
              <a:spcAft>
                <a:spcPts val="0"/>
              </a:spcAft>
              <a:defRPr/>
            </a:pPr>
            <a:r>
              <a:rPr lang="en-US" altLang="zh-CN" sz="1100" dirty="0"/>
              <a:t>    &lt;</a:t>
            </a:r>
            <a:r>
              <a:rPr lang="en-US" altLang="zh-CN" sz="1100" dirty="0" err="1"/>
              <a:t>artifactid</a:t>
            </a:r>
            <a:r>
              <a:rPr lang="en-US" altLang="zh-CN" sz="1100" dirty="0"/>
              <a:t>&gt;log4j&lt;/artifactId&gt;</a:t>
            </a:r>
          </a:p>
          <a:p>
            <a:pPr marL="342900" lvl="0" indent="-342900" fontAlgn="auto">
              <a:spcBef>
                <a:spcPct val="20000"/>
              </a:spcBef>
              <a:spcAft>
                <a:spcPts val="0"/>
              </a:spcAft>
              <a:defRPr/>
            </a:pPr>
            <a:r>
              <a:rPr lang="en-US" altLang="zh-CN" sz="1100" dirty="0"/>
              <a:t>  &lt;/dependency&gt;</a:t>
            </a:r>
            <a:endParaRPr kumimoji="0" lang="en-US" altLang="zh-CN" sz="1100" b="0" i="0" u="none" strike="noStrike" kern="1200" cap="none" spc="0" normalizeH="0" baseline="0" noProof="0" dirty="0" smtClean="0">
              <a:ln>
                <a:noFill/>
              </a:ln>
              <a:solidFill>
                <a:schemeClr val="dk1"/>
              </a:solidFill>
              <a:effectLst/>
              <a:uLnTx/>
              <a:uFillTx/>
              <a:latin typeface="+mn-lt"/>
              <a:ea typeface="+mn-ea"/>
              <a:cs typeface="+mn-cs"/>
            </a:endParaRPr>
          </a:p>
        </p:txBody>
      </p:sp>
      <p:sp>
        <p:nvSpPr>
          <p:cNvPr id="17" name="TextBox 16"/>
          <p:cNvSpPr txBox="1"/>
          <p:nvPr/>
        </p:nvSpPr>
        <p:spPr>
          <a:xfrm>
            <a:off x="539552" y="332656"/>
            <a:ext cx="6480720"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Import Scope</a:t>
            </a:r>
            <a:endParaRPr lang="zh-CN" altLang="en-US" sz="4000" dirty="0">
              <a:solidFill>
                <a:schemeClr val="accent6">
                  <a:lumMod val="75000"/>
                </a:schemeClr>
              </a:solidFill>
              <a:latin typeface="华文琥珀" pitchFamily="2" charset="-122"/>
              <a:ea typeface="华文琥珀" pitchFamily="2" charset="-122"/>
            </a:endParaRPr>
          </a:p>
        </p:txBody>
      </p:sp>
      <p:sp>
        <p:nvSpPr>
          <p:cNvPr id="14" name="矩形 13"/>
          <p:cNvSpPr/>
          <p:nvPr/>
        </p:nvSpPr>
        <p:spPr>
          <a:xfrm>
            <a:off x="539552" y="1124745"/>
            <a:ext cx="7488832" cy="1631216"/>
          </a:xfrm>
          <a:prstGeom prst="rect">
            <a:avLst/>
          </a:prstGeom>
        </p:spPr>
        <p:txBody>
          <a:bodyPr wrap="square">
            <a:spAutoFit/>
          </a:bodyPr>
          <a:lstStyle/>
          <a:p>
            <a:pPr>
              <a:buClr>
                <a:schemeClr val="accent6">
                  <a:lumMod val="75000"/>
                </a:schemeClr>
              </a:buClr>
              <a:buSzPct val="80000"/>
              <a:buFont typeface="Wingdings" pitchFamily="2" charset="2"/>
              <a:buChar char="p"/>
              <a:defRPr/>
            </a:pPr>
            <a:r>
              <a:rPr lang="zh-CN" altLang="en-US" sz="2000" dirty="0" smtClean="0"/>
              <a:t> </a:t>
            </a:r>
            <a:r>
              <a:rPr lang="en-US" altLang="zh-CN" sz="1600" dirty="0" smtClean="0"/>
              <a:t>sometimes the dependencyManagement in parent POM is too long, then we can create a special POM </a:t>
            </a:r>
            <a:r>
              <a:rPr lang="en-US" altLang="zh-CN" sz="1600" dirty="0"/>
              <a:t>for dependencyManagement and </a:t>
            </a:r>
            <a:r>
              <a:rPr lang="en-US" altLang="zh-CN" sz="1600" dirty="0" smtClean="0"/>
              <a:t>import it.</a:t>
            </a:r>
          </a:p>
          <a:p>
            <a:pPr lvl="1">
              <a:buClr>
                <a:schemeClr val="accent6">
                  <a:lumMod val="75000"/>
                </a:schemeClr>
              </a:buClr>
              <a:buSzPct val="80000"/>
              <a:buFont typeface="Wingdings" pitchFamily="2" charset="2"/>
              <a:buChar char="p"/>
              <a:defRPr/>
            </a:pPr>
            <a:endParaRPr lang="en-US" altLang="zh-CN" sz="1600" dirty="0" smtClean="0"/>
          </a:p>
          <a:p>
            <a:pPr lvl="1">
              <a:buClr>
                <a:schemeClr val="accent6">
                  <a:lumMod val="75000"/>
                </a:schemeClr>
              </a:buClr>
              <a:buSzPct val="80000"/>
              <a:buFont typeface="Wingdings" pitchFamily="2" charset="2"/>
              <a:buChar char="p"/>
              <a:defRPr/>
            </a:pPr>
            <a:endParaRPr lang="en-US" altLang="zh-CN" sz="1600" dirty="0" smtClean="0"/>
          </a:p>
          <a:p>
            <a:pPr lvl="1">
              <a:buClr>
                <a:schemeClr val="accent6">
                  <a:lumMod val="75000"/>
                </a:schemeClr>
              </a:buClr>
              <a:buSzPct val="80000"/>
              <a:defRPr/>
            </a:pPr>
            <a:endParaRPr lang="en-US" altLang="zh-CN" sz="1600" dirty="0" smtClean="0"/>
          </a:p>
          <a:p>
            <a:pPr lvl="1">
              <a:buClr>
                <a:schemeClr val="accent6">
                  <a:lumMod val="75000"/>
                </a:schemeClr>
              </a:buClr>
              <a:buSzPct val="80000"/>
              <a:buFont typeface="Wingdings" pitchFamily="2" charset="2"/>
              <a:buChar char="p"/>
              <a:defRPr/>
            </a:pPr>
            <a:endParaRPr lang="en-US" altLang="zh-CN" sz="1600" dirty="0"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611560" y="1916832"/>
            <a:ext cx="7200800" cy="4176464"/>
          </a:xfrm>
          <a:prstGeom prst="rect">
            <a:avLst/>
          </a:prstGeom>
        </p:spPr>
        <p:style>
          <a:lnRef idx="2">
            <a:schemeClr val="accent6"/>
          </a:lnRef>
          <a:fillRef idx="1">
            <a:schemeClr val="lt1"/>
          </a:fillRef>
          <a:effectRef idx="0">
            <a:schemeClr val="accent6"/>
          </a:effectRef>
          <a:fontRef idx="minor">
            <a:schemeClr val="dk1"/>
          </a:fontRef>
        </p:style>
        <p:txBody>
          <a:bodyPr/>
          <a:lstStyle/>
          <a:p>
            <a:pPr>
              <a:defRPr/>
            </a:pPr>
            <a:r>
              <a:rPr lang="zh-CN" altLang="en-US" sz="1400" dirty="0"/>
              <a:t> </a:t>
            </a:r>
            <a:r>
              <a:rPr lang="en-US" altLang="zh-CN" sz="1400" dirty="0"/>
              <a:t>&lt;build&gt;</a:t>
            </a:r>
            <a:endParaRPr lang="zh-CN" altLang="en-US" sz="1400" dirty="0"/>
          </a:p>
          <a:p>
            <a:pPr>
              <a:defRPr/>
            </a:pPr>
            <a:r>
              <a:rPr lang="zh-CN" altLang="en-US" sz="1400" dirty="0"/>
              <a:t>    </a:t>
            </a:r>
            <a:r>
              <a:rPr lang="en-US" altLang="zh-CN" sz="1400" dirty="0"/>
              <a:t>&lt;directory&gt;${</a:t>
            </a:r>
            <a:r>
              <a:rPr lang="en-US" altLang="zh-CN" sz="1400" dirty="0" err="1"/>
              <a:t>project.basedir</a:t>
            </a:r>
            <a:r>
              <a:rPr lang="en-US" altLang="zh-CN" sz="1400" dirty="0"/>
              <a:t>}/target&lt;/directory&gt;</a:t>
            </a:r>
            <a:endParaRPr lang="zh-CN" altLang="en-US" sz="1400" dirty="0"/>
          </a:p>
          <a:p>
            <a:pPr>
              <a:defRPr/>
            </a:pPr>
            <a:r>
              <a:rPr lang="zh-CN" altLang="en-US" sz="1400" dirty="0"/>
              <a:t>    </a:t>
            </a:r>
            <a:r>
              <a:rPr lang="en-US" altLang="zh-CN" sz="1400" dirty="0"/>
              <a:t>&lt;</a:t>
            </a:r>
            <a:r>
              <a:rPr lang="en-US" altLang="zh-CN" sz="1400" dirty="0" err="1"/>
              <a:t>outputDirectory</a:t>
            </a:r>
            <a:r>
              <a:rPr lang="en-US" altLang="zh-CN" sz="1400" dirty="0"/>
              <a:t>&gt;${</a:t>
            </a:r>
            <a:r>
              <a:rPr lang="en-US" altLang="zh-CN" sz="1400" dirty="0" err="1"/>
              <a:t>project.build.directory</a:t>
            </a:r>
            <a:r>
              <a:rPr lang="en-US" altLang="zh-CN" sz="1400" dirty="0"/>
              <a:t>}/classes&lt;/</a:t>
            </a:r>
            <a:r>
              <a:rPr lang="en-US" altLang="zh-CN" sz="1400" dirty="0" err="1"/>
              <a:t>outputDirectory</a:t>
            </a:r>
            <a:r>
              <a:rPr lang="en-US" altLang="zh-CN" sz="1400" dirty="0"/>
              <a:t>&gt;</a:t>
            </a:r>
            <a:endParaRPr lang="zh-CN" altLang="en-US" sz="1400" dirty="0"/>
          </a:p>
          <a:p>
            <a:pPr>
              <a:defRPr/>
            </a:pPr>
            <a:r>
              <a:rPr lang="zh-CN" altLang="en-US" sz="1400" dirty="0"/>
              <a:t>    </a:t>
            </a:r>
            <a:r>
              <a:rPr lang="en-US" altLang="zh-CN" sz="1400" dirty="0"/>
              <a:t>&lt;</a:t>
            </a:r>
            <a:r>
              <a:rPr lang="en-US" altLang="zh-CN" sz="1400" dirty="0" err="1"/>
              <a:t>finalName</a:t>
            </a:r>
            <a:r>
              <a:rPr lang="en-US" altLang="zh-CN" sz="1400" dirty="0"/>
              <a:t>&gt;${</a:t>
            </a:r>
            <a:r>
              <a:rPr lang="en-US" altLang="zh-CN" sz="1400" dirty="0" err="1"/>
              <a:t>project.artifactId</a:t>
            </a:r>
            <a:r>
              <a:rPr lang="en-US" altLang="zh-CN" sz="1400" dirty="0"/>
              <a:t>}-${</a:t>
            </a:r>
            <a:r>
              <a:rPr lang="en-US" altLang="zh-CN" sz="1400" dirty="0" err="1"/>
              <a:t>project.version</a:t>
            </a:r>
            <a:r>
              <a:rPr lang="en-US" altLang="zh-CN" sz="1400" dirty="0"/>
              <a:t>}&lt;/</a:t>
            </a:r>
            <a:r>
              <a:rPr lang="en-US" altLang="zh-CN" sz="1400" dirty="0" err="1"/>
              <a:t>finalName</a:t>
            </a:r>
            <a:r>
              <a:rPr lang="en-US" altLang="zh-CN" sz="1400" dirty="0"/>
              <a:t>&gt;</a:t>
            </a:r>
            <a:endParaRPr lang="zh-CN" altLang="en-US" sz="1400" dirty="0"/>
          </a:p>
          <a:p>
            <a:pPr>
              <a:defRPr/>
            </a:pPr>
            <a:r>
              <a:rPr lang="zh-CN" altLang="en-US" sz="1400" dirty="0"/>
              <a:t>    </a:t>
            </a:r>
            <a:r>
              <a:rPr lang="en-US" altLang="zh-CN" sz="1400" dirty="0"/>
              <a:t>&lt;</a:t>
            </a:r>
            <a:r>
              <a:rPr lang="en-US" altLang="zh-CN" sz="1400" dirty="0" err="1"/>
              <a:t>testOutputDirectory</a:t>
            </a:r>
            <a:r>
              <a:rPr lang="en-US" altLang="zh-CN" sz="1400" dirty="0"/>
              <a:t>&gt;${</a:t>
            </a:r>
            <a:r>
              <a:rPr lang="en-US" altLang="zh-CN" sz="1400" dirty="0" err="1"/>
              <a:t>project.build.directory</a:t>
            </a:r>
            <a:r>
              <a:rPr lang="en-US" altLang="zh-CN" sz="1400" dirty="0"/>
              <a:t>}/test-classes&lt;/</a:t>
            </a:r>
            <a:r>
              <a:rPr lang="en-US" altLang="zh-CN" sz="1400" dirty="0" err="1"/>
              <a:t>testOutputDirectory</a:t>
            </a:r>
            <a:r>
              <a:rPr lang="en-US" altLang="zh-CN" sz="1400" dirty="0"/>
              <a:t>&gt;</a:t>
            </a:r>
            <a:endParaRPr lang="zh-CN" altLang="en-US" sz="1400" dirty="0"/>
          </a:p>
          <a:p>
            <a:pPr>
              <a:defRPr/>
            </a:pPr>
            <a:r>
              <a:rPr lang="zh-CN" altLang="en-US" sz="1400" dirty="0"/>
              <a:t>    </a:t>
            </a:r>
            <a:r>
              <a:rPr lang="en-US" altLang="zh-CN" sz="1400" dirty="0"/>
              <a:t>&lt;</a:t>
            </a:r>
            <a:r>
              <a:rPr lang="en-US" altLang="zh-CN" sz="1400" dirty="0" err="1"/>
              <a:t>sourceDirectory</a:t>
            </a:r>
            <a:r>
              <a:rPr lang="en-US" altLang="zh-CN" sz="1400" dirty="0"/>
              <a:t>&gt;${</a:t>
            </a:r>
            <a:r>
              <a:rPr lang="en-US" altLang="zh-CN" sz="1400" dirty="0" err="1"/>
              <a:t>project.basedir</a:t>
            </a:r>
            <a:r>
              <a:rPr lang="en-US" altLang="zh-CN" sz="1400" dirty="0"/>
              <a:t>}/</a:t>
            </a:r>
            <a:r>
              <a:rPr lang="en-US" altLang="zh-CN" sz="1400" dirty="0" err="1"/>
              <a:t>src</a:t>
            </a:r>
            <a:r>
              <a:rPr lang="en-US" altLang="zh-CN" sz="1400" dirty="0"/>
              <a:t>/main/java&lt;/</a:t>
            </a:r>
            <a:r>
              <a:rPr lang="en-US" altLang="zh-CN" sz="1400" dirty="0" err="1"/>
              <a:t>sourceDirectory</a:t>
            </a:r>
            <a:r>
              <a:rPr lang="en-US" altLang="zh-CN" sz="1400" dirty="0"/>
              <a:t>&gt;</a:t>
            </a:r>
            <a:endParaRPr lang="zh-CN" altLang="en-US" sz="1400" dirty="0"/>
          </a:p>
          <a:p>
            <a:pPr>
              <a:defRPr/>
            </a:pPr>
            <a:r>
              <a:rPr lang="zh-CN" altLang="en-US" sz="1400" dirty="0"/>
              <a:t>    </a:t>
            </a:r>
            <a:r>
              <a:rPr lang="en-US" altLang="zh-CN" sz="1400" dirty="0"/>
              <a:t>&lt;!-- TODO: MNG-3731 maven-</a:t>
            </a:r>
            <a:r>
              <a:rPr lang="en-US" altLang="zh-CN" sz="1400" dirty="0" err="1"/>
              <a:t>plugin</a:t>
            </a:r>
            <a:r>
              <a:rPr lang="en-US" altLang="zh-CN" sz="1400" dirty="0"/>
              <a:t>-tools-</a:t>
            </a:r>
            <a:r>
              <a:rPr lang="en-US" altLang="zh-CN" sz="1400" dirty="0" err="1"/>
              <a:t>api</a:t>
            </a:r>
            <a:r>
              <a:rPr lang="en-US" altLang="zh-CN" sz="1400" dirty="0"/>
              <a:t> &lt; 2.4.4 expect this to be relative... --&gt;</a:t>
            </a:r>
            <a:endParaRPr lang="zh-CN" altLang="en-US" sz="1400" dirty="0"/>
          </a:p>
          <a:p>
            <a:pPr>
              <a:defRPr/>
            </a:pPr>
            <a:r>
              <a:rPr lang="zh-CN" altLang="en-US" sz="1400" dirty="0"/>
              <a:t>    </a:t>
            </a:r>
            <a:r>
              <a:rPr lang="en-US" altLang="zh-CN" sz="1400" dirty="0"/>
              <a:t>&lt;</a:t>
            </a:r>
            <a:r>
              <a:rPr lang="en-US" altLang="zh-CN" sz="1400" dirty="0" err="1"/>
              <a:t>scriptSourceDirectory</a:t>
            </a:r>
            <a:r>
              <a:rPr lang="en-US" altLang="zh-CN" sz="1400" dirty="0"/>
              <a:t>&gt;</a:t>
            </a:r>
            <a:r>
              <a:rPr lang="en-US" altLang="zh-CN" sz="1400" dirty="0" err="1"/>
              <a:t>src</a:t>
            </a:r>
            <a:r>
              <a:rPr lang="en-US" altLang="zh-CN" sz="1400" dirty="0"/>
              <a:t>/main/scripts&lt;/</a:t>
            </a:r>
            <a:r>
              <a:rPr lang="en-US" altLang="zh-CN" sz="1400" dirty="0" err="1"/>
              <a:t>scriptSourceDirectory</a:t>
            </a:r>
            <a:r>
              <a:rPr lang="en-US" altLang="zh-CN" sz="1400" dirty="0"/>
              <a:t>&gt;</a:t>
            </a:r>
            <a:endParaRPr lang="zh-CN" altLang="en-US" sz="1400" dirty="0"/>
          </a:p>
          <a:p>
            <a:pPr>
              <a:defRPr/>
            </a:pPr>
            <a:r>
              <a:rPr lang="zh-CN" altLang="en-US" sz="1400" dirty="0"/>
              <a:t>    </a:t>
            </a:r>
            <a:r>
              <a:rPr lang="en-US" altLang="zh-CN" sz="1400" dirty="0"/>
              <a:t>&lt;</a:t>
            </a:r>
            <a:r>
              <a:rPr lang="en-US" altLang="zh-CN" sz="1400" dirty="0" err="1"/>
              <a:t>testSourceDirectory</a:t>
            </a:r>
            <a:r>
              <a:rPr lang="en-US" altLang="zh-CN" sz="1400" dirty="0"/>
              <a:t>&gt;${</a:t>
            </a:r>
            <a:r>
              <a:rPr lang="en-US" altLang="zh-CN" sz="1400" dirty="0" err="1"/>
              <a:t>project.basedir</a:t>
            </a:r>
            <a:r>
              <a:rPr lang="en-US" altLang="zh-CN" sz="1400" dirty="0"/>
              <a:t>}/</a:t>
            </a:r>
            <a:r>
              <a:rPr lang="en-US" altLang="zh-CN" sz="1400" dirty="0" err="1"/>
              <a:t>src</a:t>
            </a:r>
            <a:r>
              <a:rPr lang="en-US" altLang="zh-CN" sz="1400" dirty="0"/>
              <a:t>/test/java&lt;/</a:t>
            </a:r>
            <a:r>
              <a:rPr lang="en-US" altLang="zh-CN" sz="1400" dirty="0" err="1"/>
              <a:t>testSourceDirectory</a:t>
            </a:r>
            <a:r>
              <a:rPr lang="en-US" altLang="zh-CN" sz="1400" dirty="0"/>
              <a:t>&gt;</a:t>
            </a:r>
            <a:endParaRPr lang="zh-CN" altLang="en-US" sz="1400" dirty="0"/>
          </a:p>
          <a:p>
            <a:pPr>
              <a:defRPr/>
            </a:pPr>
            <a:r>
              <a:rPr lang="zh-CN" altLang="en-US" sz="1400" dirty="0"/>
              <a:t>    </a:t>
            </a:r>
            <a:r>
              <a:rPr lang="en-US" altLang="zh-CN" sz="1400" dirty="0"/>
              <a:t>&lt;resources&gt;</a:t>
            </a:r>
            <a:endParaRPr lang="zh-CN" altLang="en-US" sz="1400" dirty="0"/>
          </a:p>
          <a:p>
            <a:pPr>
              <a:defRPr/>
            </a:pPr>
            <a:r>
              <a:rPr lang="zh-CN" altLang="en-US" sz="1400" dirty="0"/>
              <a:t>      </a:t>
            </a:r>
            <a:r>
              <a:rPr lang="en-US" altLang="zh-CN" sz="1400" dirty="0"/>
              <a:t>&lt;resource&gt;</a:t>
            </a:r>
            <a:endParaRPr lang="zh-CN" altLang="en-US" sz="1400" dirty="0"/>
          </a:p>
          <a:p>
            <a:pPr>
              <a:defRPr/>
            </a:pPr>
            <a:r>
              <a:rPr lang="zh-CN" altLang="en-US" sz="1400" dirty="0"/>
              <a:t>        </a:t>
            </a:r>
            <a:r>
              <a:rPr lang="en-US" altLang="zh-CN" sz="1400" dirty="0"/>
              <a:t>&lt;directory&gt;${</a:t>
            </a:r>
            <a:r>
              <a:rPr lang="en-US" altLang="zh-CN" sz="1400" dirty="0" err="1"/>
              <a:t>project.basedir</a:t>
            </a:r>
            <a:r>
              <a:rPr lang="en-US" altLang="zh-CN" sz="1400" dirty="0"/>
              <a:t>}/</a:t>
            </a:r>
            <a:r>
              <a:rPr lang="en-US" altLang="zh-CN" sz="1400" dirty="0" err="1"/>
              <a:t>src</a:t>
            </a:r>
            <a:r>
              <a:rPr lang="en-US" altLang="zh-CN" sz="1400" dirty="0"/>
              <a:t>/main/resources&lt;/directory&gt;</a:t>
            </a:r>
            <a:endParaRPr lang="zh-CN" altLang="en-US" sz="1400" dirty="0"/>
          </a:p>
          <a:p>
            <a:pPr>
              <a:defRPr/>
            </a:pPr>
            <a:r>
              <a:rPr lang="zh-CN" altLang="en-US" sz="1400" dirty="0"/>
              <a:t>      </a:t>
            </a:r>
            <a:r>
              <a:rPr lang="en-US" altLang="zh-CN" sz="1400" dirty="0"/>
              <a:t>&lt;/resource&gt;</a:t>
            </a:r>
            <a:endParaRPr lang="zh-CN" altLang="en-US" sz="1400" dirty="0"/>
          </a:p>
          <a:p>
            <a:pPr>
              <a:defRPr/>
            </a:pPr>
            <a:r>
              <a:rPr lang="zh-CN" altLang="en-US" sz="1400" dirty="0"/>
              <a:t>    </a:t>
            </a:r>
            <a:r>
              <a:rPr lang="en-US" altLang="zh-CN" sz="1400" dirty="0"/>
              <a:t>&lt;/resources&gt;</a:t>
            </a:r>
            <a:endParaRPr lang="zh-CN" altLang="en-US" sz="1400" dirty="0"/>
          </a:p>
          <a:p>
            <a:pPr>
              <a:defRPr/>
            </a:pPr>
            <a:r>
              <a:rPr lang="zh-CN" altLang="en-US" sz="1400" dirty="0"/>
              <a:t>    </a:t>
            </a:r>
            <a:r>
              <a:rPr lang="en-US" altLang="zh-CN" sz="1400" dirty="0"/>
              <a:t>&lt;</a:t>
            </a:r>
            <a:r>
              <a:rPr lang="en-US" altLang="zh-CN" sz="1400" dirty="0" err="1"/>
              <a:t>testResources</a:t>
            </a:r>
            <a:r>
              <a:rPr lang="en-US" altLang="zh-CN" sz="1400" dirty="0"/>
              <a:t>&gt;</a:t>
            </a:r>
            <a:endParaRPr lang="zh-CN" altLang="en-US" sz="1400" dirty="0"/>
          </a:p>
          <a:p>
            <a:pPr>
              <a:defRPr/>
            </a:pPr>
            <a:r>
              <a:rPr lang="zh-CN" altLang="en-US" sz="1400" dirty="0"/>
              <a:t>      </a:t>
            </a:r>
            <a:r>
              <a:rPr lang="en-US" altLang="zh-CN" sz="1400" dirty="0"/>
              <a:t>&lt;</a:t>
            </a:r>
            <a:r>
              <a:rPr lang="en-US" altLang="zh-CN" sz="1400" dirty="0" err="1"/>
              <a:t>testResource</a:t>
            </a:r>
            <a:r>
              <a:rPr lang="en-US" altLang="zh-CN" sz="1400" dirty="0"/>
              <a:t>&gt;</a:t>
            </a:r>
            <a:endParaRPr lang="zh-CN" altLang="en-US" sz="1400" dirty="0"/>
          </a:p>
          <a:p>
            <a:pPr>
              <a:defRPr/>
            </a:pPr>
            <a:r>
              <a:rPr lang="zh-CN" altLang="en-US" sz="1400" dirty="0"/>
              <a:t>        </a:t>
            </a:r>
            <a:r>
              <a:rPr lang="en-US" altLang="zh-CN" sz="1400" dirty="0"/>
              <a:t>&lt;directory&gt;${</a:t>
            </a:r>
            <a:r>
              <a:rPr lang="en-US" altLang="zh-CN" sz="1400" dirty="0" err="1"/>
              <a:t>project.basedir</a:t>
            </a:r>
            <a:r>
              <a:rPr lang="en-US" altLang="zh-CN" sz="1400" dirty="0"/>
              <a:t>}/</a:t>
            </a:r>
            <a:r>
              <a:rPr lang="en-US" altLang="zh-CN" sz="1400" dirty="0" err="1"/>
              <a:t>src</a:t>
            </a:r>
            <a:r>
              <a:rPr lang="en-US" altLang="zh-CN" sz="1400" dirty="0"/>
              <a:t>/test/resources&lt;/directory&gt;</a:t>
            </a:r>
            <a:endParaRPr lang="zh-CN" altLang="en-US" sz="1400" dirty="0"/>
          </a:p>
          <a:p>
            <a:pPr>
              <a:defRPr/>
            </a:pPr>
            <a:r>
              <a:rPr lang="zh-CN" altLang="en-US" sz="1400" dirty="0"/>
              <a:t>      </a:t>
            </a:r>
            <a:r>
              <a:rPr lang="en-US" altLang="zh-CN" sz="1400" dirty="0"/>
              <a:t>&lt;/</a:t>
            </a:r>
            <a:r>
              <a:rPr lang="en-US" altLang="zh-CN" sz="1400" dirty="0" err="1"/>
              <a:t>testResource</a:t>
            </a:r>
            <a:r>
              <a:rPr lang="en-US" altLang="zh-CN" sz="1400" dirty="0"/>
              <a:t>&gt;</a:t>
            </a:r>
            <a:endParaRPr lang="zh-CN" altLang="en-US" sz="1400" dirty="0"/>
          </a:p>
          <a:p>
            <a:pPr>
              <a:defRPr/>
            </a:pPr>
            <a:r>
              <a:rPr lang="zh-CN" altLang="en-US" sz="1400" dirty="0"/>
              <a:t>    </a:t>
            </a:r>
            <a:r>
              <a:rPr lang="en-US" altLang="zh-CN" sz="1400" dirty="0"/>
              <a:t>&lt;/</a:t>
            </a:r>
            <a:r>
              <a:rPr lang="en-US" altLang="zh-CN" sz="1400" dirty="0" err="1" smtClean="0"/>
              <a:t>testResources</a:t>
            </a:r>
            <a:r>
              <a:rPr lang="en-US" altLang="zh-CN" sz="1400" dirty="0" smtClean="0"/>
              <a:t>&gt;</a:t>
            </a:r>
            <a:endParaRPr lang="zh-CN" altLang="en-US" sz="1400" dirty="0"/>
          </a:p>
        </p:txBody>
      </p:sp>
      <p:pic>
        <p:nvPicPr>
          <p:cNvPr id="38920" name="图片 5" descr="tiny-man-3.png"/>
          <p:cNvPicPr>
            <a:picLocks noChangeAspect="1"/>
          </p:cNvPicPr>
          <p:nvPr/>
        </p:nvPicPr>
        <p:blipFill>
          <a:blip r:embed="rId2" cstate="print"/>
          <a:srcRect/>
          <a:stretch>
            <a:fillRect/>
          </a:stretch>
        </p:blipFill>
        <p:spPr bwMode="auto">
          <a:xfrm>
            <a:off x="7831906" y="3442122"/>
            <a:ext cx="844550" cy="1643062"/>
          </a:xfrm>
          <a:prstGeom prst="rect">
            <a:avLst/>
          </a:prstGeom>
          <a:noFill/>
          <a:ln w="9525">
            <a:noFill/>
            <a:miter lim="800000"/>
            <a:headEnd/>
            <a:tailEnd/>
          </a:ln>
        </p:spPr>
      </p:pic>
      <p:sp>
        <p:nvSpPr>
          <p:cNvPr id="8" name="TextBox 7"/>
          <p:cNvSpPr txBox="1"/>
          <p:nvPr/>
        </p:nvSpPr>
        <p:spPr>
          <a:xfrm>
            <a:off x="539552" y="332656"/>
            <a:ext cx="4675390"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Super POM</a:t>
            </a:r>
            <a:endParaRPr lang="zh-CN" altLang="en-US" sz="4000" dirty="0">
              <a:solidFill>
                <a:schemeClr val="accent6">
                  <a:lumMod val="75000"/>
                </a:schemeClr>
              </a:solidFill>
              <a:latin typeface="华文琥珀" pitchFamily="2" charset="-122"/>
              <a:ea typeface="华文琥珀" pitchFamily="2" charset="-122"/>
            </a:endParaRPr>
          </a:p>
        </p:txBody>
      </p:sp>
      <p:sp>
        <p:nvSpPr>
          <p:cNvPr id="10" name="矩形 9"/>
          <p:cNvSpPr/>
          <p:nvPr/>
        </p:nvSpPr>
        <p:spPr>
          <a:xfrm>
            <a:off x="539552" y="1124744"/>
            <a:ext cx="7488832" cy="646331"/>
          </a:xfrm>
          <a:prstGeom prst="rect">
            <a:avLst/>
          </a:prstGeom>
        </p:spPr>
        <p:txBody>
          <a:bodyPr wrap="square">
            <a:spAutoFit/>
          </a:bodyPr>
          <a:lstStyle/>
          <a:p>
            <a:pPr>
              <a:buClr>
                <a:schemeClr val="accent6"/>
              </a:buClr>
              <a:buSzPct val="80000"/>
              <a:buFont typeface="Wingdings" pitchFamily="2" charset="2"/>
              <a:buChar char="p"/>
            </a:pPr>
            <a:r>
              <a:rPr lang="en-US" altLang="zh-CN" sz="1200" i="1" dirty="0" smtClean="0"/>
              <a:t> Maven 3</a:t>
            </a:r>
            <a:r>
              <a:rPr lang="zh-CN" altLang="en-US" sz="1200" i="1" dirty="0" smtClean="0"/>
              <a:t>：</a:t>
            </a:r>
            <a:r>
              <a:rPr lang="en-US" altLang="zh-CN" sz="1200" i="1" dirty="0" smtClean="0"/>
              <a:t>$MAVEN_HOME/lib/maven-model-builder-</a:t>
            </a:r>
            <a:r>
              <a:rPr lang="en-US" altLang="zh-CN" sz="1200" i="1" dirty="0" err="1" smtClean="0"/>
              <a:t>x.x.x.jar</a:t>
            </a:r>
            <a:r>
              <a:rPr lang="en-US" altLang="zh-CN" sz="1200" i="1" dirty="0" smtClean="0"/>
              <a:t>  —— org/apache/maven/model/pom-4.0.0.xml</a:t>
            </a:r>
          </a:p>
          <a:p>
            <a:pPr>
              <a:buClr>
                <a:schemeClr val="accent6"/>
              </a:buClr>
              <a:buSzPct val="80000"/>
              <a:buFont typeface="Wingdings" pitchFamily="2" charset="2"/>
              <a:buChar char="p"/>
            </a:pPr>
            <a:endParaRPr lang="en-US" altLang="zh-CN" sz="1200" i="1" dirty="0" smtClean="0"/>
          </a:p>
          <a:p>
            <a:pPr>
              <a:buClr>
                <a:schemeClr val="accent6"/>
              </a:buClr>
              <a:buSzPct val="80000"/>
              <a:buFont typeface="Wingdings" pitchFamily="2" charset="2"/>
              <a:buChar char="p"/>
            </a:pPr>
            <a:r>
              <a:rPr lang="en-US" altLang="zh-CN" sz="1200" i="1" dirty="0" smtClean="0"/>
              <a:t> Maven 2</a:t>
            </a:r>
            <a:r>
              <a:rPr lang="zh-CN" altLang="en-US" sz="1200" i="1" dirty="0" smtClean="0"/>
              <a:t>：</a:t>
            </a:r>
            <a:r>
              <a:rPr lang="en-US" altLang="zh-CN" sz="1200" i="1" dirty="0" smtClean="0"/>
              <a:t>$MAVEN_HOME/lib/maven-</a:t>
            </a:r>
            <a:r>
              <a:rPr lang="en-US" altLang="zh-CN" sz="1200" i="1" dirty="0" err="1" smtClean="0"/>
              <a:t>x.x.x</a:t>
            </a:r>
            <a:r>
              <a:rPr lang="en-US" altLang="zh-CN" sz="1200" i="1" dirty="0" smtClean="0"/>
              <a:t>-</a:t>
            </a:r>
            <a:r>
              <a:rPr lang="en-US" altLang="zh-CN" sz="1200" i="1" dirty="0" err="1" smtClean="0"/>
              <a:t>uber.jar</a:t>
            </a:r>
            <a:r>
              <a:rPr lang="en-US" altLang="zh-CN" sz="1200" i="1" dirty="0" smtClean="0"/>
              <a:t> —— org/apache/maven/project/pom-4.0.0.xml</a:t>
            </a:r>
            <a:endParaRPr lang="zh-CN" altLang="en-US" sz="1200" dirty="0"/>
          </a:p>
        </p:txBody>
      </p:sp>
      <p:sp>
        <p:nvSpPr>
          <p:cNvPr id="6" name="Slide Number Placeholder 5"/>
          <p:cNvSpPr>
            <a:spLocks noGrp="1"/>
          </p:cNvSpPr>
          <p:nvPr>
            <p:ph type="sldNum" sz="quarter" idx="12"/>
          </p:nvPr>
        </p:nvSpPr>
        <p:spPr/>
        <p:txBody>
          <a:bodyPr/>
          <a:lstStyle/>
          <a:p>
            <a:pPr>
              <a:defRPr/>
            </a:pPr>
            <a:fld id="{AEB7165C-B5BA-477B-B534-1EDDB2CB9EF1}" type="slidenum">
              <a:rPr lang="zh-CN" altLang="fr-FR" smtClean="0"/>
              <a:pPr>
                <a:defRPr/>
              </a:pPr>
              <a:t>82</a:t>
            </a:fld>
            <a:endParaRPr lang="fr-FR" altLang="zh-CN"/>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39552" y="332656"/>
            <a:ext cx="4675390"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Super POM</a:t>
            </a:r>
            <a:endParaRPr lang="zh-CN" altLang="en-US" sz="4000" dirty="0">
              <a:solidFill>
                <a:schemeClr val="accent6">
                  <a:lumMod val="75000"/>
                </a:schemeClr>
              </a:solidFill>
              <a:latin typeface="华文琥珀" pitchFamily="2" charset="-122"/>
              <a:ea typeface="华文琥珀" pitchFamily="2" charset="-122"/>
            </a:endParaRPr>
          </a:p>
        </p:txBody>
      </p:sp>
      <p:sp>
        <p:nvSpPr>
          <p:cNvPr id="6" name="内容占位符 2"/>
          <p:cNvSpPr>
            <a:spLocks noGrp="1"/>
          </p:cNvSpPr>
          <p:nvPr>
            <p:ph idx="1"/>
          </p:nvPr>
        </p:nvSpPr>
        <p:spPr>
          <a:xfrm>
            <a:off x="611560" y="1772816"/>
            <a:ext cx="3600400" cy="2808312"/>
          </a:xfrm>
        </p:spPr>
        <p:style>
          <a:lnRef idx="2">
            <a:schemeClr val="accent6"/>
          </a:lnRef>
          <a:fillRef idx="1">
            <a:schemeClr val="lt1"/>
          </a:fillRef>
          <a:effectRef idx="0">
            <a:schemeClr val="accent6"/>
          </a:effectRef>
          <a:fontRef idx="minor">
            <a:schemeClr val="dk1"/>
          </a:fontRef>
        </p:style>
        <p:txBody>
          <a:bodyPr>
            <a:noAutofit/>
          </a:bodyPr>
          <a:lstStyle/>
          <a:p>
            <a:pPr eaLnBrk="1" hangingPunct="1">
              <a:buFont typeface="Arial" charset="0"/>
              <a:buNone/>
              <a:defRPr/>
            </a:pPr>
            <a:r>
              <a:rPr lang="en-US" altLang="zh-CN" sz="1200" dirty="0" smtClean="0"/>
              <a:t>&lt;repositories&gt;</a:t>
            </a:r>
            <a:endParaRPr lang="zh-CN" altLang="en-US" sz="1200" dirty="0" smtClean="0"/>
          </a:p>
          <a:p>
            <a:pPr eaLnBrk="1" hangingPunct="1">
              <a:buFont typeface="Arial" charset="0"/>
              <a:buNone/>
              <a:defRPr/>
            </a:pPr>
            <a:r>
              <a:rPr lang="zh-CN" altLang="en-US" sz="1200" dirty="0" smtClean="0"/>
              <a:t>    </a:t>
            </a:r>
            <a:r>
              <a:rPr lang="en-US" altLang="zh-CN" sz="1200" dirty="0" smtClean="0"/>
              <a:t>&lt;repository&gt;</a:t>
            </a:r>
            <a:endParaRPr lang="zh-CN" altLang="en-US" sz="1200" dirty="0" smtClean="0"/>
          </a:p>
          <a:p>
            <a:pPr eaLnBrk="1" hangingPunct="1">
              <a:buFont typeface="Arial" charset="0"/>
              <a:buNone/>
              <a:defRPr/>
            </a:pPr>
            <a:r>
              <a:rPr lang="zh-CN" altLang="en-US" sz="1200" dirty="0" smtClean="0"/>
              <a:t>      </a:t>
            </a:r>
            <a:r>
              <a:rPr lang="en-US" altLang="zh-CN" sz="1200" dirty="0" smtClean="0"/>
              <a:t>&lt;id&gt;central&lt;/id&gt;</a:t>
            </a:r>
            <a:endParaRPr lang="zh-CN" altLang="en-US" sz="1200" dirty="0" smtClean="0"/>
          </a:p>
          <a:p>
            <a:pPr eaLnBrk="1" hangingPunct="1">
              <a:buFont typeface="Arial" charset="0"/>
              <a:buNone/>
              <a:defRPr/>
            </a:pPr>
            <a:r>
              <a:rPr lang="zh-CN" altLang="en-US" sz="1200" dirty="0" smtClean="0"/>
              <a:t>      </a:t>
            </a:r>
            <a:r>
              <a:rPr lang="en-US" altLang="zh-CN" sz="1200" dirty="0" smtClean="0"/>
              <a:t>&lt;name&gt;Maven Repository Switchboard&lt;/name&gt;</a:t>
            </a:r>
            <a:endParaRPr lang="zh-CN" altLang="en-US" sz="1200" dirty="0" smtClean="0"/>
          </a:p>
          <a:p>
            <a:pPr eaLnBrk="1" hangingPunct="1">
              <a:buFont typeface="Arial" charset="0"/>
              <a:buNone/>
              <a:defRPr/>
            </a:pPr>
            <a:r>
              <a:rPr lang="zh-CN" altLang="en-US" sz="1200" dirty="0" smtClean="0"/>
              <a:t>      </a:t>
            </a:r>
            <a:r>
              <a:rPr lang="en-US" altLang="zh-CN" sz="1200" dirty="0" smtClean="0"/>
              <a:t>&lt;layout&gt;default&lt;/layout&gt;</a:t>
            </a:r>
            <a:endParaRPr lang="zh-CN" altLang="en-US" sz="1200" dirty="0" smtClean="0"/>
          </a:p>
          <a:p>
            <a:pPr eaLnBrk="1" hangingPunct="1">
              <a:buFont typeface="Arial" charset="0"/>
              <a:buNone/>
              <a:defRPr/>
            </a:pPr>
            <a:r>
              <a:rPr lang="zh-CN" altLang="en-US" sz="1200" dirty="0" smtClean="0"/>
              <a:t>      </a:t>
            </a:r>
            <a:r>
              <a:rPr lang="en-US" altLang="zh-CN" sz="1200" dirty="0" smtClean="0"/>
              <a:t>&lt;</a:t>
            </a:r>
            <a:r>
              <a:rPr lang="en-US" altLang="zh-CN" sz="1200" dirty="0" err="1" smtClean="0"/>
              <a:t>url</a:t>
            </a:r>
            <a:r>
              <a:rPr lang="en-US" altLang="zh-CN" sz="1200" dirty="0" smtClean="0"/>
              <a:t>&gt;http://repo1.maven.org/maven2&lt;/url&gt;</a:t>
            </a:r>
            <a:endParaRPr lang="zh-CN" altLang="en-US" sz="1200" dirty="0" smtClean="0"/>
          </a:p>
          <a:p>
            <a:pPr eaLnBrk="1" hangingPunct="1">
              <a:buFont typeface="Arial" charset="0"/>
              <a:buNone/>
              <a:defRPr/>
            </a:pPr>
            <a:r>
              <a:rPr lang="zh-CN" altLang="en-US" sz="1200" dirty="0" smtClean="0"/>
              <a:t>      </a:t>
            </a:r>
            <a:r>
              <a:rPr lang="en-US" altLang="zh-CN" sz="1200" dirty="0" smtClean="0"/>
              <a:t>&lt;snapshots&gt;</a:t>
            </a:r>
            <a:endParaRPr lang="zh-CN" altLang="en-US" sz="1200" dirty="0" smtClean="0"/>
          </a:p>
          <a:p>
            <a:pPr eaLnBrk="1" hangingPunct="1">
              <a:buFont typeface="Arial" charset="0"/>
              <a:buNone/>
              <a:defRPr/>
            </a:pPr>
            <a:r>
              <a:rPr lang="zh-CN" altLang="en-US" sz="1200" dirty="0" smtClean="0"/>
              <a:t>        </a:t>
            </a:r>
            <a:r>
              <a:rPr lang="en-US" altLang="zh-CN" sz="1200" dirty="0" smtClean="0"/>
              <a:t>&lt;enabled&gt;false&lt;/enabled&gt;</a:t>
            </a:r>
            <a:endParaRPr lang="zh-CN" altLang="en-US" sz="1200" dirty="0" smtClean="0"/>
          </a:p>
          <a:p>
            <a:pPr eaLnBrk="1" hangingPunct="1">
              <a:buFont typeface="Arial" charset="0"/>
              <a:buNone/>
              <a:defRPr/>
            </a:pPr>
            <a:r>
              <a:rPr lang="zh-CN" altLang="en-US" sz="1200" dirty="0" smtClean="0"/>
              <a:t>      </a:t>
            </a:r>
            <a:r>
              <a:rPr lang="en-US" altLang="zh-CN" sz="1200" dirty="0" smtClean="0"/>
              <a:t>&lt;/snapshots&gt;</a:t>
            </a:r>
            <a:endParaRPr lang="zh-CN" altLang="en-US" sz="1200" dirty="0" smtClean="0"/>
          </a:p>
          <a:p>
            <a:pPr eaLnBrk="1" hangingPunct="1">
              <a:buFont typeface="Arial" charset="0"/>
              <a:buNone/>
              <a:defRPr/>
            </a:pPr>
            <a:r>
              <a:rPr lang="zh-CN" altLang="en-US" sz="1200" dirty="0" smtClean="0"/>
              <a:t>    </a:t>
            </a:r>
            <a:r>
              <a:rPr lang="en-US" altLang="zh-CN" sz="1200" dirty="0" smtClean="0"/>
              <a:t>&lt;/repository&gt;</a:t>
            </a:r>
            <a:endParaRPr lang="zh-CN" altLang="en-US" sz="1200" dirty="0" smtClean="0"/>
          </a:p>
          <a:p>
            <a:pPr eaLnBrk="1" hangingPunct="1">
              <a:buFont typeface="Arial" charset="0"/>
              <a:buNone/>
              <a:defRPr/>
            </a:pPr>
            <a:r>
              <a:rPr lang="zh-CN" altLang="en-US" sz="1200" dirty="0" smtClean="0"/>
              <a:t>  </a:t>
            </a:r>
            <a:r>
              <a:rPr lang="en-US" altLang="zh-CN" sz="1200" dirty="0" smtClean="0"/>
              <a:t>&lt;/repositories&gt;</a:t>
            </a:r>
            <a:endParaRPr lang="zh-CN" altLang="en-US" sz="1200" dirty="0"/>
          </a:p>
        </p:txBody>
      </p:sp>
      <p:sp>
        <p:nvSpPr>
          <p:cNvPr id="5" name="Slide Number Placeholder 4"/>
          <p:cNvSpPr>
            <a:spLocks noGrp="1"/>
          </p:cNvSpPr>
          <p:nvPr>
            <p:ph type="sldNum" sz="quarter" idx="12"/>
          </p:nvPr>
        </p:nvSpPr>
        <p:spPr/>
        <p:txBody>
          <a:bodyPr/>
          <a:lstStyle/>
          <a:p>
            <a:pPr>
              <a:defRPr/>
            </a:pPr>
            <a:fld id="{AEB7165C-B5BA-477B-B534-1EDDB2CB9EF1}" type="slidenum">
              <a:rPr lang="zh-CN" altLang="fr-FR" smtClean="0"/>
              <a:pPr>
                <a:defRPr/>
              </a:pPr>
              <a:t>83</a:t>
            </a:fld>
            <a:endParaRPr lang="fr-FR" altLang="zh-CN"/>
          </a:p>
        </p:txBody>
      </p:sp>
      <p:sp>
        <p:nvSpPr>
          <p:cNvPr id="7" name="内容占位符 2"/>
          <p:cNvSpPr txBox="1">
            <a:spLocks/>
          </p:cNvSpPr>
          <p:nvPr/>
        </p:nvSpPr>
        <p:spPr>
          <a:xfrm>
            <a:off x="4499992" y="620688"/>
            <a:ext cx="4248472" cy="5616624"/>
          </a:xfrm>
          <a:prstGeom prst="rect">
            <a:avLst/>
          </a:prstGeom>
        </p:spPr>
        <p:style>
          <a:lnRef idx="2">
            <a:schemeClr val="accent6"/>
          </a:lnRef>
          <a:fillRef idx="1">
            <a:schemeClr val="lt1"/>
          </a:fillRef>
          <a:effectRef idx="0">
            <a:schemeClr val="accent6"/>
          </a:effectRef>
          <a:fontRef idx="minor">
            <a:schemeClr val="dk1"/>
          </a:fontRef>
        </p:style>
        <p:txBody>
          <a:bodyPr/>
          <a:lstStyle/>
          <a:p>
            <a:pPr>
              <a:defRPr/>
            </a:pPr>
            <a:r>
              <a:rPr lang="zh-CN" altLang="en-US" sz="1200" dirty="0"/>
              <a:t> </a:t>
            </a:r>
            <a:r>
              <a:rPr lang="en-US" altLang="zh-CN" sz="1200" dirty="0"/>
              <a:t>&lt;</a:t>
            </a:r>
            <a:r>
              <a:rPr lang="en-US" altLang="zh-CN" sz="1200" dirty="0" err="1"/>
              <a:t>pluginManagement</a:t>
            </a:r>
            <a:r>
              <a:rPr lang="en-US" altLang="zh-CN" sz="1200" dirty="0"/>
              <a:t>&gt;</a:t>
            </a:r>
            <a:endParaRPr lang="zh-CN" altLang="en-US" sz="1200" dirty="0"/>
          </a:p>
          <a:p>
            <a:pPr>
              <a:defRPr/>
            </a:pPr>
            <a:r>
              <a:rPr lang="zh-CN" altLang="en-US" sz="1200" dirty="0"/>
              <a:t>       </a:t>
            </a:r>
            <a:r>
              <a:rPr lang="en-US" altLang="zh-CN" sz="1200" dirty="0"/>
              <a:t>&lt;</a:t>
            </a:r>
            <a:r>
              <a:rPr lang="en-US" altLang="zh-CN" sz="1200" dirty="0" err="1"/>
              <a:t>plugins</a:t>
            </a:r>
            <a:r>
              <a:rPr lang="en-US" altLang="zh-CN" sz="1200" dirty="0"/>
              <a:t>&gt;</a:t>
            </a:r>
            <a:endParaRPr lang="zh-CN" altLang="en-US" sz="1200" dirty="0"/>
          </a:p>
          <a:p>
            <a:pPr>
              <a:defRPr/>
            </a:pPr>
            <a:r>
              <a:rPr lang="zh-CN" altLang="en-US" sz="1200" dirty="0"/>
              <a:t>         </a:t>
            </a:r>
            <a:r>
              <a:rPr lang="en-US" altLang="zh-CN" sz="1200" dirty="0"/>
              <a:t>&lt;</a:t>
            </a:r>
            <a:r>
              <a:rPr lang="en-US" altLang="zh-CN" sz="1200" dirty="0" err="1"/>
              <a:t>plugin</a:t>
            </a:r>
            <a:r>
              <a:rPr lang="en-US" altLang="zh-CN" sz="1200" dirty="0"/>
              <a:t>&gt;</a:t>
            </a:r>
            <a:endParaRPr lang="zh-CN" altLang="en-US" sz="1200" dirty="0"/>
          </a:p>
          <a:p>
            <a:pPr>
              <a:defRPr/>
            </a:pPr>
            <a:r>
              <a:rPr lang="zh-CN" altLang="en-US" sz="1200" dirty="0"/>
              <a:t>           </a:t>
            </a:r>
            <a:r>
              <a:rPr lang="en-US" altLang="zh-CN" sz="1200" dirty="0"/>
              <a:t>&lt;artifactId&gt;maven-</a:t>
            </a:r>
            <a:r>
              <a:rPr lang="en-US" altLang="zh-CN" sz="1200" dirty="0" err="1"/>
              <a:t>antrun</a:t>
            </a:r>
            <a:r>
              <a:rPr lang="en-US" altLang="zh-CN" sz="1200" dirty="0"/>
              <a:t>-</a:t>
            </a:r>
            <a:r>
              <a:rPr lang="en-US" altLang="zh-CN" sz="1200" dirty="0" err="1"/>
              <a:t>plugin</a:t>
            </a:r>
            <a:r>
              <a:rPr lang="en-US" altLang="zh-CN" sz="1200" dirty="0"/>
              <a:t>&lt;/artifactId&gt;</a:t>
            </a:r>
            <a:endParaRPr lang="zh-CN" altLang="en-US" sz="1200" dirty="0"/>
          </a:p>
          <a:p>
            <a:pPr>
              <a:defRPr/>
            </a:pPr>
            <a:r>
              <a:rPr lang="zh-CN" altLang="en-US" sz="1200" dirty="0"/>
              <a:t>           </a:t>
            </a:r>
            <a:r>
              <a:rPr lang="en-US" altLang="zh-CN" sz="1200" dirty="0"/>
              <a:t>&lt;version&gt;1.3&lt;/version&gt;</a:t>
            </a:r>
            <a:endParaRPr lang="zh-CN" altLang="en-US" sz="1200" dirty="0"/>
          </a:p>
          <a:p>
            <a:pPr>
              <a:defRPr/>
            </a:pPr>
            <a:r>
              <a:rPr lang="zh-CN" altLang="en-US" sz="1200" dirty="0"/>
              <a:t>         </a:t>
            </a:r>
            <a:r>
              <a:rPr lang="en-US" altLang="zh-CN" sz="1200" dirty="0"/>
              <a:t>&lt;/</a:t>
            </a:r>
            <a:r>
              <a:rPr lang="en-US" altLang="zh-CN" sz="1200" dirty="0" err="1"/>
              <a:t>plugin</a:t>
            </a:r>
            <a:r>
              <a:rPr lang="en-US" altLang="zh-CN" sz="1200" dirty="0"/>
              <a:t>&gt;       </a:t>
            </a:r>
            <a:endParaRPr lang="zh-CN" altLang="en-US" sz="1200" dirty="0"/>
          </a:p>
          <a:p>
            <a:pPr>
              <a:defRPr/>
            </a:pPr>
            <a:r>
              <a:rPr lang="zh-CN" altLang="en-US" sz="1200" dirty="0"/>
              <a:t>         </a:t>
            </a:r>
            <a:r>
              <a:rPr lang="en-US" altLang="zh-CN" sz="1200" dirty="0"/>
              <a:t>&lt;</a:t>
            </a:r>
            <a:r>
              <a:rPr lang="en-US" altLang="zh-CN" sz="1200" dirty="0" err="1"/>
              <a:t>plugin</a:t>
            </a:r>
            <a:r>
              <a:rPr lang="en-US" altLang="zh-CN" sz="1200" dirty="0"/>
              <a:t>&gt;</a:t>
            </a:r>
            <a:endParaRPr lang="zh-CN" altLang="en-US" sz="1200" dirty="0"/>
          </a:p>
          <a:p>
            <a:pPr>
              <a:defRPr/>
            </a:pPr>
            <a:r>
              <a:rPr lang="zh-CN" altLang="en-US" sz="1200" dirty="0"/>
              <a:t>           </a:t>
            </a:r>
            <a:r>
              <a:rPr lang="en-US" altLang="zh-CN" sz="1200" dirty="0"/>
              <a:t>&lt;artifactId&gt;maven-assembly-</a:t>
            </a:r>
            <a:r>
              <a:rPr lang="en-US" altLang="zh-CN" sz="1200" dirty="0" err="1"/>
              <a:t>plugin</a:t>
            </a:r>
            <a:r>
              <a:rPr lang="en-US" altLang="zh-CN" sz="1200" dirty="0"/>
              <a:t>&lt;/artifactId&gt;</a:t>
            </a:r>
            <a:endParaRPr lang="zh-CN" altLang="en-US" sz="1200" dirty="0"/>
          </a:p>
          <a:p>
            <a:pPr>
              <a:defRPr/>
            </a:pPr>
            <a:r>
              <a:rPr lang="zh-CN" altLang="en-US" sz="1200" dirty="0"/>
              <a:t>           </a:t>
            </a:r>
            <a:r>
              <a:rPr lang="en-US" altLang="zh-CN" sz="1200" dirty="0"/>
              <a:t>&lt;version&gt;2.2-beta-2&lt;/version&gt;</a:t>
            </a:r>
            <a:endParaRPr lang="zh-CN" altLang="en-US" sz="1200" dirty="0"/>
          </a:p>
          <a:p>
            <a:pPr>
              <a:defRPr/>
            </a:pPr>
            <a:r>
              <a:rPr lang="zh-CN" altLang="en-US" sz="1200" dirty="0"/>
              <a:t>         </a:t>
            </a:r>
            <a:r>
              <a:rPr lang="en-US" altLang="zh-CN" sz="1200" dirty="0"/>
              <a:t>&lt;/</a:t>
            </a:r>
            <a:r>
              <a:rPr lang="en-US" altLang="zh-CN" sz="1200" dirty="0" err="1"/>
              <a:t>plugin</a:t>
            </a:r>
            <a:r>
              <a:rPr lang="en-US" altLang="zh-CN" sz="1200" dirty="0"/>
              <a:t>&gt;         </a:t>
            </a:r>
            <a:endParaRPr lang="zh-CN" altLang="en-US" sz="1200" dirty="0"/>
          </a:p>
          <a:p>
            <a:pPr>
              <a:defRPr/>
            </a:pPr>
            <a:r>
              <a:rPr lang="zh-CN" altLang="en-US" sz="1200" dirty="0"/>
              <a:t>         </a:t>
            </a:r>
            <a:r>
              <a:rPr lang="en-US" altLang="zh-CN" sz="1200" dirty="0"/>
              <a:t>&lt;</a:t>
            </a:r>
            <a:r>
              <a:rPr lang="en-US" altLang="zh-CN" sz="1200" dirty="0" err="1"/>
              <a:t>plugin</a:t>
            </a:r>
            <a:r>
              <a:rPr lang="en-US" altLang="zh-CN" sz="1200" dirty="0"/>
              <a:t>&gt;</a:t>
            </a:r>
            <a:endParaRPr lang="zh-CN" altLang="en-US" sz="1200" dirty="0"/>
          </a:p>
          <a:p>
            <a:pPr>
              <a:defRPr/>
            </a:pPr>
            <a:r>
              <a:rPr lang="zh-CN" altLang="en-US" sz="1200" dirty="0"/>
              <a:t>           </a:t>
            </a:r>
            <a:r>
              <a:rPr lang="en-US" altLang="zh-CN" sz="1200" dirty="0"/>
              <a:t>&lt;artifactId&gt;maven-clean-</a:t>
            </a:r>
            <a:r>
              <a:rPr lang="en-US" altLang="zh-CN" sz="1200" dirty="0" err="1"/>
              <a:t>plugin</a:t>
            </a:r>
            <a:r>
              <a:rPr lang="en-US" altLang="zh-CN" sz="1200" dirty="0"/>
              <a:t>&lt;/artifactId&gt;</a:t>
            </a:r>
            <a:endParaRPr lang="zh-CN" altLang="en-US" sz="1200" dirty="0"/>
          </a:p>
          <a:p>
            <a:pPr>
              <a:defRPr/>
            </a:pPr>
            <a:r>
              <a:rPr lang="zh-CN" altLang="en-US" sz="1200" dirty="0"/>
              <a:t>           </a:t>
            </a:r>
            <a:r>
              <a:rPr lang="en-US" altLang="zh-CN" sz="1200" dirty="0"/>
              <a:t>&lt;version&gt;2.2&lt;/version&gt;</a:t>
            </a:r>
            <a:endParaRPr lang="zh-CN" altLang="en-US" sz="1200" dirty="0"/>
          </a:p>
          <a:p>
            <a:pPr>
              <a:defRPr/>
            </a:pPr>
            <a:r>
              <a:rPr lang="zh-CN" altLang="en-US" sz="1200" dirty="0"/>
              <a:t>         </a:t>
            </a:r>
            <a:r>
              <a:rPr lang="en-US" altLang="zh-CN" sz="1200" dirty="0"/>
              <a:t>&lt;/</a:t>
            </a:r>
            <a:r>
              <a:rPr lang="en-US" altLang="zh-CN" sz="1200" dirty="0" err="1"/>
              <a:t>plugin</a:t>
            </a:r>
            <a:r>
              <a:rPr lang="en-US" altLang="zh-CN" sz="1200" dirty="0"/>
              <a:t>&gt;</a:t>
            </a:r>
            <a:endParaRPr lang="zh-CN" altLang="en-US" sz="1200" dirty="0"/>
          </a:p>
          <a:p>
            <a:pPr>
              <a:defRPr/>
            </a:pPr>
            <a:r>
              <a:rPr lang="zh-CN" altLang="en-US" sz="1200" dirty="0"/>
              <a:t>         </a:t>
            </a:r>
            <a:r>
              <a:rPr lang="en-US" altLang="zh-CN" sz="1200" dirty="0"/>
              <a:t>&lt;</a:t>
            </a:r>
            <a:r>
              <a:rPr lang="en-US" altLang="zh-CN" sz="1200" dirty="0" err="1"/>
              <a:t>plugin</a:t>
            </a:r>
            <a:r>
              <a:rPr lang="en-US" altLang="zh-CN" sz="1200" dirty="0"/>
              <a:t>&gt;</a:t>
            </a:r>
            <a:endParaRPr lang="zh-CN" altLang="en-US" sz="1200" dirty="0"/>
          </a:p>
          <a:p>
            <a:pPr>
              <a:defRPr/>
            </a:pPr>
            <a:r>
              <a:rPr lang="zh-CN" altLang="en-US" sz="1200" dirty="0"/>
              <a:t>           </a:t>
            </a:r>
            <a:r>
              <a:rPr lang="en-US" altLang="zh-CN" sz="1200" dirty="0"/>
              <a:t>&lt;artifactId&gt;maven-compiler-</a:t>
            </a:r>
            <a:r>
              <a:rPr lang="en-US" altLang="zh-CN" sz="1200" dirty="0" err="1"/>
              <a:t>plugin</a:t>
            </a:r>
            <a:r>
              <a:rPr lang="en-US" altLang="zh-CN" sz="1200" dirty="0"/>
              <a:t>&lt;/artifactId&gt;</a:t>
            </a:r>
            <a:endParaRPr lang="zh-CN" altLang="en-US" sz="1200" dirty="0"/>
          </a:p>
          <a:p>
            <a:pPr>
              <a:defRPr/>
            </a:pPr>
            <a:r>
              <a:rPr lang="zh-CN" altLang="en-US" sz="1200" dirty="0"/>
              <a:t>           </a:t>
            </a:r>
            <a:r>
              <a:rPr lang="en-US" altLang="zh-CN" sz="1200" dirty="0"/>
              <a:t>&lt;version&gt;2.0.2&lt;/version&gt;</a:t>
            </a:r>
            <a:endParaRPr lang="zh-CN" altLang="en-US" sz="1200" dirty="0"/>
          </a:p>
          <a:p>
            <a:pPr>
              <a:defRPr/>
            </a:pPr>
            <a:r>
              <a:rPr lang="zh-CN" altLang="en-US" sz="1200" dirty="0"/>
              <a:t>         </a:t>
            </a:r>
            <a:r>
              <a:rPr lang="en-US" altLang="zh-CN" sz="1200" dirty="0"/>
              <a:t>&lt;/</a:t>
            </a:r>
            <a:r>
              <a:rPr lang="en-US" altLang="zh-CN" sz="1200" dirty="0" err="1"/>
              <a:t>plugin</a:t>
            </a:r>
            <a:r>
              <a:rPr lang="en-US" altLang="zh-CN" sz="1200" dirty="0"/>
              <a:t>&gt;</a:t>
            </a:r>
            <a:endParaRPr lang="zh-CN" altLang="en-US" sz="1200" dirty="0"/>
          </a:p>
          <a:p>
            <a:pPr>
              <a:defRPr/>
            </a:pPr>
            <a:r>
              <a:rPr lang="zh-CN" altLang="en-US" sz="1200" dirty="0"/>
              <a:t>         </a:t>
            </a:r>
            <a:r>
              <a:rPr lang="en-US" altLang="zh-CN" sz="1200" dirty="0"/>
              <a:t>&lt;</a:t>
            </a:r>
            <a:r>
              <a:rPr lang="en-US" altLang="zh-CN" sz="1200" dirty="0" err="1"/>
              <a:t>plugin</a:t>
            </a:r>
            <a:r>
              <a:rPr lang="en-US" altLang="zh-CN" sz="1200" dirty="0"/>
              <a:t>&gt;</a:t>
            </a:r>
            <a:endParaRPr lang="zh-CN" altLang="en-US" sz="1200" dirty="0"/>
          </a:p>
          <a:p>
            <a:pPr>
              <a:defRPr/>
            </a:pPr>
            <a:r>
              <a:rPr lang="zh-CN" altLang="en-US" sz="1200" dirty="0"/>
              <a:t>           </a:t>
            </a:r>
            <a:r>
              <a:rPr lang="en-US" altLang="zh-CN" sz="1200" dirty="0"/>
              <a:t>&lt;artifactId&gt;maven-dependency-</a:t>
            </a:r>
            <a:r>
              <a:rPr lang="en-US" altLang="zh-CN" sz="1200" dirty="0" err="1"/>
              <a:t>plugin</a:t>
            </a:r>
            <a:r>
              <a:rPr lang="en-US" altLang="zh-CN" sz="1200" dirty="0"/>
              <a:t>&lt;/artifactId&gt;</a:t>
            </a:r>
            <a:endParaRPr lang="zh-CN" altLang="en-US" sz="1200" dirty="0"/>
          </a:p>
          <a:p>
            <a:pPr>
              <a:defRPr/>
            </a:pPr>
            <a:r>
              <a:rPr lang="zh-CN" altLang="en-US" sz="1200" dirty="0"/>
              <a:t>           </a:t>
            </a:r>
            <a:r>
              <a:rPr lang="en-US" altLang="zh-CN" sz="1200" dirty="0"/>
              <a:t>&lt;version&gt;2.0&lt;/version&gt;</a:t>
            </a:r>
            <a:endParaRPr lang="zh-CN" altLang="en-US" sz="1200" dirty="0"/>
          </a:p>
          <a:p>
            <a:pPr>
              <a:defRPr/>
            </a:pPr>
            <a:r>
              <a:rPr lang="zh-CN" altLang="en-US" sz="1200" dirty="0"/>
              <a:t>         </a:t>
            </a:r>
            <a:r>
              <a:rPr lang="en-US" altLang="zh-CN" sz="1200" dirty="0"/>
              <a:t>&lt;/</a:t>
            </a:r>
            <a:r>
              <a:rPr lang="en-US" altLang="zh-CN" sz="1200" dirty="0" err="1"/>
              <a:t>plugin</a:t>
            </a:r>
            <a:r>
              <a:rPr lang="en-US" altLang="zh-CN" sz="1200" dirty="0"/>
              <a:t>&gt;</a:t>
            </a:r>
            <a:endParaRPr lang="zh-CN" altLang="en-US" sz="1200" dirty="0"/>
          </a:p>
          <a:p>
            <a:pPr>
              <a:defRPr/>
            </a:pPr>
            <a:r>
              <a:rPr lang="zh-CN" altLang="en-US" sz="1200" dirty="0"/>
              <a:t>         </a:t>
            </a:r>
            <a:r>
              <a:rPr lang="en-US" altLang="zh-CN" sz="1200" dirty="0"/>
              <a:t>&lt;</a:t>
            </a:r>
            <a:r>
              <a:rPr lang="en-US" altLang="zh-CN" sz="1200" dirty="0" err="1"/>
              <a:t>plugin</a:t>
            </a:r>
            <a:r>
              <a:rPr lang="en-US" altLang="zh-CN" sz="1200" dirty="0"/>
              <a:t>&gt;</a:t>
            </a:r>
            <a:endParaRPr lang="zh-CN" altLang="en-US" sz="1200" dirty="0"/>
          </a:p>
          <a:p>
            <a:pPr>
              <a:defRPr/>
            </a:pPr>
            <a:r>
              <a:rPr lang="zh-CN" altLang="en-US" sz="1200" dirty="0"/>
              <a:t>           </a:t>
            </a:r>
            <a:r>
              <a:rPr lang="en-US" altLang="zh-CN" sz="1200" dirty="0"/>
              <a:t>&lt;artifactId&gt;maven-deploy-</a:t>
            </a:r>
            <a:r>
              <a:rPr lang="en-US" altLang="zh-CN" sz="1200" dirty="0" err="1"/>
              <a:t>plugin</a:t>
            </a:r>
            <a:r>
              <a:rPr lang="en-US" altLang="zh-CN" sz="1200" dirty="0"/>
              <a:t>&lt;/artifactId&gt;</a:t>
            </a:r>
            <a:endParaRPr lang="zh-CN" altLang="en-US" sz="1200" dirty="0"/>
          </a:p>
          <a:p>
            <a:pPr>
              <a:defRPr/>
            </a:pPr>
            <a:r>
              <a:rPr lang="zh-CN" altLang="en-US" sz="1200" dirty="0"/>
              <a:t>           </a:t>
            </a:r>
            <a:r>
              <a:rPr lang="en-US" altLang="zh-CN" sz="1200" dirty="0"/>
              <a:t>&lt;version&gt;2.4&lt;/version&gt;</a:t>
            </a:r>
            <a:endParaRPr lang="zh-CN" altLang="en-US" sz="1200" dirty="0"/>
          </a:p>
          <a:p>
            <a:pPr>
              <a:defRPr/>
            </a:pPr>
            <a:r>
              <a:rPr lang="zh-CN" altLang="en-US" sz="1200" dirty="0"/>
              <a:t>         </a:t>
            </a:r>
            <a:r>
              <a:rPr lang="en-US" altLang="zh-CN" sz="1200" dirty="0"/>
              <a:t>&lt;/</a:t>
            </a:r>
            <a:r>
              <a:rPr lang="en-US" altLang="zh-CN" sz="1200" dirty="0" err="1"/>
              <a:t>plugin</a:t>
            </a:r>
            <a:r>
              <a:rPr lang="en-US" altLang="zh-CN" sz="1200" dirty="0"/>
              <a:t>&gt;</a:t>
            </a:r>
            <a:endParaRPr lang="zh-CN" altLang="en-US" sz="1200" dirty="0"/>
          </a:p>
          <a:p>
            <a:pPr>
              <a:defRPr/>
            </a:pPr>
            <a:r>
              <a:rPr lang="zh-CN" altLang="en-US" sz="1200" dirty="0"/>
              <a:t>         </a:t>
            </a:r>
            <a:r>
              <a:rPr lang="en-US" altLang="zh-CN" sz="1200" dirty="0"/>
              <a:t>…</a:t>
            </a:r>
          </a:p>
          <a:p>
            <a:pPr>
              <a:defRPr/>
            </a:pPr>
            <a:r>
              <a:rPr lang="en-US" altLang="zh-CN" sz="1200" dirty="0"/>
              <a:t>         …</a:t>
            </a:r>
            <a:r>
              <a:rPr lang="zh-CN" altLang="en-US" sz="1200" dirty="0"/>
              <a:t>         </a:t>
            </a:r>
          </a:p>
          <a:p>
            <a:pPr>
              <a:defRPr/>
            </a:pPr>
            <a:r>
              <a:rPr lang="zh-CN" altLang="en-US" sz="1200" dirty="0"/>
              <a:t>     </a:t>
            </a:r>
            <a:r>
              <a:rPr lang="en-US" altLang="zh-CN" sz="1200" dirty="0"/>
              <a:t>&lt;/</a:t>
            </a:r>
            <a:r>
              <a:rPr lang="en-US" altLang="zh-CN" sz="1200" dirty="0" err="1"/>
              <a:t>pluginManagement</a:t>
            </a:r>
            <a:r>
              <a:rPr lang="en-US" altLang="zh-CN" sz="1200" dirty="0"/>
              <a:t>&gt;</a:t>
            </a:r>
            <a:endParaRPr lang="zh-CN" altLang="en-US" sz="1200" dirty="0"/>
          </a:p>
          <a:p>
            <a:pPr>
              <a:defRPr/>
            </a:pPr>
            <a:r>
              <a:rPr lang="zh-CN" altLang="en-US" sz="1200" dirty="0"/>
              <a:t>  </a:t>
            </a:r>
            <a:r>
              <a:rPr lang="en-US" altLang="zh-CN" sz="1200" dirty="0"/>
              <a:t>&lt;/build&gt;</a:t>
            </a:r>
            <a:endParaRPr lang="zh-CN" altLang="en-US" sz="1200"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tiny-man-1.png"/>
          <p:cNvPicPr>
            <a:picLocks noChangeAspect="1"/>
          </p:cNvPicPr>
          <p:nvPr/>
        </p:nvPicPr>
        <p:blipFill>
          <a:blip r:embed="rId2" cstate="print"/>
          <a:stretch>
            <a:fillRect/>
          </a:stretch>
        </p:blipFill>
        <p:spPr>
          <a:xfrm>
            <a:off x="5868144" y="2420888"/>
            <a:ext cx="1500198" cy="2155748"/>
          </a:xfrm>
          <a:prstGeom prst="rect">
            <a:avLst/>
          </a:prstGeom>
        </p:spPr>
      </p:pic>
      <p:sp>
        <p:nvSpPr>
          <p:cNvPr id="8" name="TextBox 7"/>
          <p:cNvSpPr txBox="1"/>
          <p:nvPr/>
        </p:nvSpPr>
        <p:spPr>
          <a:xfrm>
            <a:off x="539552" y="332656"/>
            <a:ext cx="7992888"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Convention </a:t>
            </a:r>
            <a:r>
              <a:rPr lang="en-US" altLang="zh-CN" sz="2400" dirty="0" smtClean="0">
                <a:latin typeface="华文琥珀" pitchFamily="2" charset="-122"/>
                <a:ea typeface="华文琥珀" pitchFamily="2" charset="-122"/>
              </a:rPr>
              <a:t>Over</a:t>
            </a:r>
            <a:r>
              <a:rPr lang="zh-CN" altLang="en-US" sz="2400" dirty="0">
                <a:latin typeface="华文琥珀" pitchFamily="2" charset="-122"/>
                <a:ea typeface="华文琥珀" pitchFamily="2" charset="-122"/>
              </a:rPr>
              <a:t> </a:t>
            </a:r>
            <a:r>
              <a:rPr lang="en-US" altLang="zh-CN" sz="4000" dirty="0" smtClean="0">
                <a:solidFill>
                  <a:schemeClr val="tx2">
                    <a:lumMod val="60000"/>
                    <a:lumOff val="40000"/>
                  </a:schemeClr>
                </a:solidFill>
                <a:latin typeface="华文琥珀" pitchFamily="2" charset="-122"/>
                <a:ea typeface="华文琥珀" pitchFamily="2" charset="-122"/>
              </a:rPr>
              <a:t>Configuration</a:t>
            </a:r>
            <a:endParaRPr lang="zh-CN" altLang="en-US" sz="4000" dirty="0">
              <a:solidFill>
                <a:schemeClr val="tx2">
                  <a:lumMod val="60000"/>
                  <a:lumOff val="40000"/>
                </a:schemeClr>
              </a:solidFill>
              <a:latin typeface="华文琥珀" pitchFamily="2" charset="-122"/>
              <a:ea typeface="华文琥珀" pitchFamily="2" charset="-122"/>
            </a:endParaRPr>
          </a:p>
        </p:txBody>
      </p:sp>
      <p:sp>
        <p:nvSpPr>
          <p:cNvPr id="6" name="内容占位符 2"/>
          <p:cNvSpPr>
            <a:spLocks noGrp="1"/>
          </p:cNvSpPr>
          <p:nvPr>
            <p:ph idx="1"/>
          </p:nvPr>
        </p:nvSpPr>
        <p:spPr>
          <a:xfrm>
            <a:off x="611560" y="1052736"/>
            <a:ext cx="4032448" cy="54006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US" altLang="zh-CN" sz="900" dirty="0" smtClean="0"/>
              <a:t>&lt;project name="my-project" default="dist" </a:t>
            </a:r>
            <a:r>
              <a:rPr lang="en-US" altLang="zh-CN" sz="900" dirty="0" err="1" smtClean="0"/>
              <a:t>basedir</a:t>
            </a:r>
            <a:r>
              <a:rPr lang="en-US" altLang="zh-CN" sz="900" dirty="0" smtClean="0"/>
              <a:t>="."&gt;  </a:t>
            </a:r>
            <a:endParaRPr lang="zh-CN" altLang="zh-CN" sz="900" dirty="0" smtClean="0"/>
          </a:p>
          <a:p>
            <a:pPr>
              <a:buNone/>
            </a:pPr>
            <a:r>
              <a:rPr lang="en-US" altLang="zh-CN" sz="900" dirty="0" smtClean="0"/>
              <a:t>    &lt;description&gt;  </a:t>
            </a:r>
            <a:endParaRPr lang="zh-CN" altLang="zh-CN" sz="900" dirty="0" smtClean="0"/>
          </a:p>
          <a:p>
            <a:pPr>
              <a:buNone/>
            </a:pPr>
            <a:r>
              <a:rPr lang="en-US" altLang="zh-CN" sz="900" dirty="0" smtClean="0"/>
              <a:t>        simple example build file  </a:t>
            </a:r>
            <a:endParaRPr lang="zh-CN" altLang="zh-CN" sz="900" dirty="0" smtClean="0"/>
          </a:p>
          <a:p>
            <a:pPr>
              <a:buNone/>
            </a:pPr>
            <a:r>
              <a:rPr lang="en-US" altLang="zh-CN" sz="900" dirty="0" smtClean="0"/>
              <a:t>    &lt;/description&gt;  </a:t>
            </a:r>
            <a:endParaRPr lang="zh-CN" altLang="zh-CN" sz="900" dirty="0" smtClean="0"/>
          </a:p>
          <a:p>
            <a:pPr>
              <a:buNone/>
            </a:pPr>
            <a:r>
              <a:rPr lang="en-US" altLang="zh-CN" sz="900" dirty="0" smtClean="0"/>
              <a:t>   </a:t>
            </a:r>
          </a:p>
          <a:p>
            <a:pPr>
              <a:buNone/>
            </a:pPr>
            <a:r>
              <a:rPr lang="en-US" altLang="zh-CN" sz="900" dirty="0" smtClean="0"/>
              <a:t>  &lt;property name="src" location="src/main/java"/&gt;  </a:t>
            </a:r>
            <a:endParaRPr lang="zh-CN" altLang="zh-CN" sz="900" dirty="0" smtClean="0"/>
          </a:p>
          <a:p>
            <a:pPr>
              <a:buNone/>
            </a:pPr>
            <a:r>
              <a:rPr lang="en-US" altLang="zh-CN" sz="900" dirty="0" smtClean="0"/>
              <a:t>  &lt;property name="build" location="target/classes"/&gt;  </a:t>
            </a:r>
            <a:endParaRPr lang="zh-CN" altLang="zh-CN" sz="900" dirty="0" smtClean="0"/>
          </a:p>
          <a:p>
            <a:pPr>
              <a:buNone/>
            </a:pPr>
            <a:r>
              <a:rPr lang="en-US" altLang="zh-CN" sz="900" dirty="0" smtClean="0"/>
              <a:t>  &lt;property name="dist"  location="target"/&gt;  </a:t>
            </a:r>
            <a:endParaRPr lang="zh-CN" altLang="zh-CN" sz="900" dirty="0" smtClean="0"/>
          </a:p>
          <a:p>
            <a:pPr>
              <a:buNone/>
            </a:pPr>
            <a:r>
              <a:rPr lang="en-US" altLang="zh-CN" sz="900" dirty="0" smtClean="0"/>
              <a:t>  </a:t>
            </a:r>
            <a:endParaRPr lang="zh-CN" altLang="zh-CN" sz="900" dirty="0" smtClean="0"/>
          </a:p>
          <a:p>
            <a:pPr>
              <a:buNone/>
            </a:pPr>
            <a:r>
              <a:rPr lang="en-US" altLang="zh-CN" sz="900" dirty="0" smtClean="0"/>
              <a:t>  &lt;target name="init"&gt;        </a:t>
            </a:r>
            <a:endParaRPr lang="zh-CN" altLang="zh-CN" sz="900" dirty="0" smtClean="0"/>
          </a:p>
          <a:p>
            <a:pPr>
              <a:buNone/>
            </a:pPr>
            <a:r>
              <a:rPr lang="en-US" altLang="zh-CN" sz="900" dirty="0" smtClean="0"/>
              <a:t>    &lt;</a:t>
            </a:r>
            <a:r>
              <a:rPr lang="en-US" altLang="zh-CN" sz="900" dirty="0" err="1" smtClean="0"/>
              <a:t>tstamp</a:t>
            </a:r>
            <a:r>
              <a:rPr lang="en-US" altLang="zh-CN" sz="900" dirty="0" smtClean="0"/>
              <a:t>/&gt;  </a:t>
            </a:r>
            <a:endParaRPr lang="zh-CN" altLang="zh-CN" sz="900" dirty="0" smtClean="0"/>
          </a:p>
          <a:p>
            <a:pPr>
              <a:buNone/>
            </a:pPr>
            <a:r>
              <a:rPr lang="en-US" altLang="zh-CN" sz="900" dirty="0" smtClean="0"/>
              <a:t>    &lt;</a:t>
            </a:r>
            <a:r>
              <a:rPr lang="en-US" altLang="zh-CN" sz="900" dirty="0" err="1" smtClean="0"/>
              <a:t>mkdir</a:t>
            </a:r>
            <a:r>
              <a:rPr lang="en-US" altLang="zh-CN" sz="900" dirty="0" smtClean="0"/>
              <a:t> dir="${build}"/&gt;  </a:t>
            </a:r>
            <a:endParaRPr lang="zh-CN" altLang="zh-CN" sz="900" dirty="0" smtClean="0"/>
          </a:p>
          <a:p>
            <a:pPr>
              <a:buNone/>
            </a:pPr>
            <a:r>
              <a:rPr lang="en-US" altLang="zh-CN" sz="900" dirty="0" smtClean="0"/>
              <a:t>  &lt;/target&gt;  </a:t>
            </a:r>
            <a:endParaRPr lang="zh-CN" altLang="zh-CN" sz="900" dirty="0" smtClean="0"/>
          </a:p>
          <a:p>
            <a:pPr>
              <a:buNone/>
            </a:pPr>
            <a:r>
              <a:rPr lang="en-US" altLang="zh-CN" sz="900" dirty="0" smtClean="0"/>
              <a:t>  </a:t>
            </a:r>
            <a:endParaRPr lang="zh-CN" altLang="zh-CN" sz="900" dirty="0" smtClean="0"/>
          </a:p>
          <a:p>
            <a:pPr>
              <a:buNone/>
            </a:pPr>
            <a:r>
              <a:rPr lang="en-US" altLang="zh-CN" sz="900" dirty="0" smtClean="0"/>
              <a:t>  &lt;target name="compile" depends="init"  </a:t>
            </a:r>
            <a:endParaRPr lang="zh-CN" altLang="zh-CN" sz="900" dirty="0" smtClean="0"/>
          </a:p>
          <a:p>
            <a:pPr>
              <a:buNone/>
            </a:pPr>
            <a:r>
              <a:rPr lang="en-US" altLang="zh-CN" sz="900" dirty="0" smtClean="0"/>
              <a:t>        description="compile the source " &gt;  </a:t>
            </a:r>
            <a:endParaRPr lang="zh-CN" altLang="zh-CN" sz="900" dirty="0" smtClean="0"/>
          </a:p>
          <a:p>
            <a:pPr>
              <a:buNone/>
            </a:pPr>
            <a:r>
              <a:rPr lang="en-US" altLang="zh-CN" sz="900" dirty="0" smtClean="0"/>
              <a:t>    &lt;</a:t>
            </a:r>
            <a:r>
              <a:rPr lang="en-US" altLang="zh-CN" sz="900" dirty="0" err="1" smtClean="0"/>
              <a:t>javac</a:t>
            </a:r>
            <a:r>
              <a:rPr lang="en-US" altLang="zh-CN" sz="900" dirty="0" smtClean="0"/>
              <a:t> </a:t>
            </a:r>
            <a:r>
              <a:rPr lang="en-US" altLang="zh-CN" sz="900" dirty="0" err="1" smtClean="0"/>
              <a:t>srcdir</a:t>
            </a:r>
            <a:r>
              <a:rPr lang="en-US" altLang="zh-CN" sz="900" dirty="0" smtClean="0"/>
              <a:t>="${src}" </a:t>
            </a:r>
            <a:r>
              <a:rPr lang="en-US" altLang="zh-CN" sz="900" dirty="0" err="1" smtClean="0"/>
              <a:t>destdir</a:t>
            </a:r>
            <a:r>
              <a:rPr lang="en-US" altLang="zh-CN" sz="900" dirty="0" smtClean="0"/>
              <a:t>="${build}"/&gt;  </a:t>
            </a:r>
            <a:endParaRPr lang="zh-CN" altLang="zh-CN" sz="900" dirty="0" smtClean="0"/>
          </a:p>
          <a:p>
            <a:pPr>
              <a:buNone/>
            </a:pPr>
            <a:r>
              <a:rPr lang="en-US" altLang="zh-CN" sz="900" dirty="0" smtClean="0"/>
              <a:t>  &lt;/target&gt;  </a:t>
            </a:r>
            <a:endParaRPr lang="zh-CN" altLang="zh-CN" sz="900" dirty="0" smtClean="0"/>
          </a:p>
          <a:p>
            <a:pPr>
              <a:buNone/>
            </a:pPr>
            <a:r>
              <a:rPr lang="en-US" altLang="zh-CN" sz="900" dirty="0" smtClean="0"/>
              <a:t>  </a:t>
            </a:r>
            <a:endParaRPr lang="zh-CN" altLang="zh-CN" sz="900" dirty="0" smtClean="0"/>
          </a:p>
          <a:p>
            <a:pPr>
              <a:buNone/>
            </a:pPr>
            <a:r>
              <a:rPr lang="en-US" altLang="zh-CN" sz="900" dirty="0" smtClean="0"/>
              <a:t>  &lt;target name="dist" depends="compile"  </a:t>
            </a:r>
            <a:endParaRPr lang="zh-CN" altLang="zh-CN" sz="900" dirty="0" smtClean="0"/>
          </a:p>
          <a:p>
            <a:pPr>
              <a:buNone/>
            </a:pPr>
            <a:r>
              <a:rPr lang="en-US" altLang="zh-CN" sz="900" dirty="0" smtClean="0"/>
              <a:t>        description="generate the distribution" &gt;  </a:t>
            </a:r>
            <a:endParaRPr lang="zh-CN" altLang="zh-CN" sz="900" dirty="0" smtClean="0"/>
          </a:p>
          <a:p>
            <a:pPr>
              <a:buNone/>
            </a:pPr>
            <a:r>
              <a:rPr lang="en-US" altLang="zh-CN" sz="900" dirty="0" smtClean="0"/>
              <a:t>    &lt;</a:t>
            </a:r>
            <a:r>
              <a:rPr lang="en-US" altLang="zh-CN" sz="900" dirty="0" err="1" smtClean="0"/>
              <a:t>mkdir</a:t>
            </a:r>
            <a:r>
              <a:rPr lang="en-US" altLang="zh-CN" sz="900" dirty="0" smtClean="0"/>
              <a:t> dir="${dist}/lib"/&gt;  </a:t>
            </a:r>
            <a:endParaRPr lang="zh-CN" altLang="zh-CN" sz="900" dirty="0" smtClean="0"/>
          </a:p>
          <a:p>
            <a:pPr>
              <a:buNone/>
            </a:pPr>
            <a:r>
              <a:rPr lang="en-US" altLang="zh-CN" sz="900" dirty="0" smtClean="0"/>
              <a:t>  </a:t>
            </a:r>
            <a:endParaRPr lang="zh-CN" altLang="zh-CN" sz="900" dirty="0" smtClean="0"/>
          </a:p>
          <a:p>
            <a:pPr>
              <a:buNone/>
            </a:pPr>
            <a:r>
              <a:rPr lang="en-US" altLang="zh-CN" sz="900" dirty="0" smtClean="0"/>
              <a:t>    &lt;jar </a:t>
            </a:r>
            <a:r>
              <a:rPr lang="en-US" altLang="zh-CN" sz="900" dirty="0" err="1" smtClean="0"/>
              <a:t>jarfile</a:t>
            </a:r>
            <a:r>
              <a:rPr lang="en-US" altLang="zh-CN" sz="900" dirty="0" smtClean="0"/>
              <a:t>="${dist}/lib/</a:t>
            </a:r>
            <a:r>
              <a:rPr lang="en-US" altLang="zh-CN" sz="900" dirty="0" err="1" smtClean="0"/>
              <a:t>MyProject</a:t>
            </a:r>
            <a:r>
              <a:rPr lang="en-US" altLang="zh-CN" sz="900" dirty="0" smtClean="0"/>
              <a:t>-${DSTAMP}.jar" </a:t>
            </a:r>
            <a:r>
              <a:rPr lang="en-US" altLang="zh-CN" sz="900" dirty="0" err="1" smtClean="0"/>
              <a:t>basedir</a:t>
            </a:r>
            <a:r>
              <a:rPr lang="en-US" altLang="zh-CN" sz="900" dirty="0" smtClean="0"/>
              <a:t>="${build}"/&gt;  </a:t>
            </a:r>
            <a:endParaRPr lang="zh-CN" altLang="zh-CN" sz="900" dirty="0" smtClean="0"/>
          </a:p>
          <a:p>
            <a:pPr>
              <a:buNone/>
            </a:pPr>
            <a:r>
              <a:rPr lang="en-US" altLang="zh-CN" sz="900" dirty="0" smtClean="0"/>
              <a:t>  &lt;/target&gt;  </a:t>
            </a:r>
            <a:endParaRPr lang="zh-CN" altLang="zh-CN" sz="900" dirty="0" smtClean="0"/>
          </a:p>
          <a:p>
            <a:pPr>
              <a:buNone/>
            </a:pPr>
            <a:r>
              <a:rPr lang="en-US" altLang="zh-CN" sz="900" dirty="0" smtClean="0"/>
              <a:t>  </a:t>
            </a:r>
            <a:endParaRPr lang="zh-CN" altLang="zh-CN" sz="900" dirty="0" smtClean="0"/>
          </a:p>
          <a:p>
            <a:pPr>
              <a:buNone/>
            </a:pPr>
            <a:r>
              <a:rPr lang="en-US" altLang="zh-CN" sz="900" dirty="0" smtClean="0"/>
              <a:t>  &lt;target name="clean"  </a:t>
            </a:r>
            <a:endParaRPr lang="zh-CN" altLang="zh-CN" sz="900" dirty="0" smtClean="0"/>
          </a:p>
          <a:p>
            <a:pPr>
              <a:buNone/>
            </a:pPr>
            <a:r>
              <a:rPr lang="en-US" altLang="zh-CN" sz="900" dirty="0" smtClean="0"/>
              <a:t>        description=“clean up” &gt;  </a:t>
            </a:r>
            <a:endParaRPr lang="zh-CN" altLang="zh-CN" sz="900" dirty="0" smtClean="0"/>
          </a:p>
          <a:p>
            <a:pPr>
              <a:buNone/>
            </a:pPr>
            <a:r>
              <a:rPr lang="en-US" altLang="zh-CN" sz="900" dirty="0" smtClean="0"/>
              <a:t>    &lt;delete dir="${build}"/&gt;  </a:t>
            </a:r>
            <a:endParaRPr lang="zh-CN" altLang="zh-CN" sz="900" dirty="0" smtClean="0"/>
          </a:p>
          <a:p>
            <a:pPr>
              <a:buNone/>
            </a:pPr>
            <a:r>
              <a:rPr lang="en-US" altLang="zh-CN" sz="900" dirty="0" smtClean="0"/>
              <a:t>    &lt;delete dir="${dist}"/&gt;  </a:t>
            </a:r>
            <a:endParaRPr lang="zh-CN" altLang="zh-CN" sz="900" dirty="0" smtClean="0"/>
          </a:p>
          <a:p>
            <a:pPr>
              <a:buNone/>
            </a:pPr>
            <a:r>
              <a:rPr lang="en-US" altLang="zh-CN" sz="900" dirty="0" smtClean="0"/>
              <a:t>  &lt;/target&gt;  </a:t>
            </a:r>
            <a:endParaRPr lang="zh-CN" altLang="zh-CN" sz="900" dirty="0" smtClean="0"/>
          </a:p>
          <a:p>
            <a:pPr>
              <a:buNone/>
            </a:pPr>
            <a:r>
              <a:rPr lang="en-US" altLang="zh-CN" sz="900" dirty="0" smtClean="0"/>
              <a:t>&lt;/project&gt;  </a:t>
            </a:r>
            <a:endParaRPr lang="zh-CN" altLang="zh-CN" sz="900" dirty="0"/>
          </a:p>
        </p:txBody>
      </p:sp>
      <p:sp>
        <p:nvSpPr>
          <p:cNvPr id="7" name="Slide Number Placeholder 6"/>
          <p:cNvSpPr>
            <a:spLocks noGrp="1"/>
          </p:cNvSpPr>
          <p:nvPr>
            <p:ph type="sldNum" sz="quarter" idx="12"/>
          </p:nvPr>
        </p:nvSpPr>
        <p:spPr/>
        <p:txBody>
          <a:bodyPr/>
          <a:lstStyle/>
          <a:p>
            <a:pPr>
              <a:defRPr/>
            </a:pPr>
            <a:fld id="{AEB7165C-B5BA-477B-B534-1EDDB2CB9EF1}" type="slidenum">
              <a:rPr lang="zh-CN" altLang="fr-FR" smtClean="0"/>
              <a:pPr>
                <a:defRPr/>
              </a:pPr>
              <a:t>84</a:t>
            </a:fld>
            <a:endParaRPr lang="fr-FR" altLang="zh-CN"/>
          </a:p>
        </p:txBody>
      </p:sp>
      <p:sp>
        <p:nvSpPr>
          <p:cNvPr id="5" name="矩形 4"/>
          <p:cNvSpPr/>
          <p:nvPr/>
        </p:nvSpPr>
        <p:spPr>
          <a:xfrm>
            <a:off x="5076056" y="1052736"/>
            <a:ext cx="3600400" cy="138499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1400" dirty="0" smtClean="0"/>
              <a:t>&lt;project&gt;  </a:t>
            </a:r>
            <a:endParaRPr lang="zh-CN" altLang="zh-CN" sz="1400" dirty="0" smtClean="0"/>
          </a:p>
          <a:p>
            <a:r>
              <a:rPr lang="en-US" altLang="zh-CN" sz="1400" dirty="0" smtClean="0"/>
              <a:t>   &lt;modelVersion&gt;4.0.0&lt;/modelVersion&gt;  </a:t>
            </a:r>
            <a:endParaRPr lang="zh-CN" altLang="zh-CN" sz="1400" dirty="0" smtClean="0"/>
          </a:p>
          <a:p>
            <a:r>
              <a:rPr lang="en-US" altLang="zh-CN" sz="1400" dirty="0" smtClean="0"/>
              <a:t>   &lt;groupId&gt;</a:t>
            </a:r>
            <a:r>
              <a:rPr lang="en-US" altLang="zh-CN" sz="1400" dirty="0" err="1" smtClean="0"/>
              <a:t>com.juvenxu.mvnbook</a:t>
            </a:r>
            <a:r>
              <a:rPr lang="en-US" altLang="zh-CN" sz="1400" dirty="0" smtClean="0"/>
              <a:t>&lt;/groupId&gt;  </a:t>
            </a:r>
            <a:endParaRPr lang="zh-CN" altLang="zh-CN" sz="1400" dirty="0" smtClean="0"/>
          </a:p>
          <a:p>
            <a:r>
              <a:rPr lang="en-US" altLang="zh-CN" sz="1400" dirty="0" smtClean="0"/>
              <a:t>   &lt;artifactId&gt;my-project&lt;/artifactId&gt;  </a:t>
            </a:r>
            <a:endParaRPr lang="zh-CN" altLang="zh-CN" sz="1400" dirty="0" smtClean="0"/>
          </a:p>
          <a:p>
            <a:r>
              <a:rPr lang="en-US" altLang="zh-CN" sz="1400" dirty="0" smtClean="0"/>
              <a:t>   &lt;version&gt;1.0&lt;/version&gt;  </a:t>
            </a:r>
            <a:endParaRPr lang="zh-CN" altLang="zh-CN" sz="1400" dirty="0" smtClean="0"/>
          </a:p>
          <a:p>
            <a:r>
              <a:rPr lang="en-US" altLang="zh-CN" sz="1400" dirty="0" smtClean="0"/>
              <a:t> &lt;/project&gt;  </a:t>
            </a:r>
            <a:endParaRPr lang="zh-CN" altLang="zh-CN" sz="1400"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a:xfrm>
            <a:off x="457200" y="1600200"/>
            <a:ext cx="8229600" cy="4525963"/>
          </a:xfrm>
          <a:prstGeom prst="rect">
            <a:avLst/>
          </a:prstGeom>
        </p:spPr>
        <p:txBody>
          <a:bodyPr>
            <a:normAutofit/>
          </a:bodyPr>
          <a:lstStyle/>
          <a:p>
            <a:pPr marL="342900" indent="-342900" fontAlgn="auto">
              <a:spcBef>
                <a:spcPct val="20000"/>
              </a:spcBef>
              <a:spcAft>
                <a:spcPts val="0"/>
              </a:spcAft>
              <a:buClr>
                <a:schemeClr val="accent6">
                  <a:lumMod val="75000"/>
                </a:schemeClr>
              </a:buClr>
              <a:buSzPct val="80000"/>
              <a:buFont typeface="Wingdings" pitchFamily="2" charset="2"/>
              <a:buChar char="p"/>
              <a:defRPr/>
            </a:pPr>
            <a:r>
              <a:rPr lang="en-US" altLang="zh-CN" sz="2400" dirty="0" smtClean="0">
                <a:latin typeface="+mn-lt"/>
                <a:ea typeface="+mn-ea"/>
              </a:rPr>
              <a:t>Maintain a company POM, all projects’ POM inherit from it</a:t>
            </a:r>
            <a:endParaRPr lang="en-US" altLang="zh-CN" sz="2400" dirty="0">
              <a:latin typeface="+mn-lt"/>
              <a:ea typeface="+mn-ea"/>
            </a:endParaRPr>
          </a:p>
          <a:p>
            <a:pPr marL="800100" lvl="1" indent="-342900">
              <a:spcBef>
                <a:spcPct val="20000"/>
              </a:spcBef>
              <a:buClr>
                <a:schemeClr val="accent6">
                  <a:lumMod val="75000"/>
                </a:schemeClr>
              </a:buClr>
              <a:buSzPct val="80000"/>
              <a:buFont typeface="Wingdings" pitchFamily="2" charset="2"/>
              <a:buChar char="p"/>
              <a:defRPr/>
            </a:pPr>
            <a:r>
              <a:rPr lang="en-US" altLang="zh-CN" sz="2000" dirty="0" smtClean="0">
                <a:latin typeface="+mn-lt"/>
                <a:ea typeface="+mn-ea"/>
              </a:rPr>
              <a:t>Consolidate plugin version</a:t>
            </a:r>
            <a:endParaRPr lang="en-US" altLang="zh-CN" sz="2000" dirty="0">
              <a:latin typeface="+mn-lt"/>
              <a:ea typeface="+mn-ea"/>
            </a:endParaRPr>
          </a:p>
          <a:p>
            <a:pPr marL="800100" lvl="1" indent="-342900">
              <a:spcBef>
                <a:spcPct val="20000"/>
              </a:spcBef>
              <a:buClr>
                <a:schemeClr val="accent6">
                  <a:lumMod val="75000"/>
                </a:schemeClr>
              </a:buClr>
              <a:buSzPct val="80000"/>
              <a:buFont typeface="Wingdings" pitchFamily="2" charset="2"/>
              <a:buChar char="p"/>
              <a:defRPr/>
            </a:pPr>
            <a:r>
              <a:rPr lang="en-US" altLang="zh-CN" sz="2000" dirty="0" smtClean="0"/>
              <a:t>Consolidate plugin configuration</a:t>
            </a:r>
            <a:r>
              <a:rPr lang="zh-CN" altLang="en-US" sz="2000" dirty="0" smtClean="0"/>
              <a:t>，</a:t>
            </a:r>
            <a:r>
              <a:rPr lang="en-US" altLang="zh-CN" sz="2000" dirty="0" smtClean="0"/>
              <a:t>(like maven-compiler-plugin java 1.5)</a:t>
            </a:r>
            <a:endParaRPr lang="en-US" altLang="zh-CN" sz="2000" dirty="0"/>
          </a:p>
          <a:p>
            <a:pPr marL="800100" lvl="1" indent="-342900">
              <a:spcBef>
                <a:spcPct val="20000"/>
              </a:spcBef>
              <a:buClr>
                <a:schemeClr val="accent6">
                  <a:lumMod val="75000"/>
                </a:schemeClr>
              </a:buClr>
              <a:buSzPct val="80000"/>
              <a:buFont typeface="Wingdings" pitchFamily="2" charset="2"/>
              <a:buChar char="p"/>
              <a:defRPr/>
            </a:pPr>
            <a:r>
              <a:rPr lang="en-US" altLang="zh-CN" sz="2000" dirty="0" smtClean="0"/>
              <a:t>distributionManagement URL</a:t>
            </a:r>
            <a:r>
              <a:rPr lang="zh-CN" altLang="en-US" sz="2000" dirty="0" smtClean="0"/>
              <a:t>（</a:t>
            </a:r>
            <a:r>
              <a:rPr lang="en-US" altLang="zh-CN" sz="2000" dirty="0" smtClean="0"/>
              <a:t>with Nexus</a:t>
            </a:r>
            <a:r>
              <a:rPr lang="zh-CN" altLang="en-US" sz="2000" dirty="0"/>
              <a:t>）</a:t>
            </a:r>
            <a:endParaRPr lang="en-US" altLang="zh-CN" sz="2000" dirty="0"/>
          </a:p>
          <a:p>
            <a:pPr marL="800100" lvl="1" indent="-342900">
              <a:spcBef>
                <a:spcPct val="20000"/>
              </a:spcBef>
              <a:buFont typeface="Calibri" pitchFamily="34" charset="0"/>
              <a:buChar char="*"/>
              <a:defRPr/>
            </a:pPr>
            <a:endParaRPr lang="en-US" altLang="zh-CN" sz="2000" dirty="0"/>
          </a:p>
          <a:p>
            <a:pPr marL="800100" lvl="1" indent="-342900">
              <a:spcBef>
                <a:spcPct val="20000"/>
              </a:spcBef>
              <a:buFont typeface="Calibri" pitchFamily="34" charset="0"/>
              <a:buChar char="*"/>
              <a:defRPr/>
            </a:pPr>
            <a:endParaRPr lang="zh-CN" altLang="en-US" sz="2000" dirty="0">
              <a:latin typeface="+mn-lt"/>
              <a:ea typeface="+mn-ea"/>
            </a:endParaRPr>
          </a:p>
        </p:txBody>
      </p:sp>
      <p:pic>
        <p:nvPicPr>
          <p:cNvPr id="39942" name="图片 8" descr="tiny-man-1.png"/>
          <p:cNvPicPr>
            <a:picLocks noChangeAspect="1"/>
          </p:cNvPicPr>
          <p:nvPr/>
        </p:nvPicPr>
        <p:blipFill>
          <a:blip r:embed="rId2" cstate="print"/>
          <a:srcRect/>
          <a:stretch>
            <a:fillRect/>
          </a:stretch>
        </p:blipFill>
        <p:spPr bwMode="auto">
          <a:xfrm>
            <a:off x="3857625" y="4429125"/>
            <a:ext cx="1133475" cy="1628775"/>
          </a:xfrm>
          <a:prstGeom prst="rect">
            <a:avLst/>
          </a:prstGeom>
          <a:noFill/>
          <a:ln w="9525">
            <a:noFill/>
            <a:miter lim="800000"/>
            <a:headEnd/>
            <a:tailEnd/>
          </a:ln>
        </p:spPr>
      </p:pic>
      <p:sp>
        <p:nvSpPr>
          <p:cNvPr id="6" name="TextBox 5"/>
          <p:cNvSpPr txBox="1"/>
          <p:nvPr/>
        </p:nvSpPr>
        <p:spPr>
          <a:xfrm>
            <a:off x="539552" y="332656"/>
            <a:ext cx="4675390"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Organization POM</a:t>
            </a:r>
            <a:endParaRPr lang="zh-CN" altLang="en-US" sz="4000" dirty="0">
              <a:solidFill>
                <a:schemeClr val="accent6">
                  <a:lumMod val="75000"/>
                </a:schemeClr>
              </a:solidFill>
              <a:latin typeface="华文琥珀" pitchFamily="2" charset="-122"/>
              <a:ea typeface="华文琥珀" pitchFamily="2" charset="-122"/>
            </a:endParaRPr>
          </a:p>
        </p:txBody>
      </p:sp>
      <p:sp>
        <p:nvSpPr>
          <p:cNvPr id="5" name="Slide Number Placeholder 4"/>
          <p:cNvSpPr>
            <a:spLocks noGrp="1"/>
          </p:cNvSpPr>
          <p:nvPr>
            <p:ph type="sldNum" sz="quarter" idx="12"/>
          </p:nvPr>
        </p:nvSpPr>
        <p:spPr/>
        <p:txBody>
          <a:bodyPr/>
          <a:lstStyle/>
          <a:p>
            <a:pPr>
              <a:defRPr/>
            </a:pPr>
            <a:fld id="{AEB7165C-B5BA-477B-B534-1EDDB2CB9EF1}" type="slidenum">
              <a:rPr lang="zh-CN" altLang="fr-FR" smtClean="0"/>
              <a:pPr>
                <a:defRPr/>
              </a:pPr>
              <a:t>85</a:t>
            </a:fld>
            <a:endParaRPr lang="fr-FR" altLang="zh-CN"/>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332656"/>
            <a:ext cx="4675390"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Reactor</a:t>
            </a:r>
            <a:endParaRPr lang="zh-CN" altLang="en-US" sz="4000" dirty="0">
              <a:solidFill>
                <a:schemeClr val="accent6">
                  <a:lumMod val="75000"/>
                </a:schemeClr>
              </a:solidFill>
              <a:latin typeface="华文琥珀" pitchFamily="2" charset="-122"/>
              <a:ea typeface="华文琥珀" pitchFamily="2" charset="-122"/>
            </a:endParaRPr>
          </a:p>
        </p:txBody>
      </p:sp>
      <p:grpSp>
        <p:nvGrpSpPr>
          <p:cNvPr id="2" name="Group 2"/>
          <p:cNvGrpSpPr>
            <a:grpSpLocks/>
          </p:cNvGrpSpPr>
          <p:nvPr/>
        </p:nvGrpSpPr>
        <p:grpSpPr bwMode="auto">
          <a:xfrm>
            <a:off x="395536" y="2132856"/>
            <a:ext cx="4968552" cy="3456384"/>
            <a:chOff x="0" y="0"/>
            <a:chExt cx="5475" cy="4015"/>
          </a:xfrm>
        </p:grpSpPr>
        <p:sp>
          <p:nvSpPr>
            <p:cNvPr id="94211" name="AutoShape 3"/>
            <p:cNvSpPr>
              <a:spLocks noChangeAspect="1" noChangeArrowheads="1"/>
            </p:cNvSpPr>
            <p:nvPr/>
          </p:nvSpPr>
          <p:spPr bwMode="auto">
            <a:xfrm>
              <a:off x="0" y="0"/>
              <a:ext cx="5475" cy="401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200"/>
            </a:p>
          </p:txBody>
        </p:sp>
        <p:sp>
          <p:nvSpPr>
            <p:cNvPr id="94212" name="Rectangle 4"/>
            <p:cNvSpPr>
              <a:spLocks noChangeArrowheads="1"/>
            </p:cNvSpPr>
            <p:nvPr/>
          </p:nvSpPr>
          <p:spPr bwMode="auto">
            <a:xfrm>
              <a:off x="728" y="430"/>
              <a:ext cx="1867" cy="421"/>
            </a:xfrm>
            <a:prstGeom prst="rect">
              <a:avLst/>
            </a:prstGeom>
            <a:solidFill>
              <a:srgbClr val="FFFFFF"/>
            </a:solidFill>
            <a:ln w="22225">
              <a:solidFill>
                <a:srgbClr val="4F81BD"/>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Calibri" pitchFamily="34" charset="0"/>
                  <a:ea typeface="宋体" pitchFamily="2" charset="-122"/>
                  <a:cs typeface="宋体" pitchFamily="2" charset="-122"/>
                </a:rPr>
                <a:t>account-aggregator</a:t>
              </a:r>
              <a:endParaRPr kumimoji="0" lang="zh-CN" altLang="zh-CN" sz="1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94213" name="Rectangle 5"/>
            <p:cNvSpPr>
              <a:spLocks noChangeArrowheads="1"/>
            </p:cNvSpPr>
            <p:nvPr/>
          </p:nvSpPr>
          <p:spPr bwMode="auto">
            <a:xfrm>
              <a:off x="3255" y="2995"/>
              <a:ext cx="1867" cy="420"/>
            </a:xfrm>
            <a:prstGeom prst="rect">
              <a:avLst/>
            </a:prstGeom>
            <a:solidFill>
              <a:srgbClr val="FFFFFF"/>
            </a:solidFill>
            <a:ln w="22225">
              <a:solidFill>
                <a:srgbClr val="4F81BD"/>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Calibri" pitchFamily="34" charset="0"/>
                  <a:ea typeface="宋体" pitchFamily="2" charset="-122"/>
                  <a:cs typeface="宋体" pitchFamily="2" charset="-122"/>
                </a:rPr>
                <a:t>account-parent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94214" name="Rectangle 6"/>
            <p:cNvSpPr>
              <a:spLocks noChangeArrowheads="1"/>
            </p:cNvSpPr>
            <p:nvPr/>
          </p:nvSpPr>
          <p:spPr bwMode="auto">
            <a:xfrm>
              <a:off x="728" y="1331"/>
              <a:ext cx="1867" cy="421"/>
            </a:xfrm>
            <a:prstGeom prst="rect">
              <a:avLst/>
            </a:prstGeom>
            <a:solidFill>
              <a:srgbClr val="FFFFFF"/>
            </a:solidFill>
            <a:ln w="22225">
              <a:solidFill>
                <a:srgbClr val="4F81BD"/>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Calibri" pitchFamily="34" charset="0"/>
                  <a:ea typeface="宋体" pitchFamily="2" charset="-122"/>
                  <a:cs typeface="宋体" pitchFamily="2" charset="-122"/>
                </a:rPr>
                <a:t>account-email</a:t>
              </a:r>
              <a:endParaRPr kumimoji="0" lang="zh-CN" altLang="zh-CN" sz="1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94215" name="Rectangle 7"/>
            <p:cNvSpPr>
              <a:spLocks noChangeArrowheads="1"/>
            </p:cNvSpPr>
            <p:nvPr/>
          </p:nvSpPr>
          <p:spPr bwMode="auto">
            <a:xfrm>
              <a:off x="728" y="2200"/>
              <a:ext cx="1867" cy="421"/>
            </a:xfrm>
            <a:prstGeom prst="rect">
              <a:avLst/>
            </a:prstGeom>
            <a:solidFill>
              <a:srgbClr val="FFFFFF"/>
            </a:solidFill>
            <a:ln w="22225">
              <a:solidFill>
                <a:srgbClr val="4F81BD"/>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Calibri" pitchFamily="34" charset="0"/>
                  <a:ea typeface="宋体" pitchFamily="2" charset="-122"/>
                  <a:cs typeface="宋体" pitchFamily="2" charset="-122"/>
                </a:rPr>
                <a:t>account-persist</a:t>
              </a:r>
              <a:endParaRPr kumimoji="0" lang="zh-CN" altLang="zh-CN" sz="1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cxnSp>
          <p:nvCxnSpPr>
            <p:cNvPr id="94216" name="AutoShape 8"/>
            <p:cNvCxnSpPr>
              <a:cxnSpLocks noChangeShapeType="1"/>
            </p:cNvCxnSpPr>
            <p:nvPr/>
          </p:nvCxnSpPr>
          <p:spPr bwMode="auto">
            <a:xfrm>
              <a:off x="344" y="610"/>
              <a:ext cx="1" cy="2610"/>
            </a:xfrm>
            <a:prstGeom prst="straightConnector1">
              <a:avLst/>
            </a:prstGeom>
            <a:noFill/>
            <a:ln w="15875">
              <a:solidFill>
                <a:srgbClr val="000000"/>
              </a:solidFill>
              <a:round/>
              <a:headEnd/>
              <a:tailEnd type="triangle" w="med" len="med"/>
            </a:ln>
          </p:spPr>
        </p:cxnSp>
        <p:cxnSp>
          <p:nvCxnSpPr>
            <p:cNvPr id="94217" name="AutoShape 9"/>
            <p:cNvCxnSpPr>
              <a:cxnSpLocks noChangeShapeType="1"/>
              <a:stCxn id="94214" idx="3"/>
              <a:endCxn id="94213" idx="1"/>
            </p:cNvCxnSpPr>
            <p:nvPr/>
          </p:nvCxnSpPr>
          <p:spPr bwMode="auto">
            <a:xfrm>
              <a:off x="2612" y="1542"/>
              <a:ext cx="626" cy="1663"/>
            </a:xfrm>
            <a:prstGeom prst="straightConnector1">
              <a:avLst/>
            </a:prstGeom>
            <a:noFill/>
            <a:ln w="15875">
              <a:solidFill>
                <a:srgbClr val="000000"/>
              </a:solidFill>
              <a:prstDash val="dash"/>
              <a:round/>
              <a:headEnd/>
              <a:tailEnd type="triangle" w="med" len="med"/>
            </a:ln>
          </p:spPr>
        </p:cxnSp>
        <p:cxnSp>
          <p:nvCxnSpPr>
            <p:cNvPr id="94218" name="AutoShape 10"/>
            <p:cNvCxnSpPr>
              <a:cxnSpLocks noChangeShapeType="1"/>
              <a:stCxn id="94215" idx="3"/>
              <a:endCxn id="94213" idx="1"/>
            </p:cNvCxnSpPr>
            <p:nvPr/>
          </p:nvCxnSpPr>
          <p:spPr bwMode="auto">
            <a:xfrm>
              <a:off x="2612" y="2411"/>
              <a:ext cx="626" cy="794"/>
            </a:xfrm>
            <a:prstGeom prst="straightConnector1">
              <a:avLst/>
            </a:prstGeom>
            <a:noFill/>
            <a:ln w="15875">
              <a:solidFill>
                <a:srgbClr val="000000"/>
              </a:solidFill>
              <a:prstDash val="dash"/>
              <a:round/>
              <a:headEnd/>
              <a:tailEnd type="triangle" w="med" len="med"/>
            </a:ln>
          </p:spPr>
        </p:cxnSp>
        <p:cxnSp>
          <p:nvCxnSpPr>
            <p:cNvPr id="94219" name="AutoShape 11"/>
            <p:cNvCxnSpPr>
              <a:cxnSpLocks noChangeShapeType="1"/>
            </p:cNvCxnSpPr>
            <p:nvPr/>
          </p:nvCxnSpPr>
          <p:spPr bwMode="auto">
            <a:xfrm flipH="1">
              <a:off x="811" y="3806"/>
              <a:ext cx="4003" cy="1"/>
            </a:xfrm>
            <a:prstGeom prst="straightConnector1">
              <a:avLst/>
            </a:prstGeom>
            <a:noFill/>
            <a:ln w="15875">
              <a:solidFill>
                <a:srgbClr val="000000"/>
              </a:solidFill>
              <a:round/>
              <a:headEnd/>
              <a:tailEnd type="triangle" w="med" len="med"/>
            </a:ln>
          </p:spPr>
        </p:cxnSp>
      </p:grpSp>
      <p:sp>
        <p:nvSpPr>
          <p:cNvPr id="17" name="矩形 16"/>
          <p:cNvSpPr/>
          <p:nvPr/>
        </p:nvSpPr>
        <p:spPr>
          <a:xfrm>
            <a:off x="3923928" y="1593374"/>
            <a:ext cx="4572000" cy="2123658"/>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r>
              <a:rPr lang="en-US" altLang="zh-CN" sz="1200" dirty="0" smtClean="0"/>
              <a:t>[INFO] ------------------------------------------------------------------------</a:t>
            </a:r>
            <a:endParaRPr lang="zh-CN" altLang="zh-CN" sz="1200" dirty="0" smtClean="0"/>
          </a:p>
          <a:p>
            <a:r>
              <a:rPr lang="en-US" altLang="zh-CN" sz="1200" dirty="0" smtClean="0"/>
              <a:t>[INFO] Reactor Build Order:</a:t>
            </a:r>
            <a:endParaRPr lang="zh-CN" altLang="zh-CN" sz="1200" dirty="0" smtClean="0"/>
          </a:p>
          <a:p>
            <a:r>
              <a:rPr lang="en-US" altLang="zh-CN" sz="1200" dirty="0" smtClean="0"/>
              <a:t>[INFO]</a:t>
            </a:r>
            <a:endParaRPr lang="zh-CN" altLang="zh-CN" sz="1200" dirty="0" smtClean="0"/>
          </a:p>
          <a:p>
            <a:r>
              <a:rPr lang="en-US" altLang="zh-CN" sz="1200" dirty="0" smtClean="0"/>
              <a:t>[INFO] Account Aggregator</a:t>
            </a:r>
            <a:endParaRPr lang="zh-CN" altLang="zh-CN" sz="1200" dirty="0" smtClean="0"/>
          </a:p>
          <a:p>
            <a:r>
              <a:rPr lang="en-US" altLang="zh-CN" sz="1200" dirty="0" smtClean="0"/>
              <a:t>[INFO] Account Parent</a:t>
            </a:r>
            <a:endParaRPr lang="zh-CN" altLang="zh-CN" sz="1200" dirty="0" smtClean="0"/>
          </a:p>
          <a:p>
            <a:r>
              <a:rPr lang="en-US" altLang="zh-CN" sz="1200" dirty="0" smtClean="0"/>
              <a:t>[INFO] Account Email</a:t>
            </a:r>
            <a:endParaRPr lang="zh-CN" altLang="zh-CN" sz="1200" dirty="0" smtClean="0"/>
          </a:p>
          <a:p>
            <a:r>
              <a:rPr lang="en-US" altLang="zh-CN" sz="1200" dirty="0" smtClean="0"/>
              <a:t>[INFO] Account Persist</a:t>
            </a:r>
            <a:endParaRPr lang="zh-CN" altLang="zh-CN" sz="1200" dirty="0" smtClean="0"/>
          </a:p>
          <a:p>
            <a:r>
              <a:rPr lang="en-US" altLang="zh-CN" sz="1200" dirty="0" smtClean="0"/>
              <a:t>[INFO]</a:t>
            </a:r>
            <a:endParaRPr lang="zh-CN" altLang="zh-CN" sz="1200" dirty="0" smtClean="0"/>
          </a:p>
          <a:p>
            <a:r>
              <a:rPr lang="en-US" altLang="zh-CN" sz="1200" dirty="0" smtClean="0"/>
              <a:t>[INFO] ------------------------------------------------------------------------</a:t>
            </a:r>
          </a:p>
          <a:p>
            <a:r>
              <a:rPr lang="en-US" altLang="zh-CN" sz="1200" dirty="0" smtClean="0"/>
              <a:t>………….</a:t>
            </a:r>
          </a:p>
          <a:p>
            <a:r>
              <a:rPr lang="en-US" altLang="zh-CN" sz="1200" dirty="0" smtClean="0"/>
              <a:t>………….</a:t>
            </a:r>
            <a:endParaRPr lang="zh-CN" altLang="zh-CN" sz="1200" dirty="0"/>
          </a:p>
        </p:txBody>
      </p:sp>
      <p:sp>
        <p:nvSpPr>
          <p:cNvPr id="14" name="Slide Number Placeholder 13"/>
          <p:cNvSpPr>
            <a:spLocks noGrp="1"/>
          </p:cNvSpPr>
          <p:nvPr>
            <p:ph type="sldNum" sz="quarter" idx="12"/>
          </p:nvPr>
        </p:nvSpPr>
        <p:spPr/>
        <p:txBody>
          <a:bodyPr/>
          <a:lstStyle/>
          <a:p>
            <a:pPr>
              <a:defRPr/>
            </a:pPr>
            <a:fld id="{AEB7165C-B5BA-477B-B534-1EDDB2CB9EF1}" type="slidenum">
              <a:rPr lang="zh-CN" altLang="fr-FR" smtClean="0"/>
              <a:pPr>
                <a:defRPr/>
              </a:pPr>
              <a:t>86</a:t>
            </a:fld>
            <a:endParaRPr lang="fr-FR" altLang="zh-CN"/>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剪刀.jpg"/>
          <p:cNvPicPr>
            <a:picLocks noChangeAspect="1"/>
          </p:cNvPicPr>
          <p:nvPr/>
        </p:nvPicPr>
        <p:blipFill>
          <a:blip r:embed="rId2" cstate="print"/>
          <a:stretch>
            <a:fillRect/>
          </a:stretch>
        </p:blipFill>
        <p:spPr>
          <a:xfrm>
            <a:off x="2339752" y="3356992"/>
            <a:ext cx="792088" cy="815174"/>
          </a:xfrm>
          <a:prstGeom prst="rect">
            <a:avLst/>
          </a:prstGeom>
        </p:spPr>
      </p:pic>
      <p:sp>
        <p:nvSpPr>
          <p:cNvPr id="41989" name="内容占位符 2"/>
          <p:cNvSpPr>
            <a:spLocks noGrp="1"/>
          </p:cNvSpPr>
          <p:nvPr>
            <p:ph idx="1"/>
          </p:nvPr>
        </p:nvSpPr>
        <p:spPr/>
        <p:txBody>
          <a:bodyPr/>
          <a:lstStyle/>
          <a:p>
            <a:pPr eaLnBrk="1" hangingPunct="1">
              <a:buClr>
                <a:schemeClr val="accent6">
                  <a:lumMod val="75000"/>
                </a:schemeClr>
              </a:buClr>
              <a:buSzPct val="80000"/>
              <a:buFont typeface="Wingdings" pitchFamily="2" charset="2"/>
              <a:buChar char="p"/>
            </a:pPr>
            <a:r>
              <a:rPr lang="en-US" altLang="zh-CN" sz="2400" dirty="0" smtClean="0"/>
              <a:t>In a multi module Maven project</a:t>
            </a:r>
            <a:r>
              <a:rPr lang="zh-CN" altLang="zh-CN" sz="2400" dirty="0" smtClean="0"/>
              <a:t>，</a:t>
            </a:r>
            <a:r>
              <a:rPr lang="en-US" altLang="zh-CN" sz="2400" dirty="0" smtClean="0"/>
              <a:t>Reactor is a build structure composed by all the modules, it manages all the dependency and inheritance relationship among modules, and </a:t>
            </a:r>
            <a:r>
              <a:rPr lang="en-US" altLang="zh-CN" sz="2400" dirty="0" smtClean="0">
                <a:solidFill>
                  <a:srgbClr val="EB7339"/>
                </a:solidFill>
              </a:rPr>
              <a:t>calculate a reasonable build order.</a:t>
            </a:r>
          </a:p>
          <a:p>
            <a:pPr eaLnBrk="1" hangingPunct="1">
              <a:buClr>
                <a:schemeClr val="accent6">
                  <a:lumMod val="75000"/>
                </a:schemeClr>
              </a:buClr>
              <a:buSzPct val="80000"/>
              <a:buFont typeface="Wingdings" pitchFamily="2" charset="2"/>
              <a:buChar char="p"/>
            </a:pPr>
            <a:endParaRPr lang="en-US" altLang="zh-CN" sz="2400" dirty="0" smtClean="0">
              <a:solidFill>
                <a:srgbClr val="EB7339"/>
              </a:solidFill>
            </a:endParaRPr>
          </a:p>
          <a:p>
            <a:pPr eaLnBrk="1" hangingPunct="1">
              <a:buClr>
                <a:schemeClr val="accent6">
                  <a:lumMod val="75000"/>
                </a:schemeClr>
              </a:buClr>
              <a:buSzPct val="80000"/>
              <a:buFont typeface="Wingdings" pitchFamily="2" charset="2"/>
              <a:buChar char="p"/>
            </a:pPr>
            <a:r>
              <a:rPr lang="en-US" altLang="zh-CN" sz="2400" b="1" dirty="0" smtClean="0">
                <a:solidFill>
                  <a:schemeClr val="accent6">
                    <a:lumMod val="75000"/>
                  </a:schemeClr>
                </a:solidFill>
              </a:rPr>
              <a:t>Cut Reactor</a:t>
            </a:r>
          </a:p>
          <a:p>
            <a:pPr lvl="1" eaLnBrk="1" hangingPunct="1"/>
            <a:r>
              <a:rPr lang="en-US" altLang="zh-CN" sz="2000" dirty="0" smtClean="0">
                <a:solidFill>
                  <a:schemeClr val="accent6">
                    <a:lumMod val="75000"/>
                  </a:schemeClr>
                </a:solidFill>
              </a:rPr>
              <a:t>-am, </a:t>
            </a:r>
            <a:r>
              <a:rPr lang="en-US" altLang="zh-CN" sz="2000" dirty="0" smtClean="0"/>
              <a:t>--also-make :also build its dependencies</a:t>
            </a:r>
          </a:p>
          <a:p>
            <a:pPr lvl="1" eaLnBrk="1" hangingPunct="1"/>
            <a:r>
              <a:rPr lang="en-US" altLang="zh-CN" sz="2000" dirty="0" smtClean="0">
                <a:solidFill>
                  <a:schemeClr val="accent6">
                    <a:lumMod val="75000"/>
                  </a:schemeClr>
                </a:solidFill>
              </a:rPr>
              <a:t>-</a:t>
            </a:r>
            <a:r>
              <a:rPr lang="en-US" altLang="zh-CN" sz="2000" dirty="0" err="1" smtClean="0">
                <a:solidFill>
                  <a:schemeClr val="accent6">
                    <a:lumMod val="75000"/>
                  </a:schemeClr>
                </a:solidFill>
              </a:rPr>
              <a:t>amd</a:t>
            </a:r>
            <a:r>
              <a:rPr lang="en-US" altLang="zh-CN" sz="2000" dirty="0" smtClean="0">
                <a:solidFill>
                  <a:schemeClr val="accent6">
                    <a:lumMod val="75000"/>
                  </a:schemeClr>
                </a:solidFill>
              </a:rPr>
              <a:t>, </a:t>
            </a:r>
            <a:r>
              <a:rPr lang="en-US" altLang="zh-CN" sz="2000" dirty="0" smtClean="0"/>
              <a:t>-- also-make-dependents :also build its dependents</a:t>
            </a:r>
          </a:p>
          <a:p>
            <a:pPr lvl="1" eaLnBrk="1" hangingPunct="1"/>
            <a:r>
              <a:rPr lang="en-US" altLang="zh-CN" sz="2000" dirty="0" smtClean="0">
                <a:solidFill>
                  <a:schemeClr val="accent6">
                    <a:lumMod val="75000"/>
                  </a:schemeClr>
                </a:solidFill>
              </a:rPr>
              <a:t>-pl, </a:t>
            </a:r>
            <a:r>
              <a:rPr lang="en-US" altLang="zh-CN" sz="2000" dirty="0" smtClean="0"/>
              <a:t>--projects &lt;</a:t>
            </a:r>
            <a:r>
              <a:rPr lang="en-US" altLang="zh-CN" sz="2000" dirty="0" err="1" smtClean="0"/>
              <a:t>arg</a:t>
            </a:r>
            <a:r>
              <a:rPr lang="en-US" altLang="zh-CN" sz="2000" dirty="0" smtClean="0"/>
              <a:t>&gt; :specify what to build, use comma to separate</a:t>
            </a:r>
            <a:endParaRPr lang="zh-CN" altLang="zh-CN" sz="2000" dirty="0" smtClean="0"/>
          </a:p>
          <a:p>
            <a:pPr lvl="1" eaLnBrk="1" hangingPunct="1"/>
            <a:r>
              <a:rPr lang="en-US" altLang="zh-CN" sz="2000" dirty="0" smtClean="0">
                <a:solidFill>
                  <a:schemeClr val="accent6">
                    <a:lumMod val="75000"/>
                  </a:schemeClr>
                </a:solidFill>
              </a:rPr>
              <a:t>-</a:t>
            </a:r>
            <a:r>
              <a:rPr lang="en-US" altLang="zh-CN" sz="2000" dirty="0" err="1" smtClean="0">
                <a:solidFill>
                  <a:schemeClr val="accent6">
                    <a:lumMod val="75000"/>
                  </a:schemeClr>
                </a:solidFill>
              </a:rPr>
              <a:t>rf</a:t>
            </a:r>
            <a:r>
              <a:rPr lang="en-US" altLang="zh-CN" sz="2000" dirty="0" smtClean="0">
                <a:solidFill>
                  <a:schemeClr val="accent6">
                    <a:lumMod val="75000"/>
                  </a:schemeClr>
                </a:solidFill>
              </a:rPr>
              <a:t> , </a:t>
            </a:r>
            <a:r>
              <a:rPr lang="en-US" altLang="zh-CN" sz="2000" dirty="0" smtClean="0"/>
              <a:t>--resume-from &lt;</a:t>
            </a:r>
            <a:r>
              <a:rPr lang="en-US" altLang="zh-CN" sz="2000" dirty="0" err="1" smtClean="0"/>
              <a:t>arg</a:t>
            </a:r>
            <a:r>
              <a:rPr lang="en-US" altLang="zh-CN" sz="2000" dirty="0" smtClean="0"/>
              <a:t>&gt; :resume the reactor from the specified module</a:t>
            </a:r>
            <a:endParaRPr lang="zh-CN" altLang="zh-CN" sz="2000" dirty="0" smtClean="0"/>
          </a:p>
          <a:p>
            <a:pPr lvl="1" eaLnBrk="1" hangingPunct="1"/>
            <a:endParaRPr lang="zh-CN" altLang="zh-CN" sz="2000" dirty="0" smtClean="0"/>
          </a:p>
          <a:p>
            <a:pPr eaLnBrk="1" hangingPunct="1">
              <a:buFont typeface="Arial" charset="0"/>
              <a:buNone/>
            </a:pPr>
            <a:endParaRPr lang="en-US" altLang="zh-CN" sz="2400" dirty="0" smtClean="0"/>
          </a:p>
        </p:txBody>
      </p:sp>
      <p:sp>
        <p:nvSpPr>
          <p:cNvPr id="7" name="Slide Number Placeholder 6"/>
          <p:cNvSpPr>
            <a:spLocks noGrp="1"/>
          </p:cNvSpPr>
          <p:nvPr>
            <p:ph type="sldNum" sz="quarter" idx="12"/>
          </p:nvPr>
        </p:nvSpPr>
        <p:spPr/>
        <p:txBody>
          <a:bodyPr/>
          <a:lstStyle/>
          <a:p>
            <a:pPr>
              <a:defRPr/>
            </a:pPr>
            <a:fld id="{AEB7165C-B5BA-477B-B534-1EDDB2CB9EF1}" type="slidenum">
              <a:rPr lang="zh-CN" altLang="fr-FR" smtClean="0"/>
              <a:pPr>
                <a:defRPr/>
              </a:pPr>
              <a:t>87</a:t>
            </a:fld>
            <a:endParaRPr lang="fr-FR" altLang="zh-CN"/>
          </a:p>
        </p:txBody>
      </p:sp>
      <p:sp>
        <p:nvSpPr>
          <p:cNvPr id="5" name="TextBox 4"/>
          <p:cNvSpPr txBox="1"/>
          <p:nvPr/>
        </p:nvSpPr>
        <p:spPr>
          <a:xfrm>
            <a:off x="539552" y="332656"/>
            <a:ext cx="4675390"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Reactor</a:t>
            </a:r>
            <a:endParaRPr lang="zh-CN" altLang="en-US" sz="4000" dirty="0">
              <a:solidFill>
                <a:schemeClr val="accent6">
                  <a:lumMod val="75000"/>
                </a:schemeClr>
              </a:solidFill>
              <a:latin typeface="华文琥珀" pitchFamily="2" charset="-122"/>
              <a:ea typeface="华文琥珀" pitchFamily="2" charset="-122"/>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K-study.jpg"/>
          <p:cNvPicPr>
            <a:picLocks noChangeAspect="1"/>
          </p:cNvPicPr>
          <p:nvPr/>
        </p:nvPicPr>
        <p:blipFill>
          <a:blip r:embed="rId2" cstate="print"/>
          <a:stretch>
            <a:fillRect/>
          </a:stretch>
        </p:blipFill>
        <p:spPr>
          <a:xfrm>
            <a:off x="251520" y="980728"/>
            <a:ext cx="4666129" cy="4034118"/>
          </a:xfrm>
          <a:prstGeom prst="rect">
            <a:avLst/>
          </a:prstGeom>
        </p:spPr>
      </p:pic>
      <p:sp>
        <p:nvSpPr>
          <p:cNvPr id="7" name="TextBox 6"/>
          <p:cNvSpPr txBox="1"/>
          <p:nvPr/>
        </p:nvSpPr>
        <p:spPr>
          <a:xfrm>
            <a:off x="4355976" y="1484784"/>
            <a:ext cx="4176464" cy="923330"/>
          </a:xfrm>
          <a:prstGeom prst="rect">
            <a:avLst/>
          </a:prstGeom>
          <a:noFill/>
        </p:spPr>
        <p:txBody>
          <a:bodyPr wrap="square" rtlCol="0">
            <a:spAutoFit/>
          </a:bodyPr>
          <a:lstStyle/>
          <a:p>
            <a:pPr marL="342900" indent="-342900">
              <a:buFont typeface="+mj-lt"/>
              <a:buAutoNum type="arabicPeriod"/>
            </a:pPr>
            <a:r>
              <a:rPr lang="en-US" altLang="zh-CN" dirty="0" smtClean="0">
                <a:solidFill>
                  <a:schemeClr val="accent1"/>
                </a:solidFill>
              </a:rPr>
              <a:t>Add a new module to your project</a:t>
            </a:r>
          </a:p>
          <a:p>
            <a:pPr marL="342900" indent="-342900">
              <a:buFont typeface="+mj-lt"/>
              <a:buAutoNum type="arabicPeriod"/>
            </a:pPr>
            <a:r>
              <a:rPr lang="en-US" altLang="zh-CN" dirty="0" smtClean="0">
                <a:solidFill>
                  <a:schemeClr val="accent1"/>
                </a:solidFill>
              </a:rPr>
              <a:t>Add a parent/aggregation module</a:t>
            </a:r>
          </a:p>
          <a:p>
            <a:pPr marL="342900" indent="-342900">
              <a:buFont typeface="+mj-lt"/>
              <a:buAutoNum type="arabicPeriod"/>
            </a:pPr>
            <a:r>
              <a:rPr lang="en-US" altLang="zh-CN" dirty="0" smtClean="0">
                <a:solidFill>
                  <a:schemeClr val="accent1"/>
                </a:solidFill>
              </a:rPr>
              <a:t>Apply dependencyManagement</a:t>
            </a:r>
            <a:endParaRPr lang="zh-CN" altLang="en-US" dirty="0">
              <a:solidFill>
                <a:schemeClr val="accent1"/>
              </a:solidFill>
            </a:endParaRPr>
          </a:p>
        </p:txBody>
      </p:sp>
      <p:sp>
        <p:nvSpPr>
          <p:cNvPr id="5" name="Slide Number Placeholder 4"/>
          <p:cNvSpPr>
            <a:spLocks noGrp="1"/>
          </p:cNvSpPr>
          <p:nvPr>
            <p:ph type="sldNum" sz="quarter" idx="12"/>
          </p:nvPr>
        </p:nvSpPr>
        <p:spPr/>
        <p:txBody>
          <a:bodyPr/>
          <a:lstStyle/>
          <a:p>
            <a:pPr>
              <a:defRPr/>
            </a:pPr>
            <a:fld id="{AEB7165C-B5BA-477B-B534-1EDDB2CB9EF1}" type="slidenum">
              <a:rPr lang="zh-CN" altLang="fr-FR" smtClean="0"/>
              <a:pPr>
                <a:defRPr/>
              </a:pPr>
              <a:t>88</a:t>
            </a:fld>
            <a:endParaRPr lang="fr-FR" altLang="zh-CN"/>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332656"/>
            <a:ext cx="4675390"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Testing</a:t>
            </a:r>
            <a:endParaRPr lang="zh-CN" altLang="en-US" sz="4000" dirty="0">
              <a:solidFill>
                <a:schemeClr val="accent6">
                  <a:lumMod val="75000"/>
                </a:schemeClr>
              </a:solidFill>
              <a:latin typeface="华文琥珀" pitchFamily="2" charset="-122"/>
              <a:ea typeface="华文琥珀" pitchFamily="2" charset="-122"/>
            </a:endParaRPr>
          </a:p>
        </p:txBody>
      </p:sp>
      <p:sp>
        <p:nvSpPr>
          <p:cNvPr id="5" name="矩形 4"/>
          <p:cNvSpPr/>
          <p:nvPr/>
        </p:nvSpPr>
        <p:spPr>
          <a:xfrm>
            <a:off x="539552" y="1412777"/>
            <a:ext cx="7488832" cy="4832092"/>
          </a:xfrm>
          <a:prstGeom prst="rect">
            <a:avLst/>
          </a:prstGeom>
        </p:spPr>
        <p:txBody>
          <a:bodyPr wrap="square">
            <a:spAutoFit/>
          </a:bodyPr>
          <a:lstStyle/>
          <a:p>
            <a:pPr>
              <a:buClr>
                <a:schemeClr val="accent6">
                  <a:lumMod val="75000"/>
                </a:schemeClr>
              </a:buClr>
              <a:buSzPct val="80000"/>
              <a:buFont typeface="Wingdings" pitchFamily="2" charset="2"/>
              <a:buChar char="p"/>
              <a:defRPr/>
            </a:pPr>
            <a:r>
              <a:rPr lang="zh-CN" altLang="en-US" sz="2000" dirty="0" smtClean="0"/>
              <a:t> </a:t>
            </a:r>
            <a:r>
              <a:rPr lang="en-US" altLang="zh-CN" sz="2000" dirty="0" smtClean="0"/>
              <a:t>the ‘test’ goal of maven-surefire-plugin is bound to ‘test’ phase of default lifecycle</a:t>
            </a:r>
          </a:p>
          <a:p>
            <a:pPr>
              <a:buClr>
                <a:schemeClr val="accent6">
                  <a:lumMod val="75000"/>
                </a:schemeClr>
              </a:buClr>
              <a:buSzPct val="80000"/>
              <a:buFont typeface="Wingdings" pitchFamily="2" charset="2"/>
              <a:buChar char="p"/>
              <a:defRPr/>
            </a:pPr>
            <a:endParaRPr lang="en-US" altLang="zh-CN" sz="2000" dirty="0" smtClean="0"/>
          </a:p>
          <a:p>
            <a:pPr>
              <a:buClr>
                <a:schemeClr val="accent6">
                  <a:lumMod val="75000"/>
                </a:schemeClr>
              </a:buClr>
              <a:buSzPct val="80000"/>
              <a:buFont typeface="Wingdings" pitchFamily="2" charset="2"/>
              <a:buChar char="p"/>
              <a:defRPr/>
            </a:pPr>
            <a:endParaRPr lang="en-US" altLang="zh-CN" sz="2000" dirty="0" smtClean="0"/>
          </a:p>
          <a:p>
            <a:pPr>
              <a:buClr>
                <a:schemeClr val="accent6">
                  <a:lumMod val="75000"/>
                </a:schemeClr>
              </a:buClr>
              <a:buSzPct val="80000"/>
              <a:buFont typeface="Wingdings" pitchFamily="2" charset="2"/>
              <a:buChar char="p"/>
              <a:defRPr/>
            </a:pPr>
            <a:r>
              <a:rPr lang="en-US" altLang="zh-CN" sz="2000" dirty="0" smtClean="0"/>
              <a:t> target/surefire-reports</a:t>
            </a:r>
          </a:p>
          <a:p>
            <a:pPr>
              <a:buClr>
                <a:schemeClr val="accent6">
                  <a:lumMod val="75000"/>
                </a:schemeClr>
              </a:buClr>
              <a:buSzPct val="80000"/>
              <a:defRPr/>
            </a:pPr>
            <a:endParaRPr lang="en-US" altLang="zh-CN" sz="2000" i="1" dirty="0" smtClean="0"/>
          </a:p>
          <a:p>
            <a:pPr>
              <a:buClr>
                <a:schemeClr val="accent6">
                  <a:lumMod val="75000"/>
                </a:schemeClr>
              </a:buClr>
              <a:buSzPct val="80000"/>
              <a:buFont typeface="Wingdings" pitchFamily="2" charset="2"/>
              <a:buChar char="p"/>
              <a:defRPr/>
            </a:pPr>
            <a:endParaRPr lang="en-US" altLang="zh-CN" sz="2000" dirty="0" smtClean="0"/>
          </a:p>
          <a:p>
            <a:pPr>
              <a:buClr>
                <a:schemeClr val="accent6">
                  <a:lumMod val="75000"/>
                </a:schemeClr>
              </a:buClr>
              <a:buSzPct val="80000"/>
              <a:buFont typeface="Wingdings" pitchFamily="2" charset="2"/>
              <a:buChar char="p"/>
              <a:defRPr/>
            </a:pPr>
            <a:endParaRPr lang="en-US" altLang="zh-CN" sz="2000" dirty="0" smtClean="0"/>
          </a:p>
          <a:p>
            <a:pPr>
              <a:buClr>
                <a:schemeClr val="accent6">
                  <a:lumMod val="75000"/>
                </a:schemeClr>
              </a:buClr>
              <a:buSzPct val="80000"/>
              <a:buFont typeface="Wingdings" pitchFamily="2" charset="2"/>
              <a:buChar char="p"/>
              <a:defRPr/>
            </a:pPr>
            <a:r>
              <a:rPr lang="zh-CN" altLang="en-US" sz="2000" dirty="0" smtClean="0"/>
              <a:t> </a:t>
            </a:r>
            <a:r>
              <a:rPr lang="en-US" altLang="zh-CN" sz="2000" dirty="0" err="1" smtClean="0"/>
              <a:t>execuated</a:t>
            </a:r>
            <a:r>
              <a:rPr lang="en-US" altLang="zh-CN" sz="2000" dirty="0" smtClean="0"/>
              <a:t> by default</a:t>
            </a:r>
          </a:p>
          <a:p>
            <a:pPr lvl="1">
              <a:buClr>
                <a:schemeClr val="accent6">
                  <a:lumMod val="75000"/>
                </a:schemeClr>
              </a:buClr>
              <a:buSzPct val="80000"/>
              <a:buFont typeface="Wingdings" pitchFamily="2" charset="2"/>
              <a:buChar char="p"/>
              <a:defRPr/>
            </a:pPr>
            <a:endParaRPr lang="en-US" altLang="zh-CN" sz="1600" dirty="0" smtClean="0"/>
          </a:p>
          <a:p>
            <a:pPr lvl="1">
              <a:buClr>
                <a:schemeClr val="accent6">
                  <a:lumMod val="75000"/>
                </a:schemeClr>
              </a:buClr>
              <a:buSzPct val="80000"/>
              <a:buFont typeface="Wingdings" pitchFamily="2" charset="2"/>
              <a:buChar char="p"/>
              <a:defRPr/>
            </a:pPr>
            <a:r>
              <a:rPr lang="en-US" altLang="zh-CN" sz="1600" dirty="0" smtClean="0"/>
              <a:t> **/Test*.java</a:t>
            </a:r>
          </a:p>
          <a:p>
            <a:pPr lvl="1">
              <a:buClr>
                <a:schemeClr val="accent6">
                  <a:lumMod val="75000"/>
                </a:schemeClr>
              </a:buClr>
              <a:buSzPct val="80000"/>
              <a:buFont typeface="Wingdings" pitchFamily="2" charset="2"/>
              <a:buChar char="p"/>
              <a:defRPr/>
            </a:pPr>
            <a:r>
              <a:rPr lang="en-US" altLang="zh-CN" sz="1600" dirty="0" smtClean="0"/>
              <a:t> **/*</a:t>
            </a:r>
            <a:r>
              <a:rPr lang="en-US" altLang="zh-CN" sz="1600" dirty="0" err="1" smtClean="0"/>
              <a:t>Test.java</a:t>
            </a:r>
            <a:endParaRPr lang="en-US" altLang="zh-CN" sz="1600" b="1" dirty="0" smtClean="0"/>
          </a:p>
          <a:p>
            <a:pPr lvl="1">
              <a:buClr>
                <a:schemeClr val="accent6">
                  <a:lumMod val="75000"/>
                </a:schemeClr>
              </a:buClr>
              <a:buSzPct val="80000"/>
              <a:buFont typeface="Wingdings" pitchFamily="2" charset="2"/>
              <a:buChar char="p"/>
              <a:defRPr/>
            </a:pPr>
            <a:r>
              <a:rPr lang="en-US" altLang="zh-CN" sz="1600" dirty="0" smtClean="0"/>
              <a:t> **/*</a:t>
            </a:r>
            <a:r>
              <a:rPr lang="en-US" altLang="zh-CN" sz="1600" dirty="0" err="1" smtClean="0"/>
              <a:t>TestCase.java</a:t>
            </a:r>
            <a:endParaRPr lang="en-US" altLang="zh-CN" sz="1600" dirty="0" smtClean="0"/>
          </a:p>
          <a:p>
            <a:pPr lvl="1">
              <a:buClr>
                <a:schemeClr val="accent6">
                  <a:lumMod val="75000"/>
                </a:schemeClr>
              </a:buClr>
              <a:buSzPct val="80000"/>
              <a:buFont typeface="Wingdings" pitchFamily="2" charset="2"/>
              <a:buChar char="p"/>
              <a:defRPr/>
            </a:pPr>
            <a:endParaRPr lang="en-US" altLang="zh-CN" sz="1600" dirty="0" smtClean="0"/>
          </a:p>
          <a:p>
            <a:pPr lvl="1">
              <a:buClr>
                <a:schemeClr val="accent6">
                  <a:lumMod val="75000"/>
                </a:schemeClr>
              </a:buClr>
              <a:buSzPct val="80000"/>
              <a:buFont typeface="Wingdings" pitchFamily="2" charset="2"/>
              <a:buChar char="p"/>
              <a:defRPr/>
            </a:pPr>
            <a:endParaRPr lang="en-US" altLang="zh-CN" sz="1600" dirty="0" smtClean="0"/>
          </a:p>
          <a:p>
            <a:pPr lvl="1">
              <a:buClr>
                <a:schemeClr val="accent6">
                  <a:lumMod val="75000"/>
                </a:schemeClr>
              </a:buClr>
              <a:buSzPct val="80000"/>
              <a:defRPr/>
            </a:pPr>
            <a:endParaRPr lang="en-US" altLang="zh-CN" sz="1600" dirty="0" smtClean="0"/>
          </a:p>
          <a:p>
            <a:pPr lvl="1">
              <a:buClr>
                <a:schemeClr val="accent6">
                  <a:lumMod val="75000"/>
                </a:schemeClr>
              </a:buClr>
              <a:buSzPct val="80000"/>
              <a:buFont typeface="Wingdings" pitchFamily="2" charset="2"/>
              <a:buChar char="p"/>
              <a:defRPr/>
            </a:pPr>
            <a:endParaRPr lang="en-US" altLang="zh-CN" sz="1600" dirty="0" smtClean="0"/>
          </a:p>
        </p:txBody>
      </p:sp>
      <p:pic>
        <p:nvPicPr>
          <p:cNvPr id="98305" name="Picture 1" descr="10-02"/>
          <p:cNvPicPr>
            <a:picLocks noChangeAspect="1" noChangeArrowheads="1"/>
          </p:cNvPicPr>
          <p:nvPr/>
        </p:nvPicPr>
        <p:blipFill>
          <a:blip r:embed="rId2" cstate="print"/>
          <a:srcRect/>
          <a:stretch>
            <a:fillRect/>
          </a:stretch>
        </p:blipFill>
        <p:spPr bwMode="auto">
          <a:xfrm>
            <a:off x="3635896" y="2204864"/>
            <a:ext cx="3298329" cy="860434"/>
          </a:xfrm>
          <a:prstGeom prst="rect">
            <a:avLst/>
          </a:prstGeom>
          <a:noFill/>
          <a:ln w="9525">
            <a:noFill/>
            <a:miter lim="800000"/>
            <a:headEnd/>
            <a:tailEnd/>
          </a:ln>
        </p:spPr>
      </p:pic>
      <p:pic>
        <p:nvPicPr>
          <p:cNvPr id="7" name="图片 6" descr="surefire-report.png"/>
          <p:cNvPicPr>
            <a:picLocks noChangeAspect="1"/>
          </p:cNvPicPr>
          <p:nvPr/>
        </p:nvPicPr>
        <p:blipFill>
          <a:blip r:embed="rId3" cstate="print"/>
          <a:stretch>
            <a:fillRect/>
          </a:stretch>
        </p:blipFill>
        <p:spPr>
          <a:xfrm>
            <a:off x="3347864" y="2852936"/>
            <a:ext cx="4464496" cy="1467460"/>
          </a:xfrm>
          <a:prstGeom prst="rect">
            <a:avLst/>
          </a:prstGeom>
        </p:spPr>
      </p:pic>
      <p:sp>
        <p:nvSpPr>
          <p:cNvPr id="6" name="Slide Number Placeholder 5"/>
          <p:cNvSpPr>
            <a:spLocks noGrp="1"/>
          </p:cNvSpPr>
          <p:nvPr>
            <p:ph type="sldNum" sz="quarter" idx="12"/>
          </p:nvPr>
        </p:nvSpPr>
        <p:spPr/>
        <p:txBody>
          <a:bodyPr/>
          <a:lstStyle/>
          <a:p>
            <a:pPr>
              <a:defRPr/>
            </a:pPr>
            <a:fld id="{AEB7165C-B5BA-477B-B534-1EDDB2CB9EF1}" type="slidenum">
              <a:rPr lang="zh-CN" altLang="fr-FR" smtClean="0"/>
              <a:pPr>
                <a:defRPr/>
              </a:pPr>
              <a:t>89</a:t>
            </a:fld>
            <a:endParaRPr lang="fr-FR"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site.png"/>
          <p:cNvPicPr>
            <a:picLocks noChangeAspect="1"/>
          </p:cNvPicPr>
          <p:nvPr/>
        </p:nvPicPr>
        <p:blipFill>
          <a:blip r:embed="rId2" cstate="print"/>
          <a:stretch>
            <a:fillRect/>
          </a:stretch>
        </p:blipFill>
        <p:spPr>
          <a:xfrm>
            <a:off x="611560" y="1124744"/>
            <a:ext cx="7683875" cy="5156285"/>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3" name="内容占位符 2"/>
          <p:cNvSpPr>
            <a:spLocks noGrp="1"/>
          </p:cNvSpPr>
          <p:nvPr>
            <p:ph idx="1"/>
          </p:nvPr>
        </p:nvSpPr>
        <p:spPr>
          <a:xfrm>
            <a:off x="467544" y="1268761"/>
            <a:ext cx="5688632" cy="792088"/>
          </a:xfrm>
        </p:spPr>
        <p:txBody>
          <a:bodyPr rtlCol="0">
            <a:normAutofit/>
          </a:bodyPr>
          <a:lstStyle/>
          <a:p>
            <a:pPr eaLnBrk="1" fontAlgn="auto" hangingPunct="1">
              <a:spcAft>
                <a:spcPts val="0"/>
              </a:spcAft>
              <a:buFont typeface="Calibri" pitchFamily="34" charset="0"/>
              <a:buChar char="*"/>
              <a:defRPr/>
            </a:pPr>
            <a:r>
              <a:rPr lang="en-US" altLang="zh-CN" dirty="0" smtClean="0"/>
              <a:t>Answer </a:t>
            </a:r>
            <a:r>
              <a:rPr lang="en-US" altLang="zh-CN" sz="3600" b="1" i="1" dirty="0" smtClean="0">
                <a:solidFill>
                  <a:schemeClr val="accent6">
                    <a:lumMod val="75000"/>
                  </a:schemeClr>
                </a:solidFill>
              </a:rPr>
              <a:t>3</a:t>
            </a:r>
            <a:r>
              <a:rPr lang="zh-CN" altLang="en-US" sz="2400" dirty="0" smtClean="0"/>
              <a:t>：</a:t>
            </a:r>
            <a:r>
              <a:rPr lang="en-US" altLang="zh-CN" sz="2400" dirty="0" smtClean="0"/>
              <a:t>Information Aggregation</a:t>
            </a:r>
          </a:p>
        </p:txBody>
      </p:sp>
      <p:sp>
        <p:nvSpPr>
          <p:cNvPr id="7" name="Slide Number Placeholder 6"/>
          <p:cNvSpPr>
            <a:spLocks noGrp="1"/>
          </p:cNvSpPr>
          <p:nvPr>
            <p:ph type="sldNum" sz="quarter" idx="12"/>
          </p:nvPr>
        </p:nvSpPr>
        <p:spPr/>
        <p:txBody>
          <a:bodyPr/>
          <a:lstStyle/>
          <a:p>
            <a:pPr>
              <a:defRPr/>
            </a:pPr>
            <a:fld id="{AEB7165C-B5BA-477B-B534-1EDDB2CB9EF1}" type="slidenum">
              <a:rPr lang="zh-CN" altLang="fr-FR" smtClean="0"/>
              <a:pPr>
                <a:defRPr/>
              </a:pPr>
              <a:t>9</a:t>
            </a:fld>
            <a:endParaRPr lang="fr-FR" altLang="zh-CN"/>
          </a:p>
        </p:txBody>
      </p:sp>
      <p:sp>
        <p:nvSpPr>
          <p:cNvPr id="5" name="TextBox 4"/>
          <p:cNvSpPr txBox="1"/>
          <p:nvPr/>
        </p:nvSpPr>
        <p:spPr>
          <a:xfrm>
            <a:off x="539552" y="332656"/>
            <a:ext cx="3672408"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What is Maven?</a:t>
            </a:r>
            <a:endParaRPr lang="zh-CN" altLang="en-US" sz="4000" dirty="0">
              <a:solidFill>
                <a:schemeClr val="accent6">
                  <a:lumMod val="75000"/>
                </a:schemeClr>
              </a:solidFill>
              <a:latin typeface="华文琥珀" pitchFamily="2" charset="-122"/>
              <a:ea typeface="华文琥珀" pitchFamily="2" charset="-122"/>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332656"/>
            <a:ext cx="4675390"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Skip</a:t>
            </a:r>
            <a:r>
              <a:rPr lang="zh-CN" altLang="en-US" sz="4000" dirty="0" smtClean="0">
                <a:solidFill>
                  <a:schemeClr val="accent6">
                    <a:lumMod val="75000"/>
                  </a:schemeClr>
                </a:solidFill>
                <a:latin typeface="华文琥珀" pitchFamily="2" charset="-122"/>
                <a:ea typeface="华文琥珀" pitchFamily="2" charset="-122"/>
              </a:rPr>
              <a:t> </a:t>
            </a:r>
            <a:r>
              <a:rPr lang="en-US" altLang="zh-CN" sz="4000" dirty="0" smtClean="0">
                <a:solidFill>
                  <a:schemeClr val="accent6">
                    <a:lumMod val="75000"/>
                  </a:schemeClr>
                </a:solidFill>
                <a:latin typeface="华文琥珀" pitchFamily="2" charset="-122"/>
                <a:ea typeface="华文琥珀" pitchFamily="2" charset="-122"/>
              </a:rPr>
              <a:t>Test</a:t>
            </a:r>
            <a:endParaRPr lang="zh-CN" altLang="en-US" sz="4000" dirty="0">
              <a:solidFill>
                <a:schemeClr val="accent6">
                  <a:lumMod val="75000"/>
                </a:schemeClr>
              </a:solidFill>
              <a:latin typeface="华文琥珀" pitchFamily="2" charset="-122"/>
              <a:ea typeface="华文琥珀" pitchFamily="2" charset="-122"/>
            </a:endParaRPr>
          </a:p>
        </p:txBody>
      </p:sp>
      <p:sp>
        <p:nvSpPr>
          <p:cNvPr id="5" name="矩形 4"/>
          <p:cNvSpPr/>
          <p:nvPr/>
        </p:nvSpPr>
        <p:spPr>
          <a:xfrm>
            <a:off x="539552" y="1268760"/>
            <a:ext cx="7488832" cy="2062103"/>
          </a:xfrm>
          <a:prstGeom prst="rect">
            <a:avLst/>
          </a:prstGeom>
        </p:spPr>
        <p:txBody>
          <a:bodyPr wrap="square">
            <a:spAutoFit/>
          </a:bodyPr>
          <a:lstStyle/>
          <a:p>
            <a:pPr>
              <a:buClr>
                <a:schemeClr val="accent6">
                  <a:lumMod val="75000"/>
                </a:schemeClr>
              </a:buClr>
              <a:buSzPct val="80000"/>
              <a:buFont typeface="Wingdings" pitchFamily="2" charset="2"/>
              <a:buChar char="p"/>
              <a:defRPr/>
            </a:pPr>
            <a:r>
              <a:rPr lang="zh-CN" altLang="en-US" sz="1600" dirty="0" smtClean="0"/>
              <a:t>  </a:t>
            </a:r>
            <a:r>
              <a:rPr lang="en-US" altLang="zh-CN" sz="1600" b="1" dirty="0" smtClean="0"/>
              <a:t>$ mvn package –</a:t>
            </a:r>
            <a:r>
              <a:rPr lang="en-US" altLang="zh-CN" sz="1600" b="1" dirty="0" err="1" smtClean="0"/>
              <a:t>DskipTests</a:t>
            </a:r>
            <a:r>
              <a:rPr lang="en-US" altLang="zh-CN" sz="1600" b="1" dirty="0" smtClean="0"/>
              <a:t> </a:t>
            </a:r>
            <a:endParaRPr lang="en-US" altLang="zh-CN" sz="1600" dirty="0" smtClean="0"/>
          </a:p>
          <a:p>
            <a:pPr>
              <a:buClr>
                <a:schemeClr val="accent6">
                  <a:lumMod val="75000"/>
                </a:schemeClr>
              </a:buClr>
              <a:buSzPct val="80000"/>
              <a:defRPr/>
            </a:pPr>
            <a:endParaRPr lang="en-US" altLang="zh-CN" sz="1600" i="1" dirty="0" smtClean="0"/>
          </a:p>
          <a:p>
            <a:pPr>
              <a:buClr>
                <a:schemeClr val="accent6">
                  <a:lumMod val="75000"/>
                </a:schemeClr>
              </a:buClr>
              <a:buSzPct val="80000"/>
              <a:defRPr/>
            </a:pPr>
            <a:endParaRPr lang="en-US" altLang="zh-CN" sz="1600" dirty="0" smtClean="0"/>
          </a:p>
          <a:p>
            <a:pPr>
              <a:buClr>
                <a:schemeClr val="accent6">
                  <a:lumMod val="75000"/>
                </a:schemeClr>
              </a:buClr>
              <a:buSzPct val="80000"/>
              <a:buFont typeface="Wingdings" pitchFamily="2" charset="2"/>
              <a:buChar char="p"/>
              <a:defRPr/>
            </a:pPr>
            <a:endParaRPr lang="en-US" altLang="zh-CN" sz="1600" dirty="0" smtClean="0"/>
          </a:p>
          <a:p>
            <a:pPr>
              <a:buClr>
                <a:schemeClr val="accent6">
                  <a:lumMod val="75000"/>
                </a:schemeClr>
              </a:buClr>
              <a:buSzPct val="80000"/>
              <a:buFont typeface="Wingdings" pitchFamily="2" charset="2"/>
              <a:buChar char="p"/>
              <a:defRPr/>
            </a:pPr>
            <a:endParaRPr lang="en-US" altLang="zh-CN" sz="1600" dirty="0" smtClean="0"/>
          </a:p>
          <a:p>
            <a:pPr>
              <a:buClr>
                <a:schemeClr val="accent6">
                  <a:lumMod val="75000"/>
                </a:schemeClr>
              </a:buClr>
              <a:buSzPct val="80000"/>
              <a:buFont typeface="Wingdings" pitchFamily="2" charset="2"/>
              <a:buChar char="p"/>
              <a:defRPr/>
            </a:pPr>
            <a:endParaRPr lang="en-US" altLang="zh-CN" sz="1600" dirty="0" smtClean="0"/>
          </a:p>
          <a:p>
            <a:pPr>
              <a:buClr>
                <a:schemeClr val="accent6">
                  <a:lumMod val="75000"/>
                </a:schemeClr>
              </a:buClr>
              <a:buSzPct val="80000"/>
              <a:buFont typeface="Wingdings" pitchFamily="2" charset="2"/>
              <a:buChar char="p"/>
              <a:defRPr/>
            </a:pPr>
            <a:endParaRPr lang="en-US" altLang="zh-CN" sz="1600" dirty="0" smtClean="0"/>
          </a:p>
          <a:p>
            <a:pPr>
              <a:buClr>
                <a:schemeClr val="accent6">
                  <a:lumMod val="75000"/>
                </a:schemeClr>
              </a:buClr>
              <a:buSzPct val="80000"/>
              <a:buFont typeface="Wingdings" pitchFamily="2" charset="2"/>
              <a:buChar char="p"/>
              <a:defRPr/>
            </a:pPr>
            <a:r>
              <a:rPr lang="en-US" altLang="zh-CN" sz="1600" dirty="0" smtClean="0"/>
              <a:t> </a:t>
            </a:r>
            <a:r>
              <a:rPr lang="en-US" altLang="zh-CN" sz="1600" b="1" dirty="0" smtClean="0"/>
              <a:t>$ mvn package –</a:t>
            </a:r>
            <a:r>
              <a:rPr lang="en-US" altLang="zh-CN" sz="1600" b="1" dirty="0" err="1" smtClean="0"/>
              <a:t>Dmaven.test.skip</a:t>
            </a:r>
            <a:r>
              <a:rPr lang="en-US" altLang="zh-CN" sz="1600" b="1" dirty="0" smtClean="0"/>
              <a:t>=true</a:t>
            </a:r>
            <a:endParaRPr lang="zh-CN" altLang="zh-CN" sz="1600" dirty="0" smtClean="0"/>
          </a:p>
        </p:txBody>
      </p:sp>
      <p:sp>
        <p:nvSpPr>
          <p:cNvPr id="6" name="矩形 5"/>
          <p:cNvSpPr/>
          <p:nvPr/>
        </p:nvSpPr>
        <p:spPr>
          <a:xfrm>
            <a:off x="3779912" y="1340768"/>
            <a:ext cx="4104456" cy="156966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1200" dirty="0" smtClean="0"/>
              <a:t> &lt;plugin&gt;</a:t>
            </a:r>
            <a:endParaRPr lang="zh-CN" altLang="zh-CN" sz="1200" dirty="0" smtClean="0"/>
          </a:p>
          <a:p>
            <a:r>
              <a:rPr lang="en-US" altLang="zh-CN" sz="1200" dirty="0" smtClean="0"/>
              <a:t>        &lt;groupId&gt;</a:t>
            </a:r>
            <a:r>
              <a:rPr lang="en-US" altLang="zh-CN" sz="1200" dirty="0" err="1" smtClean="0"/>
              <a:t>org.apache.maven.plugins</a:t>
            </a:r>
            <a:r>
              <a:rPr lang="en-US" altLang="zh-CN" sz="1200" dirty="0" smtClean="0"/>
              <a:t>&lt;/groupId&gt;</a:t>
            </a:r>
            <a:endParaRPr lang="zh-CN" altLang="zh-CN" sz="1200" dirty="0" smtClean="0"/>
          </a:p>
          <a:p>
            <a:r>
              <a:rPr lang="en-US" altLang="zh-CN" sz="1200" dirty="0" smtClean="0"/>
              <a:t>        &lt;</a:t>
            </a:r>
            <a:r>
              <a:rPr lang="en-US" altLang="zh-CN" sz="1100" dirty="0" smtClean="0"/>
              <a:t>artifactId&gt;maven-surefire-plugin</a:t>
            </a:r>
            <a:r>
              <a:rPr lang="en-US" altLang="zh-CN" sz="1200" dirty="0" smtClean="0"/>
              <a:t>&lt;/artifactId&gt;</a:t>
            </a:r>
            <a:endParaRPr lang="zh-CN" altLang="zh-CN" sz="1200" dirty="0" smtClean="0"/>
          </a:p>
          <a:p>
            <a:r>
              <a:rPr lang="en-US" altLang="zh-CN" sz="1200" dirty="0" smtClean="0"/>
              <a:t>        &lt;version&gt;2.5&lt;/version&gt;</a:t>
            </a:r>
            <a:endParaRPr lang="zh-CN" altLang="zh-CN" sz="1200" dirty="0" smtClean="0"/>
          </a:p>
          <a:p>
            <a:r>
              <a:rPr lang="en-US" altLang="zh-CN" sz="1200" dirty="0" smtClean="0"/>
              <a:t>        &lt;configuration&gt;</a:t>
            </a:r>
            <a:endParaRPr lang="zh-CN" altLang="zh-CN" sz="1200" dirty="0" smtClean="0"/>
          </a:p>
          <a:p>
            <a:r>
              <a:rPr lang="en-US" altLang="zh-CN" sz="1200" dirty="0" smtClean="0"/>
              <a:t>          &lt;</a:t>
            </a:r>
            <a:r>
              <a:rPr lang="en-US" altLang="zh-CN" sz="1200" dirty="0" err="1" smtClean="0"/>
              <a:t>skipTests</a:t>
            </a:r>
            <a:r>
              <a:rPr lang="en-US" altLang="zh-CN" sz="1200" dirty="0" smtClean="0"/>
              <a:t>&gt;true&lt;/</a:t>
            </a:r>
            <a:r>
              <a:rPr lang="en-US" altLang="zh-CN" sz="1200" dirty="0" err="1" smtClean="0"/>
              <a:t>skipTests</a:t>
            </a:r>
            <a:r>
              <a:rPr lang="en-US" altLang="zh-CN" sz="1200" dirty="0" smtClean="0"/>
              <a:t>&gt;</a:t>
            </a:r>
            <a:endParaRPr lang="zh-CN" altLang="zh-CN" sz="1200" dirty="0" smtClean="0"/>
          </a:p>
          <a:p>
            <a:r>
              <a:rPr lang="en-US" altLang="zh-CN" sz="1200" dirty="0" smtClean="0"/>
              <a:t>        &lt;/configuration&gt;</a:t>
            </a:r>
            <a:endParaRPr lang="zh-CN" altLang="zh-CN" sz="1200" dirty="0" smtClean="0"/>
          </a:p>
          <a:p>
            <a:r>
              <a:rPr lang="en-US" altLang="zh-CN" sz="1200" dirty="0" smtClean="0"/>
              <a:t>      &lt;/plugin&gt;</a:t>
            </a:r>
            <a:endParaRPr lang="zh-CN" altLang="en-US" sz="1200" dirty="0"/>
          </a:p>
        </p:txBody>
      </p:sp>
      <p:sp>
        <p:nvSpPr>
          <p:cNvPr id="7" name="矩形 6"/>
          <p:cNvSpPr/>
          <p:nvPr/>
        </p:nvSpPr>
        <p:spPr>
          <a:xfrm>
            <a:off x="3347864" y="3356992"/>
            <a:ext cx="4104456" cy="280076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1100" dirty="0" smtClean="0"/>
              <a:t>&lt;plugin&gt;</a:t>
            </a:r>
            <a:endParaRPr lang="zh-CN" altLang="zh-CN" sz="1100" dirty="0" smtClean="0"/>
          </a:p>
          <a:p>
            <a:r>
              <a:rPr lang="en-US" altLang="zh-CN" sz="1100" dirty="0" smtClean="0"/>
              <a:t>    &lt;groupId&gt;</a:t>
            </a:r>
            <a:r>
              <a:rPr lang="en-US" altLang="zh-CN" sz="1100" dirty="0" err="1" smtClean="0"/>
              <a:t>org.apache.maven.plugins</a:t>
            </a:r>
            <a:r>
              <a:rPr lang="en-US" altLang="zh-CN" sz="1100" dirty="0" smtClean="0"/>
              <a:t>&lt;/groupId&gt;</a:t>
            </a:r>
            <a:endParaRPr lang="zh-CN" altLang="zh-CN" sz="1100" dirty="0" smtClean="0"/>
          </a:p>
          <a:p>
            <a:r>
              <a:rPr lang="en-US" altLang="zh-CN" sz="1100" dirty="0" smtClean="0"/>
              <a:t>    &lt;artifactId&gt;maven-compiler-plugin&lt;/artifactId&gt;</a:t>
            </a:r>
            <a:endParaRPr lang="zh-CN" altLang="zh-CN" sz="1100" dirty="0" smtClean="0"/>
          </a:p>
          <a:p>
            <a:r>
              <a:rPr lang="en-US" altLang="zh-CN" sz="1100" dirty="0" smtClean="0"/>
              <a:t>    &lt;version&gt;2.1&lt;/version&gt;</a:t>
            </a:r>
            <a:endParaRPr lang="zh-CN" altLang="zh-CN" sz="1100" dirty="0" smtClean="0"/>
          </a:p>
          <a:p>
            <a:r>
              <a:rPr lang="en-US" altLang="zh-CN" sz="1100" dirty="0" smtClean="0"/>
              <a:t>    &lt;configuration&gt;</a:t>
            </a:r>
            <a:endParaRPr lang="zh-CN" altLang="zh-CN" sz="1100" dirty="0" smtClean="0"/>
          </a:p>
          <a:p>
            <a:r>
              <a:rPr lang="en-US" altLang="zh-CN" sz="1100" dirty="0" smtClean="0"/>
              <a:t>         &lt;skip&gt;true&lt;/skip&gt;</a:t>
            </a:r>
            <a:endParaRPr lang="zh-CN" altLang="zh-CN" sz="1100" dirty="0" smtClean="0"/>
          </a:p>
          <a:p>
            <a:r>
              <a:rPr lang="en-US" altLang="zh-CN" sz="1100" dirty="0" smtClean="0"/>
              <a:t>    &lt;/configuration&gt;</a:t>
            </a:r>
            <a:endParaRPr lang="zh-CN" altLang="zh-CN" sz="1100" dirty="0" smtClean="0"/>
          </a:p>
          <a:p>
            <a:r>
              <a:rPr lang="en-US" altLang="zh-CN" sz="1100" dirty="0" smtClean="0"/>
              <a:t>&lt;/plugin&gt;</a:t>
            </a:r>
            <a:endParaRPr lang="zh-CN" altLang="zh-CN" sz="1100" dirty="0" smtClean="0"/>
          </a:p>
          <a:p>
            <a:r>
              <a:rPr lang="en-US" altLang="zh-CN" sz="1100" dirty="0" smtClean="0"/>
              <a:t>&lt;plugin&gt;</a:t>
            </a:r>
            <a:endParaRPr lang="zh-CN" altLang="zh-CN" sz="1100" dirty="0" smtClean="0"/>
          </a:p>
          <a:p>
            <a:r>
              <a:rPr lang="en-US" altLang="zh-CN" sz="1100" dirty="0" smtClean="0"/>
              <a:t>    &lt;groupId&gt;</a:t>
            </a:r>
            <a:r>
              <a:rPr lang="en-US" altLang="zh-CN" sz="1100" dirty="0" err="1" smtClean="0"/>
              <a:t>org.apache.maven.plugins</a:t>
            </a:r>
            <a:r>
              <a:rPr lang="en-US" altLang="zh-CN" sz="1100" dirty="0" smtClean="0"/>
              <a:t>&lt;/groupId&gt;</a:t>
            </a:r>
            <a:endParaRPr lang="zh-CN" altLang="zh-CN" sz="1100" dirty="0" smtClean="0"/>
          </a:p>
          <a:p>
            <a:r>
              <a:rPr lang="en-US" altLang="zh-CN" sz="1100" dirty="0" smtClean="0"/>
              <a:t>    &lt;artifactId&gt;maven-surefire-plugin&lt;/artifactId&gt;</a:t>
            </a:r>
            <a:endParaRPr lang="zh-CN" altLang="zh-CN" sz="1100" dirty="0" smtClean="0"/>
          </a:p>
          <a:p>
            <a:r>
              <a:rPr lang="en-US" altLang="zh-CN" sz="1100" dirty="0" smtClean="0"/>
              <a:t>    &lt;version&gt;2.5&lt;/version&gt;</a:t>
            </a:r>
            <a:endParaRPr lang="zh-CN" altLang="zh-CN" sz="1100" dirty="0" smtClean="0"/>
          </a:p>
          <a:p>
            <a:r>
              <a:rPr lang="en-US" altLang="zh-CN" sz="1100" dirty="0" smtClean="0"/>
              <a:t>    &lt;configuration&gt;</a:t>
            </a:r>
            <a:endParaRPr lang="zh-CN" altLang="zh-CN" sz="1100" dirty="0" smtClean="0"/>
          </a:p>
          <a:p>
            <a:r>
              <a:rPr lang="en-US" altLang="zh-CN" sz="1100" dirty="0" smtClean="0"/>
              <a:t>        &lt;skip&gt;true&lt;/skip&gt;</a:t>
            </a:r>
            <a:endParaRPr lang="zh-CN" altLang="zh-CN" sz="1100" dirty="0" smtClean="0"/>
          </a:p>
          <a:p>
            <a:r>
              <a:rPr lang="en-US" altLang="zh-CN" sz="1100" dirty="0" smtClean="0"/>
              <a:t>    &lt;/configuration&gt;</a:t>
            </a:r>
            <a:endParaRPr lang="zh-CN" altLang="zh-CN" sz="1100" dirty="0" smtClean="0"/>
          </a:p>
          <a:p>
            <a:r>
              <a:rPr lang="en-US" altLang="zh-CN" sz="1100" dirty="0" smtClean="0"/>
              <a:t>&lt;/plugin&gt;</a:t>
            </a:r>
            <a:endParaRPr lang="zh-CN" altLang="zh-CN" sz="1100" dirty="0"/>
          </a:p>
        </p:txBody>
      </p:sp>
      <p:sp>
        <p:nvSpPr>
          <p:cNvPr id="8" name="Slide Number Placeholder 7"/>
          <p:cNvSpPr>
            <a:spLocks noGrp="1"/>
          </p:cNvSpPr>
          <p:nvPr>
            <p:ph type="sldNum" sz="quarter" idx="12"/>
          </p:nvPr>
        </p:nvSpPr>
        <p:spPr/>
        <p:txBody>
          <a:bodyPr/>
          <a:lstStyle/>
          <a:p>
            <a:pPr>
              <a:defRPr/>
            </a:pPr>
            <a:fld id="{AEB7165C-B5BA-477B-B534-1EDDB2CB9EF1}" type="slidenum">
              <a:rPr lang="zh-CN" altLang="fr-FR" smtClean="0"/>
              <a:pPr>
                <a:defRPr/>
              </a:pPr>
              <a:t>90</a:t>
            </a:fld>
            <a:endParaRPr lang="fr-FR" altLang="zh-CN"/>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332656"/>
            <a:ext cx="4675390"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Test</a:t>
            </a:r>
            <a:endParaRPr lang="zh-CN" altLang="en-US" sz="4000" dirty="0">
              <a:solidFill>
                <a:schemeClr val="accent6">
                  <a:lumMod val="75000"/>
                </a:schemeClr>
              </a:solidFill>
              <a:latin typeface="华文琥珀" pitchFamily="2" charset="-122"/>
              <a:ea typeface="华文琥珀" pitchFamily="2" charset="-122"/>
            </a:endParaRPr>
          </a:p>
        </p:txBody>
      </p:sp>
      <p:sp>
        <p:nvSpPr>
          <p:cNvPr id="5" name="矩形 4"/>
          <p:cNvSpPr/>
          <p:nvPr/>
        </p:nvSpPr>
        <p:spPr>
          <a:xfrm>
            <a:off x="539552" y="1412776"/>
            <a:ext cx="7488832" cy="3231654"/>
          </a:xfrm>
          <a:prstGeom prst="rect">
            <a:avLst/>
          </a:prstGeom>
        </p:spPr>
        <p:txBody>
          <a:bodyPr wrap="square">
            <a:spAutoFit/>
          </a:bodyPr>
          <a:lstStyle/>
          <a:p>
            <a:pPr>
              <a:buClr>
                <a:schemeClr val="accent6">
                  <a:lumMod val="75000"/>
                </a:schemeClr>
              </a:buClr>
              <a:buSzPct val="80000"/>
              <a:buFont typeface="Wingdings" pitchFamily="2" charset="2"/>
              <a:buChar char="p"/>
              <a:defRPr/>
            </a:pPr>
            <a:endParaRPr lang="en-US" altLang="zh-CN" sz="2000" dirty="0" smtClean="0"/>
          </a:p>
          <a:p>
            <a:pPr>
              <a:buClr>
                <a:schemeClr val="accent6">
                  <a:lumMod val="75000"/>
                </a:schemeClr>
              </a:buClr>
              <a:buSzPct val="80000"/>
              <a:buFont typeface="Wingdings" pitchFamily="2" charset="2"/>
              <a:buChar char="p"/>
              <a:defRPr/>
            </a:pPr>
            <a:r>
              <a:rPr lang="en-US" altLang="zh-CN" sz="2000" dirty="0" smtClean="0"/>
              <a:t> </a:t>
            </a:r>
            <a:r>
              <a:rPr lang="en-US" altLang="zh-CN" sz="2000" dirty="0" smtClean="0">
                <a:solidFill>
                  <a:schemeClr val="accent6">
                    <a:lumMod val="75000"/>
                  </a:schemeClr>
                </a:solidFill>
              </a:rPr>
              <a:t>Include</a:t>
            </a:r>
            <a:r>
              <a:rPr lang="zh-CN" altLang="en-US" sz="2000" dirty="0"/>
              <a:t> </a:t>
            </a:r>
            <a:r>
              <a:rPr lang="en-US" altLang="zh-CN" sz="2000" dirty="0" smtClean="0"/>
              <a:t>and </a:t>
            </a:r>
            <a:r>
              <a:rPr lang="en-US" altLang="zh-CN" sz="2000" dirty="0" smtClean="0">
                <a:solidFill>
                  <a:schemeClr val="tx2">
                    <a:lumMod val="60000"/>
                    <a:lumOff val="40000"/>
                  </a:schemeClr>
                </a:solidFill>
              </a:rPr>
              <a:t>Exclude</a:t>
            </a:r>
            <a:r>
              <a:rPr lang="zh-CN" altLang="en-US" sz="2000" dirty="0" smtClean="0"/>
              <a:t> </a:t>
            </a:r>
            <a:r>
              <a:rPr lang="en-US" altLang="zh-CN" sz="2000" dirty="0" smtClean="0"/>
              <a:t>test</a:t>
            </a:r>
            <a:endParaRPr lang="en-US" altLang="zh-CN" sz="2000" i="1" dirty="0" smtClean="0"/>
          </a:p>
          <a:p>
            <a:pPr>
              <a:buClr>
                <a:schemeClr val="accent6">
                  <a:lumMod val="75000"/>
                </a:schemeClr>
              </a:buClr>
              <a:buSzPct val="80000"/>
              <a:buFont typeface="Wingdings" pitchFamily="2" charset="2"/>
              <a:buChar char="p"/>
              <a:defRPr/>
            </a:pPr>
            <a:endParaRPr lang="en-US" altLang="zh-CN" sz="2000" dirty="0" smtClean="0"/>
          </a:p>
          <a:p>
            <a:pPr>
              <a:buClr>
                <a:schemeClr val="accent6">
                  <a:lumMod val="75000"/>
                </a:schemeClr>
              </a:buClr>
              <a:buSzPct val="80000"/>
              <a:buFont typeface="Wingdings" pitchFamily="2" charset="2"/>
              <a:buChar char="p"/>
              <a:defRPr/>
            </a:pPr>
            <a:endParaRPr lang="en-US" altLang="zh-CN" sz="2000" dirty="0" smtClean="0"/>
          </a:p>
          <a:p>
            <a:pPr>
              <a:buClr>
                <a:schemeClr val="accent6">
                  <a:lumMod val="75000"/>
                </a:schemeClr>
              </a:buClr>
              <a:buSzPct val="80000"/>
              <a:buFont typeface="Wingdings" pitchFamily="2" charset="2"/>
              <a:buChar char="p"/>
              <a:defRPr/>
            </a:pPr>
            <a:endParaRPr lang="en-US" altLang="zh-CN" sz="2000" dirty="0" smtClean="0"/>
          </a:p>
          <a:p>
            <a:pPr>
              <a:buClr>
                <a:schemeClr val="accent6">
                  <a:lumMod val="75000"/>
                </a:schemeClr>
              </a:buClr>
              <a:buSzPct val="80000"/>
              <a:buFont typeface="Wingdings" pitchFamily="2" charset="2"/>
              <a:buChar char="p"/>
              <a:defRPr/>
            </a:pPr>
            <a:endParaRPr lang="en-US" altLang="zh-CN" sz="2000" dirty="0" smtClean="0"/>
          </a:p>
          <a:p>
            <a:pPr>
              <a:buClr>
                <a:schemeClr val="accent6">
                  <a:lumMod val="75000"/>
                </a:schemeClr>
              </a:buClr>
              <a:buSzPct val="80000"/>
              <a:buFont typeface="Wingdings" pitchFamily="2" charset="2"/>
              <a:buChar char="p"/>
              <a:defRPr/>
            </a:pPr>
            <a:r>
              <a:rPr lang="zh-CN" altLang="en-US" sz="2000" dirty="0" smtClean="0"/>
              <a:t> </a:t>
            </a:r>
            <a:r>
              <a:rPr lang="en-US" altLang="zh-CN" sz="2000" dirty="0" smtClean="0"/>
              <a:t>specify tests at runtime</a:t>
            </a:r>
          </a:p>
          <a:p>
            <a:pPr lvl="1">
              <a:buClr>
                <a:schemeClr val="accent6">
                  <a:lumMod val="75000"/>
                </a:schemeClr>
              </a:buClr>
              <a:buSzPct val="80000"/>
              <a:buFont typeface="Wingdings" pitchFamily="2" charset="2"/>
              <a:buChar char="p"/>
              <a:defRPr/>
            </a:pPr>
            <a:r>
              <a:rPr lang="en-US" altLang="zh-CN" sz="1600" dirty="0" smtClean="0"/>
              <a:t> mvn test -</a:t>
            </a:r>
            <a:r>
              <a:rPr lang="en-US" altLang="zh-CN" sz="1600" dirty="0" err="1" smtClean="0"/>
              <a:t>Dtest</a:t>
            </a:r>
            <a:r>
              <a:rPr lang="en-US" altLang="zh-CN" sz="1600" dirty="0" smtClean="0"/>
              <a:t>=</a:t>
            </a:r>
            <a:r>
              <a:rPr lang="en-US" altLang="zh-CN" sz="1600" dirty="0" err="1" smtClean="0"/>
              <a:t>SquareTest</a:t>
            </a:r>
            <a:endParaRPr lang="en-US" altLang="zh-CN" sz="1600" dirty="0" smtClean="0"/>
          </a:p>
          <a:p>
            <a:pPr lvl="1">
              <a:buClr>
                <a:schemeClr val="accent6">
                  <a:lumMod val="75000"/>
                </a:schemeClr>
              </a:buClr>
              <a:buSzPct val="80000"/>
              <a:buFont typeface="Wingdings" pitchFamily="2" charset="2"/>
              <a:buChar char="p"/>
              <a:defRPr/>
            </a:pPr>
            <a:r>
              <a:rPr lang="en-US" altLang="zh-CN" sz="1600" dirty="0" smtClean="0"/>
              <a:t> mvn test -</a:t>
            </a:r>
            <a:r>
              <a:rPr lang="en-US" altLang="zh-CN" sz="1600" dirty="0" err="1" smtClean="0"/>
              <a:t>Dtest</a:t>
            </a:r>
            <a:r>
              <a:rPr lang="en-US" altLang="zh-CN" sz="1600" dirty="0" smtClean="0"/>
              <a:t>=List*Test</a:t>
            </a:r>
          </a:p>
          <a:p>
            <a:pPr lvl="1">
              <a:buClr>
                <a:schemeClr val="accent6">
                  <a:lumMod val="75000"/>
                </a:schemeClr>
              </a:buClr>
              <a:buSzPct val="80000"/>
              <a:buFont typeface="Wingdings" pitchFamily="2" charset="2"/>
              <a:buChar char="p"/>
              <a:defRPr/>
            </a:pPr>
            <a:r>
              <a:rPr lang="en-US" altLang="zh-CN" sz="1600" dirty="0" smtClean="0"/>
              <a:t> mvn test -</a:t>
            </a:r>
            <a:r>
              <a:rPr lang="en-US" altLang="zh-CN" sz="1600" dirty="0" err="1" smtClean="0"/>
              <a:t>Dtest</a:t>
            </a:r>
            <a:r>
              <a:rPr lang="en-US" altLang="zh-CN" sz="1600" dirty="0" smtClean="0"/>
              <a:t>=</a:t>
            </a:r>
            <a:r>
              <a:rPr lang="en-US" altLang="zh-CN" sz="1600" dirty="0" err="1" smtClean="0"/>
              <a:t>SquareTest,List</a:t>
            </a:r>
            <a:r>
              <a:rPr lang="en-US" altLang="zh-CN" sz="1600" dirty="0" smtClean="0"/>
              <a:t>*Test</a:t>
            </a:r>
          </a:p>
          <a:p>
            <a:pPr lvl="1">
              <a:buClr>
                <a:schemeClr val="accent6">
                  <a:lumMod val="75000"/>
                </a:schemeClr>
              </a:buClr>
              <a:buSzPct val="80000"/>
              <a:buFont typeface="Wingdings" pitchFamily="2" charset="2"/>
              <a:buChar char="p"/>
              <a:defRPr/>
            </a:pPr>
            <a:r>
              <a:rPr lang="en-US" altLang="zh-CN" sz="1600" dirty="0"/>
              <a:t> </a:t>
            </a:r>
            <a:r>
              <a:rPr lang="en-US" altLang="zh-CN" sz="1600" dirty="0" smtClean="0"/>
              <a:t>mvn test -</a:t>
            </a:r>
            <a:r>
              <a:rPr lang="en-US" altLang="zh-CN" sz="1600" dirty="0" err="1" smtClean="0"/>
              <a:t>Dtest</a:t>
            </a:r>
            <a:r>
              <a:rPr lang="en-US" altLang="zh-CN" sz="1600" dirty="0" smtClean="0"/>
              <a:t>=</a:t>
            </a:r>
            <a:r>
              <a:rPr lang="en-US" altLang="zh-CN" sz="1600" dirty="0" err="1" smtClean="0"/>
              <a:t>MyClass#myMethod</a:t>
            </a:r>
            <a:r>
              <a:rPr lang="en-US" altLang="zh-CN" sz="1600" dirty="0" smtClean="0"/>
              <a:t> (from 2.8)</a:t>
            </a:r>
          </a:p>
        </p:txBody>
      </p:sp>
      <p:pic>
        <p:nvPicPr>
          <p:cNvPr id="7" name="图片 6" descr="test-include.png"/>
          <p:cNvPicPr>
            <a:picLocks noChangeAspect="1"/>
          </p:cNvPicPr>
          <p:nvPr/>
        </p:nvPicPr>
        <p:blipFill>
          <a:blip r:embed="rId2" cstate="print"/>
          <a:stretch>
            <a:fillRect/>
          </a:stretch>
        </p:blipFill>
        <p:spPr>
          <a:xfrm>
            <a:off x="4211960" y="764704"/>
            <a:ext cx="3182530" cy="16430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图片 5" descr="test-exclude.png"/>
          <p:cNvPicPr>
            <a:picLocks noChangeAspect="1"/>
          </p:cNvPicPr>
          <p:nvPr/>
        </p:nvPicPr>
        <p:blipFill>
          <a:blip r:embed="rId3" cstate="print"/>
          <a:stretch>
            <a:fillRect/>
          </a:stretch>
        </p:blipFill>
        <p:spPr>
          <a:xfrm>
            <a:off x="5220072" y="2204864"/>
            <a:ext cx="3471887" cy="19288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8" name="直接箭头连接符 7"/>
          <p:cNvCxnSpPr/>
          <p:nvPr/>
        </p:nvCxnSpPr>
        <p:spPr>
          <a:xfrm flipV="1">
            <a:off x="1259632" y="1196752"/>
            <a:ext cx="2880320" cy="57606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0" name="直接箭头连接符 9"/>
          <p:cNvCxnSpPr/>
          <p:nvPr/>
        </p:nvCxnSpPr>
        <p:spPr>
          <a:xfrm>
            <a:off x="2627784" y="2104547"/>
            <a:ext cx="2520280" cy="11804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Slide Number Placeholder 8"/>
          <p:cNvSpPr>
            <a:spLocks noGrp="1"/>
          </p:cNvSpPr>
          <p:nvPr>
            <p:ph type="sldNum" sz="quarter" idx="12"/>
          </p:nvPr>
        </p:nvSpPr>
        <p:spPr/>
        <p:txBody>
          <a:bodyPr/>
          <a:lstStyle/>
          <a:p>
            <a:pPr>
              <a:defRPr/>
            </a:pPr>
            <a:fld id="{AEB7165C-B5BA-477B-B534-1EDDB2CB9EF1}" type="slidenum">
              <a:rPr lang="zh-CN" altLang="fr-FR" smtClean="0"/>
              <a:pPr>
                <a:defRPr/>
              </a:pPr>
              <a:t>91</a:t>
            </a:fld>
            <a:endParaRPr lang="fr-FR" altLang="zh-CN"/>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260648"/>
            <a:ext cx="4675390"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TestNG</a:t>
            </a:r>
            <a:endParaRPr lang="zh-CN" altLang="en-US" sz="4000" dirty="0">
              <a:solidFill>
                <a:schemeClr val="accent6">
                  <a:lumMod val="75000"/>
                </a:schemeClr>
              </a:solidFill>
              <a:latin typeface="华文琥珀" pitchFamily="2" charset="-122"/>
              <a:ea typeface="华文琥珀" pitchFamily="2" charset="-122"/>
            </a:endParaRPr>
          </a:p>
        </p:txBody>
      </p:sp>
      <p:sp>
        <p:nvSpPr>
          <p:cNvPr id="6" name="矩形 5"/>
          <p:cNvSpPr/>
          <p:nvPr/>
        </p:nvSpPr>
        <p:spPr>
          <a:xfrm>
            <a:off x="629816" y="1052737"/>
            <a:ext cx="3798168" cy="138499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1200" smtClean="0"/>
              <a:t>&lt;dependency&gt;</a:t>
            </a:r>
            <a:endParaRPr lang="zh-CN" altLang="zh-CN" sz="1200" smtClean="0"/>
          </a:p>
          <a:p>
            <a:r>
              <a:rPr lang="en-US" altLang="zh-CN" sz="1200" smtClean="0"/>
              <a:t>    &lt;groupId&gt;org.testng&lt;/groupId&gt;</a:t>
            </a:r>
            <a:endParaRPr lang="zh-CN" altLang="zh-CN" sz="1200" smtClean="0"/>
          </a:p>
          <a:p>
            <a:r>
              <a:rPr lang="en-US" altLang="zh-CN" sz="1200" smtClean="0"/>
              <a:t>    &lt;artifactId&gt;testng&lt;/artifactId&gt;</a:t>
            </a:r>
            <a:endParaRPr lang="zh-CN" altLang="zh-CN" sz="1200" smtClean="0"/>
          </a:p>
          <a:p>
            <a:r>
              <a:rPr lang="en-US" altLang="zh-CN" sz="1200" smtClean="0"/>
              <a:t>    &lt;version&gt;5.9&lt;/version&gt;</a:t>
            </a:r>
            <a:endParaRPr lang="zh-CN" altLang="zh-CN" sz="1200" smtClean="0"/>
          </a:p>
          <a:p>
            <a:r>
              <a:rPr lang="en-US" altLang="zh-CN" sz="1200" smtClean="0"/>
              <a:t>    &lt;scope&gt;test&lt;/scope&gt;</a:t>
            </a:r>
            <a:endParaRPr lang="zh-CN" altLang="zh-CN" sz="1200" smtClean="0"/>
          </a:p>
          <a:p>
            <a:r>
              <a:rPr lang="en-US" altLang="zh-CN" sz="1200" smtClean="0"/>
              <a:t>    &lt;classifier&gt;jdk15&lt;/classifier&gt;</a:t>
            </a:r>
            <a:endParaRPr lang="zh-CN" altLang="zh-CN" sz="1200" smtClean="0"/>
          </a:p>
          <a:p>
            <a:r>
              <a:rPr lang="en-US" altLang="zh-CN" sz="1200" smtClean="0"/>
              <a:t>&lt;/dependency&gt;</a:t>
            </a:r>
            <a:endParaRPr lang="zh-CN" altLang="zh-CN" sz="1200" dirty="0"/>
          </a:p>
        </p:txBody>
      </p:sp>
      <p:sp>
        <p:nvSpPr>
          <p:cNvPr id="7" name="矩形 6"/>
          <p:cNvSpPr/>
          <p:nvPr/>
        </p:nvSpPr>
        <p:spPr>
          <a:xfrm>
            <a:off x="611560" y="2708920"/>
            <a:ext cx="3816424" cy="193899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1200" dirty="0" smtClean="0"/>
              <a:t>&lt;plugin&gt;</a:t>
            </a:r>
            <a:endParaRPr lang="zh-CN" altLang="zh-CN" sz="1200" dirty="0" smtClean="0"/>
          </a:p>
          <a:p>
            <a:r>
              <a:rPr lang="en-US" altLang="zh-CN" sz="1200" dirty="0" smtClean="0"/>
              <a:t>    &lt;groupId&gt;</a:t>
            </a:r>
            <a:r>
              <a:rPr lang="en-US" altLang="zh-CN" sz="1200" dirty="0" err="1" smtClean="0"/>
              <a:t>org.apache.maven.plugins</a:t>
            </a:r>
            <a:r>
              <a:rPr lang="en-US" altLang="zh-CN" sz="1200" dirty="0" smtClean="0"/>
              <a:t>&lt;/groupId&gt;</a:t>
            </a:r>
            <a:endParaRPr lang="zh-CN" altLang="zh-CN" sz="1200" dirty="0" smtClean="0"/>
          </a:p>
          <a:p>
            <a:r>
              <a:rPr lang="en-US" altLang="zh-CN" sz="1200" dirty="0" smtClean="0"/>
              <a:t>    &lt;artifactId&gt;maven-surefire-plugin&lt;/artifactId&gt;</a:t>
            </a:r>
            <a:endParaRPr lang="zh-CN" altLang="zh-CN" sz="1200" dirty="0" smtClean="0"/>
          </a:p>
          <a:p>
            <a:r>
              <a:rPr lang="en-US" altLang="zh-CN" sz="1200" dirty="0" smtClean="0"/>
              <a:t>    &lt;version&gt;2.5&lt;/version&gt;</a:t>
            </a:r>
            <a:endParaRPr lang="zh-CN" altLang="zh-CN" sz="1200" dirty="0" smtClean="0"/>
          </a:p>
          <a:p>
            <a:r>
              <a:rPr lang="en-US" altLang="zh-CN" sz="1200" dirty="0" smtClean="0"/>
              <a:t>    &lt;configuration&gt;</a:t>
            </a:r>
            <a:endParaRPr lang="zh-CN" altLang="zh-CN" sz="1200" dirty="0" smtClean="0"/>
          </a:p>
          <a:p>
            <a:r>
              <a:rPr lang="en-US" altLang="zh-CN" sz="1200" dirty="0" smtClean="0"/>
              <a:t>        &lt;</a:t>
            </a:r>
            <a:r>
              <a:rPr lang="en-US" altLang="zh-CN" sz="1200" dirty="0" err="1" smtClean="0"/>
              <a:t>suiteXmlFiles</a:t>
            </a:r>
            <a:r>
              <a:rPr lang="en-US" altLang="zh-CN" sz="1200" dirty="0" smtClean="0"/>
              <a:t>&gt;</a:t>
            </a:r>
            <a:endParaRPr lang="zh-CN" altLang="zh-CN" sz="1200" dirty="0" smtClean="0"/>
          </a:p>
          <a:p>
            <a:r>
              <a:rPr lang="en-US" altLang="zh-CN" sz="1200" dirty="0" smtClean="0"/>
              <a:t>            &lt;</a:t>
            </a:r>
            <a:r>
              <a:rPr lang="en-US" altLang="zh-CN" sz="1200" dirty="0" err="1" smtClean="0"/>
              <a:t>suiteXmlFile</a:t>
            </a:r>
            <a:r>
              <a:rPr lang="en-US" altLang="zh-CN" sz="1200" dirty="0" smtClean="0"/>
              <a:t>&gt;</a:t>
            </a:r>
            <a:r>
              <a:rPr lang="en-US" altLang="zh-CN" sz="1200" b="1" dirty="0" smtClean="0">
                <a:solidFill>
                  <a:schemeClr val="tx2">
                    <a:lumMod val="60000"/>
                    <a:lumOff val="40000"/>
                  </a:schemeClr>
                </a:solidFill>
              </a:rPr>
              <a:t>testng.xml</a:t>
            </a:r>
            <a:r>
              <a:rPr lang="en-US" altLang="zh-CN" sz="1200" dirty="0" smtClean="0"/>
              <a:t>&lt;/</a:t>
            </a:r>
            <a:r>
              <a:rPr lang="en-US" altLang="zh-CN" sz="1200" dirty="0" err="1" smtClean="0"/>
              <a:t>suiteXmlFile</a:t>
            </a:r>
            <a:r>
              <a:rPr lang="en-US" altLang="zh-CN" sz="1200" dirty="0" smtClean="0"/>
              <a:t>&gt;</a:t>
            </a:r>
            <a:endParaRPr lang="zh-CN" altLang="zh-CN" sz="1200" dirty="0" smtClean="0"/>
          </a:p>
          <a:p>
            <a:r>
              <a:rPr lang="en-US" altLang="zh-CN" sz="1200" dirty="0" smtClean="0"/>
              <a:t>        &lt;/</a:t>
            </a:r>
            <a:r>
              <a:rPr lang="en-US" altLang="zh-CN" sz="1200" dirty="0" err="1" smtClean="0"/>
              <a:t>suiteXmlFiles</a:t>
            </a:r>
            <a:r>
              <a:rPr lang="en-US" altLang="zh-CN" sz="1200" dirty="0" smtClean="0"/>
              <a:t>&gt;</a:t>
            </a:r>
            <a:endParaRPr lang="zh-CN" altLang="zh-CN" sz="1200" dirty="0" smtClean="0"/>
          </a:p>
          <a:p>
            <a:r>
              <a:rPr lang="en-US" altLang="zh-CN" sz="1200" dirty="0" smtClean="0"/>
              <a:t>    &lt;/configuration&gt;</a:t>
            </a:r>
            <a:endParaRPr lang="zh-CN" altLang="zh-CN" sz="1200" dirty="0" smtClean="0"/>
          </a:p>
          <a:p>
            <a:r>
              <a:rPr lang="en-US" altLang="zh-CN" sz="1200" dirty="0" smtClean="0"/>
              <a:t>&lt;/plugin&gt;</a:t>
            </a:r>
            <a:endParaRPr lang="zh-CN" altLang="zh-CN" sz="1200" dirty="0"/>
          </a:p>
        </p:txBody>
      </p:sp>
      <p:sp>
        <p:nvSpPr>
          <p:cNvPr id="8" name="矩形 7"/>
          <p:cNvSpPr/>
          <p:nvPr/>
        </p:nvSpPr>
        <p:spPr>
          <a:xfrm>
            <a:off x="5796136" y="2132856"/>
            <a:ext cx="3168352" cy="212365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1200" dirty="0" smtClean="0"/>
              <a:t>&lt;?xml version="1.0" encoding="UTF-8"?&gt;</a:t>
            </a:r>
          </a:p>
          <a:p>
            <a:endParaRPr lang="en-US" altLang="zh-CN" sz="1200" dirty="0" smtClean="0"/>
          </a:p>
          <a:p>
            <a:r>
              <a:rPr lang="en-US" altLang="zh-CN" sz="1200" dirty="0" smtClean="0"/>
              <a:t>&lt;suite name="Suite1" verbose="1"&gt;</a:t>
            </a:r>
          </a:p>
          <a:p>
            <a:r>
              <a:rPr lang="en-US" altLang="zh-CN" sz="1200" dirty="0" smtClean="0"/>
              <a:t>  &lt;test name="Regression1"&gt;</a:t>
            </a:r>
          </a:p>
          <a:p>
            <a:r>
              <a:rPr lang="en-US" altLang="zh-CN" sz="1200" dirty="0" smtClean="0"/>
              <a:t>    &lt;classes&gt;</a:t>
            </a:r>
          </a:p>
          <a:p>
            <a:r>
              <a:rPr lang="en-US" altLang="zh-CN" sz="1200" dirty="0" smtClean="0"/>
              <a:t>      &lt;class name="</a:t>
            </a:r>
            <a:r>
              <a:rPr lang="en-US" altLang="zh-CN" sz="1200" dirty="0" err="1" smtClean="0"/>
              <a:t>com.juvenxu.mvnbook.account.captcha.RandomGeneratorTest</a:t>
            </a:r>
            <a:r>
              <a:rPr lang="en-US" altLang="zh-CN" sz="1200" dirty="0" smtClean="0"/>
              <a:t>" /&gt;</a:t>
            </a:r>
          </a:p>
          <a:p>
            <a:r>
              <a:rPr lang="en-US" altLang="zh-CN" sz="1200" dirty="0" smtClean="0"/>
              <a:t>    &lt;/classes&gt;</a:t>
            </a:r>
          </a:p>
          <a:p>
            <a:r>
              <a:rPr lang="en-US" altLang="zh-CN" sz="1200" dirty="0" smtClean="0"/>
              <a:t>  &lt;/test&gt;</a:t>
            </a:r>
          </a:p>
          <a:p>
            <a:r>
              <a:rPr lang="en-US" altLang="zh-CN" sz="1200" dirty="0" smtClean="0"/>
              <a:t>&lt;/suite&gt;</a:t>
            </a:r>
            <a:endParaRPr lang="en-US" altLang="zh-CN" sz="1200" dirty="0"/>
          </a:p>
        </p:txBody>
      </p:sp>
      <p:cxnSp>
        <p:nvCxnSpPr>
          <p:cNvPr id="9" name="直接箭头连接符 8"/>
          <p:cNvCxnSpPr/>
          <p:nvPr/>
        </p:nvCxnSpPr>
        <p:spPr>
          <a:xfrm flipV="1">
            <a:off x="2483768" y="3122676"/>
            <a:ext cx="3312368" cy="7383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椭圆 11"/>
          <p:cNvSpPr/>
          <p:nvPr/>
        </p:nvSpPr>
        <p:spPr>
          <a:xfrm>
            <a:off x="395536" y="836712"/>
            <a:ext cx="357188" cy="3571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altLang="zh-CN" dirty="0"/>
              <a:t>1</a:t>
            </a:r>
            <a:endParaRPr lang="zh-CN" altLang="en-US" dirty="0"/>
          </a:p>
        </p:txBody>
      </p:sp>
      <p:sp>
        <p:nvSpPr>
          <p:cNvPr id="13" name="椭圆 12"/>
          <p:cNvSpPr/>
          <p:nvPr/>
        </p:nvSpPr>
        <p:spPr>
          <a:xfrm>
            <a:off x="398388" y="2492896"/>
            <a:ext cx="357188" cy="3571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altLang="zh-CN" dirty="0" smtClean="0"/>
              <a:t>2</a:t>
            </a:r>
            <a:endParaRPr lang="zh-CN" altLang="en-US" dirty="0"/>
          </a:p>
        </p:txBody>
      </p:sp>
      <p:sp>
        <p:nvSpPr>
          <p:cNvPr id="14" name="矩形 13"/>
          <p:cNvSpPr/>
          <p:nvPr/>
        </p:nvSpPr>
        <p:spPr>
          <a:xfrm>
            <a:off x="611560" y="4869160"/>
            <a:ext cx="3816424" cy="156966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1200" dirty="0" smtClean="0"/>
              <a:t>&lt;plugin&gt;</a:t>
            </a:r>
            <a:endParaRPr lang="zh-CN" altLang="zh-CN" sz="1200" dirty="0" smtClean="0"/>
          </a:p>
          <a:p>
            <a:r>
              <a:rPr lang="en-US" altLang="zh-CN" sz="1200" dirty="0" smtClean="0"/>
              <a:t>    &lt;groupId&gt;</a:t>
            </a:r>
            <a:r>
              <a:rPr lang="en-US" altLang="zh-CN" sz="1200" dirty="0" err="1" smtClean="0"/>
              <a:t>org.apache.maven.plugins</a:t>
            </a:r>
            <a:r>
              <a:rPr lang="en-US" altLang="zh-CN" sz="1200" dirty="0" smtClean="0"/>
              <a:t>&lt;/groupId&gt;</a:t>
            </a:r>
            <a:endParaRPr lang="zh-CN" altLang="zh-CN" sz="1200" dirty="0" smtClean="0"/>
          </a:p>
          <a:p>
            <a:r>
              <a:rPr lang="en-US" altLang="zh-CN" sz="1200" dirty="0" smtClean="0"/>
              <a:t>    &lt;artifactId&gt;maven-surefire-plugin&lt;/artifactId&gt;</a:t>
            </a:r>
            <a:endParaRPr lang="zh-CN" altLang="zh-CN" sz="1200" dirty="0" smtClean="0"/>
          </a:p>
          <a:p>
            <a:r>
              <a:rPr lang="en-US" altLang="zh-CN" sz="1200" dirty="0" smtClean="0"/>
              <a:t>    &lt;version&gt;2.5&lt;/version&gt;</a:t>
            </a:r>
            <a:endParaRPr lang="zh-CN" altLang="zh-CN" sz="1200" dirty="0" smtClean="0"/>
          </a:p>
          <a:p>
            <a:r>
              <a:rPr lang="en-US" altLang="zh-CN" sz="1200" dirty="0" smtClean="0"/>
              <a:t>    &lt;configuration&gt;</a:t>
            </a:r>
            <a:endParaRPr lang="zh-CN" altLang="zh-CN" sz="1200" dirty="0" smtClean="0"/>
          </a:p>
          <a:p>
            <a:r>
              <a:rPr lang="en-US" altLang="zh-CN" sz="1200" dirty="0" smtClean="0"/>
              <a:t>        &lt;groups&gt;</a:t>
            </a:r>
            <a:r>
              <a:rPr lang="en-US" altLang="zh-CN" sz="1200" b="1" dirty="0" err="1" smtClean="0">
                <a:solidFill>
                  <a:schemeClr val="tx2">
                    <a:lumMod val="60000"/>
                    <a:lumOff val="40000"/>
                  </a:schemeClr>
                </a:solidFill>
              </a:rPr>
              <a:t>util,medium</a:t>
            </a:r>
            <a:r>
              <a:rPr lang="en-US" altLang="zh-CN" sz="1200" dirty="0" smtClean="0"/>
              <a:t>&lt;/groups&gt;</a:t>
            </a:r>
            <a:endParaRPr lang="zh-CN" altLang="zh-CN" sz="1200" dirty="0" smtClean="0"/>
          </a:p>
          <a:p>
            <a:r>
              <a:rPr lang="en-US" altLang="zh-CN" sz="1200" dirty="0" smtClean="0"/>
              <a:t>    &lt;/configuration&gt;</a:t>
            </a:r>
            <a:endParaRPr lang="zh-CN" altLang="zh-CN" sz="1200" dirty="0" smtClean="0"/>
          </a:p>
          <a:p>
            <a:r>
              <a:rPr lang="en-US" altLang="zh-CN" sz="1200" dirty="0" smtClean="0"/>
              <a:t>&lt;/plugin&gt;</a:t>
            </a:r>
            <a:endParaRPr lang="zh-CN" altLang="zh-CN" sz="1200" dirty="0"/>
          </a:p>
        </p:txBody>
      </p:sp>
      <p:sp>
        <p:nvSpPr>
          <p:cNvPr id="15" name="椭圆 14"/>
          <p:cNvSpPr/>
          <p:nvPr/>
        </p:nvSpPr>
        <p:spPr>
          <a:xfrm>
            <a:off x="398388" y="4727996"/>
            <a:ext cx="357188" cy="3571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altLang="zh-CN" dirty="0" smtClean="0"/>
              <a:t>3</a:t>
            </a:r>
            <a:endParaRPr lang="zh-CN" altLang="en-US" dirty="0"/>
          </a:p>
        </p:txBody>
      </p:sp>
      <p:sp>
        <p:nvSpPr>
          <p:cNvPr id="95235" name="Rectangle 3"/>
          <p:cNvSpPr>
            <a:spLocks noChangeArrowheads="1"/>
          </p:cNvSpPr>
          <p:nvPr/>
        </p:nvSpPr>
        <p:spPr bwMode="auto">
          <a:xfrm>
            <a:off x="5796136" y="5013176"/>
            <a:ext cx="3168352" cy="276999"/>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268288"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@Test( groups = { "</a:t>
            </a:r>
            <a:r>
              <a:rPr kumimoji="0" lang="en-US" altLang="zh-CN" sz="12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util</a:t>
            </a:r>
            <a:r>
              <a:rPr kumimoji="0" lang="en-US" alt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"medium" } )</a:t>
            </a:r>
            <a:endParaRPr kumimoji="0" lang="en-US"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cxnSp>
        <p:nvCxnSpPr>
          <p:cNvPr id="17" name="直接箭头连接符 16"/>
          <p:cNvCxnSpPr/>
          <p:nvPr/>
        </p:nvCxnSpPr>
        <p:spPr>
          <a:xfrm flipV="1">
            <a:off x="2267744" y="5013176"/>
            <a:ext cx="3528392" cy="7920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Slide Number Placeholder 15"/>
          <p:cNvSpPr>
            <a:spLocks noGrp="1"/>
          </p:cNvSpPr>
          <p:nvPr>
            <p:ph type="sldNum" sz="quarter" idx="12"/>
          </p:nvPr>
        </p:nvSpPr>
        <p:spPr/>
        <p:txBody>
          <a:bodyPr/>
          <a:lstStyle/>
          <a:p>
            <a:pPr>
              <a:defRPr/>
            </a:pPr>
            <a:fld id="{AEB7165C-B5BA-477B-B534-1EDDB2CB9EF1}" type="slidenum">
              <a:rPr lang="zh-CN" altLang="fr-FR" smtClean="0"/>
              <a:pPr>
                <a:defRPr/>
              </a:pPr>
              <a:t>92</a:t>
            </a:fld>
            <a:endParaRPr lang="fr-FR" altLang="zh-CN"/>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内容占位符 2"/>
          <p:cNvSpPr>
            <a:spLocks noGrp="1"/>
          </p:cNvSpPr>
          <p:nvPr>
            <p:ph idx="1"/>
          </p:nvPr>
        </p:nvSpPr>
        <p:spPr>
          <a:xfrm>
            <a:off x="539552" y="1412776"/>
            <a:ext cx="6336704" cy="720080"/>
          </a:xfrm>
        </p:spPr>
        <p:txBody>
          <a:bodyPr/>
          <a:lstStyle/>
          <a:p>
            <a:pPr eaLnBrk="1" hangingPunct="1">
              <a:buClr>
                <a:schemeClr val="accent6">
                  <a:lumMod val="75000"/>
                </a:schemeClr>
              </a:buClr>
              <a:buSzPct val="80000"/>
              <a:buFont typeface="Wingdings" pitchFamily="2" charset="2"/>
              <a:buChar char="p"/>
            </a:pPr>
            <a:r>
              <a:rPr lang="en-US" altLang="zh-CN" sz="2400" dirty="0" smtClean="0"/>
              <a:t>Test code won’t be packaged by default</a:t>
            </a:r>
          </a:p>
        </p:txBody>
      </p:sp>
      <p:sp>
        <p:nvSpPr>
          <p:cNvPr id="9" name="Slide Number Placeholder 8"/>
          <p:cNvSpPr>
            <a:spLocks noGrp="1"/>
          </p:cNvSpPr>
          <p:nvPr>
            <p:ph type="sldNum" sz="quarter" idx="12"/>
          </p:nvPr>
        </p:nvSpPr>
        <p:spPr/>
        <p:txBody>
          <a:bodyPr/>
          <a:lstStyle/>
          <a:p>
            <a:pPr>
              <a:defRPr/>
            </a:pPr>
            <a:fld id="{AEB7165C-B5BA-477B-B534-1EDDB2CB9EF1}" type="slidenum">
              <a:rPr lang="zh-CN" altLang="fr-FR" smtClean="0"/>
              <a:pPr>
                <a:defRPr/>
              </a:pPr>
              <a:t>93</a:t>
            </a:fld>
            <a:endParaRPr lang="fr-FR" altLang="zh-CN"/>
          </a:p>
        </p:txBody>
      </p:sp>
      <p:sp>
        <p:nvSpPr>
          <p:cNvPr id="4" name="TextBox 3"/>
          <p:cNvSpPr txBox="1"/>
          <p:nvPr/>
        </p:nvSpPr>
        <p:spPr>
          <a:xfrm>
            <a:off x="632470" y="2416919"/>
            <a:ext cx="3219450" cy="2308225"/>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pPr>
              <a:defRPr/>
            </a:pPr>
            <a:r>
              <a:rPr lang="en-US" altLang="zh-CN" sz="1200" dirty="0"/>
              <a:t>&lt;</a:t>
            </a:r>
            <a:r>
              <a:rPr lang="en-US" altLang="zh-CN" sz="1200" dirty="0" err="1"/>
              <a:t>plugin</a:t>
            </a:r>
            <a:r>
              <a:rPr lang="en-US" altLang="zh-CN" sz="1200" dirty="0"/>
              <a:t>&gt;</a:t>
            </a:r>
          </a:p>
          <a:p>
            <a:pPr>
              <a:defRPr/>
            </a:pPr>
            <a:r>
              <a:rPr lang="en-US" altLang="zh-CN" sz="1200" dirty="0"/>
              <a:t>  &lt;groupId&gt;</a:t>
            </a:r>
            <a:r>
              <a:rPr lang="en-US" altLang="zh-CN" sz="1200" dirty="0" err="1"/>
              <a:t>org.apache.maven.plugins</a:t>
            </a:r>
            <a:r>
              <a:rPr lang="en-US" altLang="zh-CN" sz="1200" dirty="0"/>
              <a:t>&lt;/groupId&gt;</a:t>
            </a:r>
          </a:p>
          <a:p>
            <a:pPr>
              <a:defRPr/>
            </a:pPr>
            <a:r>
              <a:rPr lang="en-US" altLang="zh-CN" sz="1200" dirty="0"/>
              <a:t>  &lt;artifactId&gt;maven-jar-</a:t>
            </a:r>
            <a:r>
              <a:rPr lang="en-US" altLang="zh-CN" sz="1200" dirty="0" err="1"/>
              <a:t>plugin</a:t>
            </a:r>
            <a:r>
              <a:rPr lang="en-US" altLang="zh-CN" sz="1200" dirty="0"/>
              <a:t>&lt;/artifactId&gt;</a:t>
            </a:r>
          </a:p>
          <a:p>
            <a:pPr>
              <a:defRPr/>
            </a:pPr>
            <a:r>
              <a:rPr lang="en-US" altLang="zh-CN" sz="1200" dirty="0"/>
              <a:t>  &lt;version&gt;2.2&lt;/version&gt;</a:t>
            </a:r>
          </a:p>
          <a:p>
            <a:pPr>
              <a:defRPr/>
            </a:pPr>
            <a:r>
              <a:rPr lang="en-US" altLang="zh-CN" sz="1200" dirty="0"/>
              <a:t>  &lt;executions&gt;</a:t>
            </a:r>
          </a:p>
          <a:p>
            <a:pPr>
              <a:defRPr/>
            </a:pPr>
            <a:r>
              <a:rPr lang="en-US" altLang="zh-CN" sz="1200" dirty="0"/>
              <a:t>    &lt;execution&gt;</a:t>
            </a:r>
          </a:p>
          <a:p>
            <a:pPr>
              <a:defRPr/>
            </a:pPr>
            <a:r>
              <a:rPr lang="en-US" altLang="zh-CN" sz="1200" dirty="0"/>
              <a:t>      &lt;goals&gt;</a:t>
            </a:r>
          </a:p>
          <a:p>
            <a:pPr>
              <a:defRPr/>
            </a:pPr>
            <a:r>
              <a:rPr lang="en-US" altLang="zh-CN" sz="1200" dirty="0"/>
              <a:t>        &lt;goal&gt;test-jar&lt;/goal&gt;</a:t>
            </a:r>
          </a:p>
          <a:p>
            <a:pPr>
              <a:defRPr/>
            </a:pPr>
            <a:r>
              <a:rPr lang="en-US" altLang="zh-CN" sz="1200" dirty="0"/>
              <a:t>      &lt;/goals&gt;</a:t>
            </a:r>
          </a:p>
          <a:p>
            <a:pPr>
              <a:defRPr/>
            </a:pPr>
            <a:r>
              <a:rPr lang="en-US" altLang="zh-CN" sz="1200" dirty="0"/>
              <a:t>    &lt;/execution&gt;</a:t>
            </a:r>
          </a:p>
          <a:p>
            <a:pPr>
              <a:defRPr/>
            </a:pPr>
            <a:r>
              <a:rPr lang="en-US" altLang="zh-CN" sz="1200" dirty="0"/>
              <a:t>  &lt;/executions&gt;</a:t>
            </a:r>
          </a:p>
          <a:p>
            <a:pPr>
              <a:defRPr/>
            </a:pPr>
            <a:r>
              <a:rPr lang="en-US" altLang="zh-CN" sz="1200" dirty="0"/>
              <a:t>&lt;/</a:t>
            </a:r>
            <a:r>
              <a:rPr lang="en-US" altLang="zh-CN" sz="1200" dirty="0" err="1"/>
              <a:t>plugin</a:t>
            </a:r>
            <a:r>
              <a:rPr lang="en-US" altLang="zh-CN" sz="1200" dirty="0"/>
              <a:t>&gt;</a:t>
            </a:r>
            <a:endParaRPr lang="zh-CN" altLang="en-US" sz="1200" dirty="0"/>
          </a:p>
        </p:txBody>
      </p:sp>
      <p:sp>
        <p:nvSpPr>
          <p:cNvPr id="5" name="圆角矩形标注 4"/>
          <p:cNvSpPr/>
          <p:nvPr/>
        </p:nvSpPr>
        <p:spPr>
          <a:xfrm>
            <a:off x="3707904" y="1988840"/>
            <a:ext cx="914400" cy="612775"/>
          </a:xfrm>
          <a:prstGeom prst="wedgeRoundRectCallout">
            <a:avLst>
              <a:gd name="adj1" fmla="val -46606"/>
              <a:gd name="adj2" fmla="val 82503"/>
              <a:gd name="adj3" fmla="val 16667"/>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sz="1200" dirty="0" smtClean="0"/>
              <a:t>Build the test.jar</a:t>
            </a:r>
            <a:endParaRPr lang="zh-CN" altLang="en-US" sz="1200" dirty="0"/>
          </a:p>
        </p:txBody>
      </p:sp>
      <p:sp>
        <p:nvSpPr>
          <p:cNvPr id="6" name="TextBox 5"/>
          <p:cNvSpPr txBox="1"/>
          <p:nvPr/>
        </p:nvSpPr>
        <p:spPr>
          <a:xfrm>
            <a:off x="5643563" y="2643188"/>
            <a:ext cx="2571750" cy="1754187"/>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pPr>
              <a:defRPr/>
            </a:pPr>
            <a:r>
              <a:rPr lang="en-US" altLang="zh-CN" sz="1200" dirty="0"/>
              <a:t>&lt;dependencies&gt;</a:t>
            </a:r>
          </a:p>
          <a:p>
            <a:pPr>
              <a:defRPr/>
            </a:pPr>
            <a:r>
              <a:rPr lang="en-US" altLang="zh-CN" sz="1200" dirty="0"/>
              <a:t>  &lt;dependency&gt;</a:t>
            </a:r>
          </a:p>
          <a:p>
            <a:pPr>
              <a:defRPr/>
            </a:pPr>
            <a:r>
              <a:rPr lang="en-US" altLang="zh-CN" sz="1200" dirty="0"/>
              <a:t>    &lt;groupId&gt;</a:t>
            </a:r>
            <a:r>
              <a:rPr lang="en-US" altLang="zh-CN" sz="1200" dirty="0" err="1"/>
              <a:t>com.myco.app</a:t>
            </a:r>
            <a:r>
              <a:rPr lang="en-US" altLang="zh-CN" sz="1200" dirty="0"/>
              <a:t>&lt;/groupId&gt;</a:t>
            </a:r>
          </a:p>
          <a:p>
            <a:pPr>
              <a:defRPr/>
            </a:pPr>
            <a:r>
              <a:rPr lang="en-US" altLang="zh-CN" sz="1200" dirty="0"/>
              <a:t>    &lt;artifactId&gt;</a:t>
            </a:r>
            <a:r>
              <a:rPr lang="en-US" altLang="zh-CN" sz="1200" dirty="0" err="1"/>
              <a:t>foo</a:t>
            </a:r>
            <a:r>
              <a:rPr lang="en-US" altLang="zh-CN" sz="1200" dirty="0"/>
              <a:t>&lt;/artifactId&gt;</a:t>
            </a:r>
          </a:p>
          <a:p>
            <a:pPr>
              <a:defRPr/>
            </a:pPr>
            <a:r>
              <a:rPr lang="en-US" altLang="zh-CN" sz="1200" dirty="0"/>
              <a:t>    &lt;version&gt;1.0-SNAPSHOT&lt;/version&gt;</a:t>
            </a:r>
          </a:p>
          <a:p>
            <a:pPr>
              <a:defRPr/>
            </a:pPr>
            <a:r>
              <a:rPr lang="en-US" altLang="zh-CN" sz="1200" dirty="0"/>
              <a:t>    &lt;type&gt;test-jar&lt;/type&gt;</a:t>
            </a:r>
          </a:p>
          <a:p>
            <a:pPr>
              <a:defRPr/>
            </a:pPr>
            <a:r>
              <a:rPr lang="en-US" altLang="zh-CN" sz="1200" dirty="0"/>
              <a:t>    &lt;scope&gt;test&lt;/scope&gt;</a:t>
            </a:r>
          </a:p>
          <a:p>
            <a:pPr>
              <a:defRPr/>
            </a:pPr>
            <a:r>
              <a:rPr lang="en-US" altLang="zh-CN" sz="1200" dirty="0"/>
              <a:t>  &lt;/dependency&gt;</a:t>
            </a:r>
          </a:p>
          <a:p>
            <a:pPr>
              <a:defRPr/>
            </a:pPr>
            <a:r>
              <a:rPr lang="en-US" altLang="zh-CN" sz="1200" dirty="0"/>
              <a:t>&lt;/dependencies&gt;</a:t>
            </a:r>
            <a:endParaRPr lang="zh-CN" altLang="en-US" sz="1200" dirty="0"/>
          </a:p>
        </p:txBody>
      </p:sp>
      <p:sp>
        <p:nvSpPr>
          <p:cNvPr id="7" name="右箭头 6"/>
          <p:cNvSpPr/>
          <p:nvPr/>
        </p:nvSpPr>
        <p:spPr>
          <a:xfrm>
            <a:off x="4357688" y="3571875"/>
            <a:ext cx="977900" cy="4841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圆角矩形标注 7"/>
          <p:cNvSpPr/>
          <p:nvPr/>
        </p:nvSpPr>
        <p:spPr>
          <a:xfrm>
            <a:off x="6948264" y="1928813"/>
            <a:ext cx="1181324" cy="612775"/>
          </a:xfrm>
          <a:prstGeom prst="wedgeRoundRectCallout">
            <a:avLst>
              <a:gd name="adj1" fmla="val -46606"/>
              <a:gd name="adj2" fmla="val 82503"/>
              <a:gd name="adj3" fmla="val 16667"/>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sz="1200" dirty="0" smtClean="0"/>
              <a:t>dependency</a:t>
            </a:r>
            <a:endParaRPr lang="zh-CN" altLang="en-US" sz="1200" dirty="0"/>
          </a:p>
        </p:txBody>
      </p:sp>
      <p:sp>
        <p:nvSpPr>
          <p:cNvPr id="10" name="TextBox 9"/>
          <p:cNvSpPr txBox="1"/>
          <p:nvPr/>
        </p:nvSpPr>
        <p:spPr>
          <a:xfrm>
            <a:off x="539552" y="332656"/>
            <a:ext cx="4675390"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Reuse test code</a:t>
            </a:r>
            <a:endParaRPr lang="zh-CN" altLang="en-US" sz="4000" dirty="0">
              <a:solidFill>
                <a:schemeClr val="accent6">
                  <a:lumMod val="75000"/>
                </a:schemeClr>
              </a:solidFill>
              <a:latin typeface="华文琥珀" pitchFamily="2" charset="-122"/>
              <a:ea typeface="华文琥珀" pitchFamily="2" charset="-122"/>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group_discussion.jpg"/>
          <p:cNvPicPr>
            <a:picLocks noChangeAspect="1"/>
          </p:cNvPicPr>
          <p:nvPr/>
        </p:nvPicPr>
        <p:blipFill>
          <a:blip r:embed="rId2" cstate="print"/>
          <a:stretch>
            <a:fillRect/>
          </a:stretch>
        </p:blipFill>
        <p:spPr>
          <a:xfrm>
            <a:off x="827584" y="1772816"/>
            <a:ext cx="2143125" cy="2143125"/>
          </a:xfrm>
          <a:prstGeom prst="rect">
            <a:avLst/>
          </a:prstGeom>
        </p:spPr>
      </p:pic>
      <p:sp>
        <p:nvSpPr>
          <p:cNvPr id="5" name="TextBox 4"/>
          <p:cNvSpPr txBox="1"/>
          <p:nvPr/>
        </p:nvSpPr>
        <p:spPr>
          <a:xfrm>
            <a:off x="3419872" y="1700808"/>
            <a:ext cx="5328592" cy="1323439"/>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Do you often skip tests</a:t>
            </a:r>
            <a:r>
              <a:rPr lang="zh-CN" altLang="en-US" sz="4000" dirty="0" smtClean="0">
                <a:solidFill>
                  <a:schemeClr val="accent6">
                    <a:lumMod val="75000"/>
                  </a:schemeClr>
                </a:solidFill>
                <a:latin typeface="华文琥珀" pitchFamily="2" charset="-122"/>
                <a:ea typeface="华文琥珀" pitchFamily="2" charset="-122"/>
              </a:rPr>
              <a:t>？</a:t>
            </a:r>
            <a:endParaRPr lang="en-US" altLang="zh-CN" sz="4000" dirty="0" smtClean="0">
              <a:solidFill>
                <a:schemeClr val="accent6">
                  <a:lumMod val="75000"/>
                </a:schemeClr>
              </a:solidFill>
              <a:latin typeface="华文琥珀" pitchFamily="2" charset="-122"/>
              <a:ea typeface="华文琥珀" pitchFamily="2" charset="-122"/>
            </a:endParaRPr>
          </a:p>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why</a:t>
            </a:r>
            <a:r>
              <a:rPr lang="zh-CN" altLang="en-US" sz="4000" dirty="0" smtClean="0">
                <a:solidFill>
                  <a:schemeClr val="accent6">
                    <a:lumMod val="75000"/>
                  </a:schemeClr>
                </a:solidFill>
                <a:latin typeface="华文琥珀" pitchFamily="2" charset="-122"/>
                <a:ea typeface="华文琥珀" pitchFamily="2" charset="-122"/>
              </a:rPr>
              <a:t>？</a:t>
            </a:r>
            <a:endParaRPr lang="zh-CN" altLang="en-US" sz="4000" dirty="0">
              <a:solidFill>
                <a:schemeClr val="accent6">
                  <a:lumMod val="75000"/>
                </a:schemeClr>
              </a:solidFill>
              <a:latin typeface="华文琥珀" pitchFamily="2" charset="-122"/>
              <a:ea typeface="华文琥珀" pitchFamily="2" charset="-122"/>
            </a:endParaRPr>
          </a:p>
        </p:txBody>
      </p:sp>
      <p:pic>
        <p:nvPicPr>
          <p:cNvPr id="6" name="图片 4" descr="maven_mug_black-300x300.png"/>
          <p:cNvPicPr>
            <a:picLocks noChangeAspect="1"/>
          </p:cNvPicPr>
          <p:nvPr/>
        </p:nvPicPr>
        <p:blipFill>
          <a:blip r:embed="rId3" cstate="print"/>
          <a:srcRect/>
          <a:stretch>
            <a:fillRect/>
          </a:stretch>
        </p:blipFill>
        <p:spPr bwMode="auto">
          <a:xfrm>
            <a:off x="7451725" y="4581128"/>
            <a:ext cx="1692275" cy="169227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pPr>
              <a:defRPr/>
            </a:pPr>
            <a:fld id="{AEB7165C-B5BA-477B-B534-1EDDB2CB9EF1}" type="slidenum">
              <a:rPr lang="zh-CN" altLang="fr-FR" smtClean="0"/>
              <a:pPr>
                <a:defRPr/>
              </a:pPr>
              <a:t>94</a:t>
            </a:fld>
            <a:endParaRPr lang="fr-FR" altLang="zh-CN"/>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332656"/>
            <a:ext cx="4675390"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Web</a:t>
            </a:r>
            <a:r>
              <a:rPr lang="zh-CN" altLang="en-US" sz="4000" dirty="0">
                <a:solidFill>
                  <a:schemeClr val="accent6">
                    <a:lumMod val="75000"/>
                  </a:schemeClr>
                </a:solidFill>
                <a:latin typeface="华文琥珀" pitchFamily="2" charset="-122"/>
                <a:ea typeface="华文琥珀" pitchFamily="2" charset="-122"/>
              </a:rPr>
              <a:t> </a:t>
            </a:r>
            <a:r>
              <a:rPr lang="en-US" altLang="zh-CN" sz="4000" dirty="0" smtClean="0">
                <a:solidFill>
                  <a:schemeClr val="accent6">
                    <a:lumMod val="75000"/>
                  </a:schemeClr>
                </a:solidFill>
                <a:latin typeface="华文琥珀" pitchFamily="2" charset="-122"/>
                <a:ea typeface="华文琥珀" pitchFamily="2" charset="-122"/>
              </a:rPr>
              <a:t>Application</a:t>
            </a:r>
            <a:endParaRPr lang="zh-CN" altLang="en-US" sz="4000" dirty="0">
              <a:solidFill>
                <a:schemeClr val="accent6">
                  <a:lumMod val="75000"/>
                </a:schemeClr>
              </a:solidFill>
              <a:latin typeface="华文琥珀" pitchFamily="2" charset="-122"/>
              <a:ea typeface="华文琥珀" pitchFamily="2" charset="-122"/>
            </a:endParaRPr>
          </a:p>
        </p:txBody>
      </p:sp>
      <p:sp>
        <p:nvSpPr>
          <p:cNvPr id="6" name="矩形 5"/>
          <p:cNvSpPr/>
          <p:nvPr/>
        </p:nvSpPr>
        <p:spPr>
          <a:xfrm>
            <a:off x="1259632" y="1609630"/>
            <a:ext cx="2880320" cy="433965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1200" dirty="0" smtClean="0">
                <a:latin typeface="Courier New" pitchFamily="49" charset="0"/>
                <a:cs typeface="Courier New" pitchFamily="49" charset="0"/>
              </a:rPr>
              <a:t>- war/ </a:t>
            </a:r>
          </a:p>
          <a:p>
            <a:r>
              <a:rPr lang="en-US" altLang="zh-CN" sz="1200" dirty="0" smtClean="0">
                <a:latin typeface="Courier New" pitchFamily="49" charset="0"/>
                <a:cs typeface="Courier New" pitchFamily="49" charset="0"/>
              </a:rPr>
              <a:t>  + META-INF/ </a:t>
            </a:r>
          </a:p>
          <a:p>
            <a:r>
              <a:rPr lang="en-US" altLang="zh-CN" sz="1200" dirty="0" smtClean="0">
                <a:latin typeface="Courier New" pitchFamily="49" charset="0"/>
                <a:cs typeface="Courier New" pitchFamily="49" charset="0"/>
              </a:rPr>
              <a:t>  + WEB-INF/ </a:t>
            </a:r>
          </a:p>
          <a:p>
            <a:r>
              <a:rPr lang="en-US" altLang="zh-CN" sz="1200" dirty="0" smtClean="0">
                <a:latin typeface="Courier New" pitchFamily="49" charset="0"/>
                <a:cs typeface="Courier New" pitchFamily="49" charset="0"/>
              </a:rPr>
              <a:t>  |  + classes/ </a:t>
            </a:r>
          </a:p>
          <a:p>
            <a:r>
              <a:rPr lang="en-US" altLang="zh-CN" sz="1200" dirty="0" smtClean="0">
                <a:latin typeface="Courier New" pitchFamily="49" charset="0"/>
                <a:cs typeface="Courier New" pitchFamily="49" charset="0"/>
              </a:rPr>
              <a:t>  |  |  + </a:t>
            </a:r>
            <a:r>
              <a:rPr lang="en-US" altLang="zh-CN" sz="1200" dirty="0" err="1" smtClean="0">
                <a:latin typeface="Courier New" pitchFamily="49" charset="0"/>
                <a:cs typeface="Courier New" pitchFamily="49" charset="0"/>
              </a:rPr>
              <a:t>ServletA.class</a:t>
            </a:r>
            <a:r>
              <a:rPr lang="en-US" altLang="zh-CN" sz="1200" dirty="0" smtClean="0">
                <a:latin typeface="Courier New" pitchFamily="49" charset="0"/>
                <a:cs typeface="Courier New" pitchFamily="49" charset="0"/>
              </a:rPr>
              <a:t> </a:t>
            </a:r>
          </a:p>
          <a:p>
            <a:r>
              <a:rPr lang="en-US" altLang="zh-CN" sz="1200" dirty="0" smtClean="0">
                <a:latin typeface="Courier New" pitchFamily="49" charset="0"/>
                <a:cs typeface="Courier New" pitchFamily="49" charset="0"/>
              </a:rPr>
              <a:t>  |  |  + </a:t>
            </a:r>
            <a:r>
              <a:rPr lang="en-US" altLang="zh-CN" sz="1200" dirty="0" err="1" smtClean="0">
                <a:latin typeface="Courier New" pitchFamily="49" charset="0"/>
                <a:cs typeface="Courier New" pitchFamily="49" charset="0"/>
              </a:rPr>
              <a:t>config.properties</a:t>
            </a:r>
            <a:r>
              <a:rPr lang="en-US" altLang="zh-CN" sz="1200" dirty="0" smtClean="0">
                <a:latin typeface="Courier New" pitchFamily="49" charset="0"/>
                <a:cs typeface="Courier New" pitchFamily="49" charset="0"/>
              </a:rPr>
              <a:t> </a:t>
            </a:r>
          </a:p>
          <a:p>
            <a:r>
              <a:rPr lang="en-US" altLang="zh-CN" sz="1200" dirty="0" smtClean="0">
                <a:latin typeface="Courier New" pitchFamily="49" charset="0"/>
                <a:cs typeface="Courier New" pitchFamily="49" charset="0"/>
              </a:rPr>
              <a:t>  |  |  + ... </a:t>
            </a:r>
          </a:p>
          <a:p>
            <a:r>
              <a:rPr lang="en-US" altLang="zh-CN" sz="1200" dirty="0" smtClean="0">
                <a:latin typeface="Courier New" pitchFamily="49" charset="0"/>
                <a:cs typeface="Courier New" pitchFamily="49" charset="0"/>
              </a:rPr>
              <a:t>  |  | </a:t>
            </a:r>
          </a:p>
          <a:p>
            <a:r>
              <a:rPr lang="en-US" altLang="zh-CN" sz="1200" dirty="0" smtClean="0">
                <a:latin typeface="Courier New" pitchFamily="49" charset="0"/>
                <a:cs typeface="Courier New" pitchFamily="49" charset="0"/>
              </a:rPr>
              <a:t>  |  + lib/ </a:t>
            </a:r>
          </a:p>
          <a:p>
            <a:r>
              <a:rPr lang="en-US" altLang="zh-CN" sz="1200" dirty="0" smtClean="0">
                <a:latin typeface="Courier New" pitchFamily="49" charset="0"/>
                <a:cs typeface="Courier New" pitchFamily="49" charset="0"/>
              </a:rPr>
              <a:t>  |  |  + dom4j-1.4.1.jar </a:t>
            </a:r>
          </a:p>
          <a:p>
            <a:r>
              <a:rPr lang="en-US" altLang="zh-CN" sz="1200" dirty="0" smtClean="0">
                <a:latin typeface="Courier New" pitchFamily="49" charset="0"/>
                <a:cs typeface="Courier New" pitchFamily="49" charset="0"/>
              </a:rPr>
              <a:t>  |  |  + mail-1.4.1.jar </a:t>
            </a:r>
          </a:p>
          <a:p>
            <a:r>
              <a:rPr lang="en-US" altLang="zh-CN" sz="1200" dirty="0" smtClean="0">
                <a:latin typeface="Courier New" pitchFamily="49" charset="0"/>
                <a:cs typeface="Courier New" pitchFamily="49" charset="0"/>
              </a:rPr>
              <a:t>  |  |  + ... </a:t>
            </a:r>
          </a:p>
          <a:p>
            <a:r>
              <a:rPr lang="en-US" altLang="zh-CN" sz="1200" dirty="0" smtClean="0">
                <a:latin typeface="Courier New" pitchFamily="49" charset="0"/>
                <a:cs typeface="Courier New" pitchFamily="49" charset="0"/>
              </a:rPr>
              <a:t>  |  | </a:t>
            </a:r>
          </a:p>
          <a:p>
            <a:r>
              <a:rPr lang="en-US" altLang="zh-CN" sz="1200" dirty="0" smtClean="0">
                <a:latin typeface="Courier New" pitchFamily="49" charset="0"/>
                <a:cs typeface="Courier New" pitchFamily="49" charset="0"/>
              </a:rPr>
              <a:t>  |  + web.xml  </a:t>
            </a:r>
          </a:p>
          <a:p>
            <a:r>
              <a:rPr lang="en-US" altLang="zh-CN" sz="1200" dirty="0" smtClean="0">
                <a:latin typeface="Courier New" pitchFamily="49" charset="0"/>
                <a:cs typeface="Courier New" pitchFamily="49" charset="0"/>
              </a:rPr>
              <a:t>  |</a:t>
            </a:r>
          </a:p>
          <a:p>
            <a:r>
              <a:rPr lang="en-US" altLang="zh-CN" sz="1200" dirty="0" smtClean="0">
                <a:latin typeface="Courier New" pitchFamily="49" charset="0"/>
                <a:cs typeface="Courier New" pitchFamily="49" charset="0"/>
              </a:rPr>
              <a:t>  + </a:t>
            </a:r>
            <a:r>
              <a:rPr lang="en-US" altLang="zh-CN" sz="1200" dirty="0" err="1" smtClean="0">
                <a:latin typeface="Courier New" pitchFamily="49" charset="0"/>
                <a:cs typeface="Courier New" pitchFamily="49" charset="0"/>
              </a:rPr>
              <a:t>img</a:t>
            </a:r>
            <a:r>
              <a:rPr lang="en-US" altLang="zh-CN" sz="1200" dirty="0" smtClean="0">
                <a:latin typeface="Courier New" pitchFamily="49" charset="0"/>
                <a:cs typeface="Courier New" pitchFamily="49" charset="0"/>
              </a:rPr>
              <a:t>/ </a:t>
            </a:r>
          </a:p>
          <a:p>
            <a:r>
              <a:rPr lang="en-US" altLang="zh-CN" sz="1200" dirty="0" smtClean="0">
                <a:latin typeface="Courier New" pitchFamily="49" charset="0"/>
                <a:cs typeface="Courier New" pitchFamily="49" charset="0"/>
              </a:rPr>
              <a:t>  |</a:t>
            </a:r>
          </a:p>
          <a:p>
            <a:r>
              <a:rPr lang="en-US" altLang="zh-CN" sz="1200" dirty="0" smtClean="0">
                <a:latin typeface="Courier New" pitchFamily="49" charset="0"/>
                <a:cs typeface="Courier New" pitchFamily="49" charset="0"/>
              </a:rPr>
              <a:t>  + </a:t>
            </a:r>
            <a:r>
              <a:rPr lang="en-US" altLang="zh-CN" sz="1200" dirty="0" err="1" smtClean="0">
                <a:latin typeface="Courier New" pitchFamily="49" charset="0"/>
                <a:cs typeface="Courier New" pitchFamily="49" charset="0"/>
              </a:rPr>
              <a:t>css</a:t>
            </a:r>
            <a:r>
              <a:rPr lang="en-US" altLang="zh-CN" sz="1200" dirty="0" smtClean="0">
                <a:latin typeface="Courier New" pitchFamily="49" charset="0"/>
                <a:cs typeface="Courier New" pitchFamily="49" charset="0"/>
              </a:rPr>
              <a:t>/ </a:t>
            </a:r>
          </a:p>
          <a:p>
            <a:r>
              <a:rPr lang="en-US" altLang="zh-CN" sz="1200" dirty="0" smtClean="0">
                <a:latin typeface="Courier New" pitchFamily="49" charset="0"/>
                <a:cs typeface="Courier New" pitchFamily="49" charset="0"/>
              </a:rPr>
              <a:t>  |</a:t>
            </a:r>
          </a:p>
          <a:p>
            <a:r>
              <a:rPr lang="en-US" altLang="zh-CN" sz="1200" dirty="0" smtClean="0">
                <a:latin typeface="Courier New" pitchFamily="49" charset="0"/>
                <a:cs typeface="Courier New" pitchFamily="49" charset="0"/>
              </a:rPr>
              <a:t>  + </a:t>
            </a:r>
            <a:r>
              <a:rPr lang="en-US" altLang="zh-CN" sz="1200" dirty="0" err="1" smtClean="0">
                <a:latin typeface="Courier New" pitchFamily="49" charset="0"/>
                <a:cs typeface="Courier New" pitchFamily="49" charset="0"/>
              </a:rPr>
              <a:t>js</a:t>
            </a:r>
            <a:r>
              <a:rPr lang="en-US" altLang="zh-CN" sz="1200" dirty="0" smtClean="0">
                <a:latin typeface="Courier New" pitchFamily="49" charset="0"/>
                <a:cs typeface="Courier New" pitchFamily="49" charset="0"/>
              </a:rPr>
              <a:t>/ </a:t>
            </a:r>
          </a:p>
          <a:p>
            <a:r>
              <a:rPr lang="en-US" altLang="zh-CN" sz="1200" dirty="0" smtClean="0">
                <a:latin typeface="Courier New" pitchFamily="49" charset="0"/>
                <a:cs typeface="Courier New" pitchFamily="49" charset="0"/>
              </a:rPr>
              <a:t>  |</a:t>
            </a:r>
          </a:p>
          <a:p>
            <a:r>
              <a:rPr lang="en-US" altLang="zh-CN" sz="1200" dirty="0" smtClean="0">
                <a:latin typeface="Courier New" pitchFamily="49" charset="0"/>
                <a:cs typeface="Courier New" pitchFamily="49" charset="0"/>
              </a:rPr>
              <a:t>  + index.html </a:t>
            </a:r>
          </a:p>
          <a:p>
            <a:r>
              <a:rPr lang="en-US" altLang="zh-CN" sz="1200" dirty="0" smtClean="0">
                <a:latin typeface="Courier New" pitchFamily="49" charset="0"/>
                <a:cs typeface="Courier New" pitchFamily="49" charset="0"/>
              </a:rPr>
              <a:t>  + sample.jsp </a:t>
            </a:r>
            <a:endParaRPr lang="zh-CN" altLang="en-US" sz="1200" dirty="0">
              <a:latin typeface="Courier New" pitchFamily="49" charset="0"/>
              <a:cs typeface="Courier New" pitchFamily="49" charset="0"/>
            </a:endParaRPr>
          </a:p>
        </p:txBody>
      </p:sp>
      <p:sp>
        <p:nvSpPr>
          <p:cNvPr id="8" name="矩形 7"/>
          <p:cNvSpPr/>
          <p:nvPr/>
        </p:nvSpPr>
        <p:spPr>
          <a:xfrm>
            <a:off x="4572000" y="620689"/>
            <a:ext cx="3384376" cy="563231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1200" dirty="0" smtClean="0">
                <a:latin typeface="Courier New" pitchFamily="49" charset="0"/>
                <a:cs typeface="Courier New" pitchFamily="49" charset="0"/>
              </a:rPr>
              <a:t>+ project </a:t>
            </a:r>
          </a:p>
          <a:p>
            <a:r>
              <a:rPr lang="en-US" altLang="zh-CN" sz="1200" dirty="0" smtClean="0">
                <a:latin typeface="Courier New" pitchFamily="49" charset="0"/>
                <a:cs typeface="Courier New" pitchFamily="49" charset="0"/>
              </a:rPr>
              <a:t>  |</a:t>
            </a:r>
          </a:p>
          <a:p>
            <a:r>
              <a:rPr lang="en-US" altLang="zh-CN" sz="1200" dirty="0" smtClean="0">
                <a:latin typeface="Courier New" pitchFamily="49" charset="0"/>
                <a:cs typeface="Courier New" pitchFamily="49" charset="0"/>
              </a:rPr>
              <a:t>  + pom.xml </a:t>
            </a:r>
          </a:p>
          <a:p>
            <a:r>
              <a:rPr lang="en-US" altLang="zh-CN" sz="1200" dirty="0" smtClean="0">
                <a:latin typeface="Courier New" pitchFamily="49" charset="0"/>
                <a:cs typeface="Courier New" pitchFamily="49" charset="0"/>
              </a:rPr>
              <a:t>  |</a:t>
            </a:r>
          </a:p>
          <a:p>
            <a:r>
              <a:rPr lang="en-US" altLang="zh-CN" sz="1200" dirty="0" smtClean="0">
                <a:latin typeface="Courier New" pitchFamily="49" charset="0"/>
                <a:cs typeface="Courier New" pitchFamily="49" charset="0"/>
              </a:rPr>
              <a:t>  + src/ </a:t>
            </a:r>
          </a:p>
          <a:p>
            <a:r>
              <a:rPr lang="en-US" altLang="zh-CN" sz="1200" dirty="0" smtClean="0">
                <a:latin typeface="Courier New" pitchFamily="49" charset="0"/>
                <a:cs typeface="Courier New" pitchFamily="49" charset="0"/>
              </a:rPr>
              <a:t>  + main/ </a:t>
            </a:r>
          </a:p>
          <a:p>
            <a:r>
              <a:rPr lang="en-US" altLang="zh-CN" sz="1200" dirty="0" smtClean="0">
                <a:latin typeface="Courier New" pitchFamily="49" charset="0"/>
                <a:cs typeface="Courier New" pitchFamily="49" charset="0"/>
              </a:rPr>
              <a:t>  |  + java/ </a:t>
            </a:r>
          </a:p>
          <a:p>
            <a:r>
              <a:rPr lang="en-US" altLang="zh-CN" sz="1200" dirty="0" smtClean="0">
                <a:latin typeface="Courier New" pitchFamily="49" charset="0"/>
                <a:cs typeface="Courier New" pitchFamily="49" charset="0"/>
              </a:rPr>
              <a:t>  |  |  + ServletA.java </a:t>
            </a:r>
          </a:p>
          <a:p>
            <a:r>
              <a:rPr lang="en-US" altLang="zh-CN" sz="1200" dirty="0" smtClean="0">
                <a:latin typeface="Courier New" pitchFamily="49" charset="0"/>
                <a:cs typeface="Courier New" pitchFamily="49" charset="0"/>
              </a:rPr>
              <a:t>  |  |  + ... </a:t>
            </a:r>
          </a:p>
          <a:p>
            <a:r>
              <a:rPr lang="en-US" altLang="zh-CN" sz="1200" dirty="0" smtClean="0">
                <a:latin typeface="Courier New" pitchFamily="49" charset="0"/>
                <a:cs typeface="Courier New" pitchFamily="49" charset="0"/>
              </a:rPr>
              <a:t>  |  | </a:t>
            </a:r>
          </a:p>
          <a:p>
            <a:r>
              <a:rPr lang="en-US" altLang="zh-CN" sz="1200" dirty="0" smtClean="0">
                <a:latin typeface="Courier New" pitchFamily="49" charset="0"/>
                <a:cs typeface="Courier New" pitchFamily="49" charset="0"/>
              </a:rPr>
              <a:t>  |  + resources/ </a:t>
            </a:r>
          </a:p>
          <a:p>
            <a:r>
              <a:rPr lang="en-US" altLang="zh-CN" sz="1200" dirty="0" smtClean="0">
                <a:latin typeface="Courier New" pitchFamily="49" charset="0"/>
                <a:cs typeface="Courier New" pitchFamily="49" charset="0"/>
              </a:rPr>
              <a:t>  |  |  + </a:t>
            </a:r>
            <a:r>
              <a:rPr lang="en-US" altLang="zh-CN" sz="1200" dirty="0" err="1" smtClean="0">
                <a:latin typeface="Courier New" pitchFamily="49" charset="0"/>
                <a:cs typeface="Courier New" pitchFamily="49" charset="0"/>
              </a:rPr>
              <a:t>config.properties</a:t>
            </a:r>
            <a:r>
              <a:rPr lang="en-US" altLang="zh-CN" sz="1200" dirty="0" smtClean="0">
                <a:latin typeface="Courier New" pitchFamily="49" charset="0"/>
                <a:cs typeface="Courier New" pitchFamily="49" charset="0"/>
              </a:rPr>
              <a:t> </a:t>
            </a:r>
          </a:p>
          <a:p>
            <a:r>
              <a:rPr lang="en-US" altLang="zh-CN" sz="1200" dirty="0" smtClean="0">
                <a:latin typeface="Courier New" pitchFamily="49" charset="0"/>
                <a:cs typeface="Courier New" pitchFamily="49" charset="0"/>
              </a:rPr>
              <a:t>  |  |  + ... </a:t>
            </a:r>
          </a:p>
          <a:p>
            <a:r>
              <a:rPr lang="en-US" altLang="zh-CN" sz="1200" dirty="0" smtClean="0">
                <a:latin typeface="Courier New" pitchFamily="49" charset="0"/>
                <a:cs typeface="Courier New" pitchFamily="49" charset="0"/>
              </a:rPr>
              <a:t>  |  | </a:t>
            </a:r>
          </a:p>
          <a:p>
            <a:r>
              <a:rPr lang="en-US" altLang="zh-CN" sz="1200" dirty="0" smtClean="0">
                <a:latin typeface="Courier New" pitchFamily="49" charset="0"/>
                <a:cs typeface="Courier New" pitchFamily="49" charset="0"/>
              </a:rPr>
              <a:t>  |  + </a:t>
            </a:r>
            <a:r>
              <a:rPr lang="en-US" altLang="zh-CN" sz="1200" dirty="0" err="1" smtClean="0">
                <a:latin typeface="Courier New" pitchFamily="49" charset="0"/>
                <a:cs typeface="Courier New" pitchFamily="49" charset="0"/>
              </a:rPr>
              <a:t>webapp</a:t>
            </a:r>
            <a:r>
              <a:rPr lang="en-US" altLang="zh-CN" sz="1200" dirty="0" smtClean="0">
                <a:latin typeface="Courier New" pitchFamily="49" charset="0"/>
                <a:cs typeface="Courier New" pitchFamily="49" charset="0"/>
              </a:rPr>
              <a:t>/ </a:t>
            </a:r>
          </a:p>
          <a:p>
            <a:r>
              <a:rPr lang="en-US" altLang="zh-CN" sz="1200" dirty="0" smtClean="0">
                <a:latin typeface="Courier New" pitchFamily="49" charset="0"/>
                <a:cs typeface="Courier New" pitchFamily="49" charset="0"/>
              </a:rPr>
              <a:t>  |    + WEB-INF/ </a:t>
            </a:r>
          </a:p>
          <a:p>
            <a:r>
              <a:rPr lang="en-US" altLang="zh-CN" sz="1200" dirty="0" smtClean="0">
                <a:latin typeface="Courier New" pitchFamily="49" charset="0"/>
                <a:cs typeface="Courier New" pitchFamily="49" charset="0"/>
              </a:rPr>
              <a:t>  |    |  + web.xml </a:t>
            </a:r>
          </a:p>
          <a:p>
            <a:r>
              <a:rPr lang="en-US" altLang="zh-CN" sz="1200" dirty="0" smtClean="0">
                <a:latin typeface="Courier New" pitchFamily="49" charset="0"/>
                <a:cs typeface="Courier New" pitchFamily="49" charset="0"/>
              </a:rPr>
              <a:t>  |    | </a:t>
            </a:r>
          </a:p>
          <a:p>
            <a:r>
              <a:rPr lang="en-US" altLang="zh-CN" sz="1200" dirty="0" smtClean="0">
                <a:latin typeface="Courier New" pitchFamily="49" charset="0"/>
                <a:cs typeface="Courier New" pitchFamily="49" charset="0"/>
              </a:rPr>
              <a:t>  |    + </a:t>
            </a:r>
            <a:r>
              <a:rPr lang="en-US" altLang="zh-CN" sz="1200" dirty="0" err="1" smtClean="0">
                <a:latin typeface="Courier New" pitchFamily="49" charset="0"/>
                <a:cs typeface="Courier New" pitchFamily="49" charset="0"/>
              </a:rPr>
              <a:t>img</a:t>
            </a:r>
            <a:r>
              <a:rPr lang="en-US" altLang="zh-CN" sz="1200" dirty="0" smtClean="0">
                <a:latin typeface="Courier New" pitchFamily="49" charset="0"/>
                <a:cs typeface="Courier New" pitchFamily="49" charset="0"/>
              </a:rPr>
              <a:t>/ </a:t>
            </a:r>
          </a:p>
          <a:p>
            <a:r>
              <a:rPr lang="en-US" altLang="zh-CN" sz="1200" dirty="0" smtClean="0">
                <a:latin typeface="Courier New" pitchFamily="49" charset="0"/>
                <a:cs typeface="Courier New" pitchFamily="49" charset="0"/>
              </a:rPr>
              <a:t>  |    | </a:t>
            </a:r>
          </a:p>
          <a:p>
            <a:r>
              <a:rPr lang="en-US" altLang="zh-CN" sz="1200" dirty="0" smtClean="0">
                <a:latin typeface="Courier New" pitchFamily="49" charset="0"/>
                <a:cs typeface="Courier New" pitchFamily="49" charset="0"/>
              </a:rPr>
              <a:t>  |    + </a:t>
            </a:r>
            <a:r>
              <a:rPr lang="en-US" altLang="zh-CN" sz="1200" dirty="0" err="1" smtClean="0">
                <a:latin typeface="Courier New" pitchFamily="49" charset="0"/>
                <a:cs typeface="Courier New" pitchFamily="49" charset="0"/>
              </a:rPr>
              <a:t>css</a:t>
            </a:r>
            <a:r>
              <a:rPr lang="en-US" altLang="zh-CN" sz="1200" dirty="0" smtClean="0">
                <a:latin typeface="Courier New" pitchFamily="49" charset="0"/>
                <a:cs typeface="Courier New" pitchFamily="49" charset="0"/>
              </a:rPr>
              <a:t>/ </a:t>
            </a:r>
          </a:p>
          <a:p>
            <a:r>
              <a:rPr lang="en-US" altLang="zh-CN" sz="1200" dirty="0" smtClean="0">
                <a:latin typeface="Courier New" pitchFamily="49" charset="0"/>
                <a:cs typeface="Courier New" pitchFamily="49" charset="0"/>
              </a:rPr>
              <a:t>  |    | </a:t>
            </a:r>
          </a:p>
          <a:p>
            <a:r>
              <a:rPr lang="en-US" altLang="zh-CN" sz="1200" dirty="0" smtClean="0">
                <a:latin typeface="Courier New" pitchFamily="49" charset="0"/>
                <a:cs typeface="Courier New" pitchFamily="49" charset="0"/>
              </a:rPr>
              <a:t>  |    + </a:t>
            </a:r>
            <a:r>
              <a:rPr lang="en-US" altLang="zh-CN" sz="1200" dirty="0" err="1" smtClean="0">
                <a:latin typeface="Courier New" pitchFamily="49" charset="0"/>
                <a:cs typeface="Courier New" pitchFamily="49" charset="0"/>
              </a:rPr>
              <a:t>js</a:t>
            </a:r>
            <a:r>
              <a:rPr lang="en-US" altLang="zh-CN" sz="1200" dirty="0" smtClean="0">
                <a:latin typeface="Courier New" pitchFamily="49" charset="0"/>
                <a:cs typeface="Courier New" pitchFamily="49" charset="0"/>
              </a:rPr>
              <a:t>/ </a:t>
            </a:r>
          </a:p>
          <a:p>
            <a:r>
              <a:rPr lang="en-US" altLang="zh-CN" sz="1200" dirty="0" smtClean="0">
                <a:latin typeface="Courier New" pitchFamily="49" charset="0"/>
                <a:cs typeface="Courier New" pitchFamily="49" charset="0"/>
              </a:rPr>
              <a:t>  |    + </a:t>
            </a:r>
          </a:p>
          <a:p>
            <a:r>
              <a:rPr lang="en-US" altLang="zh-CN" sz="1200" dirty="0" smtClean="0">
                <a:latin typeface="Courier New" pitchFamily="49" charset="0"/>
                <a:cs typeface="Courier New" pitchFamily="49" charset="0"/>
              </a:rPr>
              <a:t>  |    + index.html </a:t>
            </a:r>
          </a:p>
          <a:p>
            <a:r>
              <a:rPr lang="en-US" altLang="zh-CN" sz="1200" dirty="0" smtClean="0">
                <a:latin typeface="Courier New" pitchFamily="49" charset="0"/>
                <a:cs typeface="Courier New" pitchFamily="49" charset="0"/>
              </a:rPr>
              <a:t>  |    + sample.jsp </a:t>
            </a:r>
          </a:p>
          <a:p>
            <a:r>
              <a:rPr lang="en-US" altLang="zh-CN" sz="1200" dirty="0" smtClean="0">
                <a:latin typeface="Courier New" pitchFamily="49" charset="0"/>
                <a:cs typeface="Courier New" pitchFamily="49" charset="0"/>
              </a:rPr>
              <a:t>  |</a:t>
            </a:r>
          </a:p>
          <a:p>
            <a:r>
              <a:rPr lang="en-US" altLang="zh-CN" sz="1200" dirty="0" smtClean="0">
                <a:latin typeface="Courier New" pitchFamily="49" charset="0"/>
                <a:cs typeface="Courier New" pitchFamily="49" charset="0"/>
              </a:rPr>
              <a:t>  + test/ </a:t>
            </a:r>
          </a:p>
          <a:p>
            <a:r>
              <a:rPr lang="en-US" altLang="zh-CN" sz="1200" dirty="0" smtClean="0">
                <a:latin typeface="Courier New" pitchFamily="49" charset="0"/>
                <a:cs typeface="Courier New" pitchFamily="49" charset="0"/>
              </a:rPr>
              <a:t>    + java/ </a:t>
            </a:r>
          </a:p>
          <a:p>
            <a:r>
              <a:rPr lang="en-US" altLang="zh-CN" sz="1200" dirty="0" smtClean="0">
                <a:latin typeface="Courier New" pitchFamily="49" charset="0"/>
                <a:cs typeface="Courier New" pitchFamily="49" charset="0"/>
              </a:rPr>
              <a:t>    + resources/</a:t>
            </a:r>
            <a:endParaRPr lang="zh-CN" altLang="en-US" sz="1200" dirty="0">
              <a:latin typeface="Courier New" pitchFamily="49" charset="0"/>
              <a:cs typeface="Courier New" pitchFamily="49" charset="0"/>
            </a:endParaRPr>
          </a:p>
        </p:txBody>
      </p:sp>
      <p:sp>
        <p:nvSpPr>
          <p:cNvPr id="9" name="矩形 8"/>
          <p:cNvSpPr/>
          <p:nvPr/>
        </p:nvSpPr>
        <p:spPr>
          <a:xfrm>
            <a:off x="6012160" y="476672"/>
            <a:ext cx="3009863" cy="369332"/>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altLang="zh-CN" dirty="0" smtClean="0"/>
              <a:t>&lt;packaging&gt;war&lt;/packaging&gt; </a:t>
            </a:r>
            <a:endParaRPr lang="zh-CN" altLang="en-US" dirty="0"/>
          </a:p>
        </p:txBody>
      </p:sp>
      <p:sp>
        <p:nvSpPr>
          <p:cNvPr id="7" name="Slide Number Placeholder 6"/>
          <p:cNvSpPr>
            <a:spLocks noGrp="1"/>
          </p:cNvSpPr>
          <p:nvPr>
            <p:ph type="sldNum" sz="quarter" idx="12"/>
          </p:nvPr>
        </p:nvSpPr>
        <p:spPr/>
        <p:txBody>
          <a:bodyPr/>
          <a:lstStyle/>
          <a:p>
            <a:pPr>
              <a:defRPr/>
            </a:pPr>
            <a:fld id="{AEB7165C-B5BA-477B-B534-1EDDB2CB9EF1}" type="slidenum">
              <a:rPr lang="zh-CN" altLang="fr-FR" smtClean="0"/>
              <a:pPr>
                <a:defRPr/>
              </a:pPr>
              <a:t>95</a:t>
            </a:fld>
            <a:endParaRPr lang="fr-FR" altLang="zh-CN"/>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332656"/>
            <a:ext cx="7704856"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jetty-maven-plugin</a:t>
            </a:r>
            <a:endParaRPr lang="zh-CN" altLang="en-US" sz="4000" dirty="0">
              <a:solidFill>
                <a:schemeClr val="accent6">
                  <a:lumMod val="75000"/>
                </a:schemeClr>
              </a:solidFill>
              <a:latin typeface="华文琥珀" pitchFamily="2" charset="-122"/>
              <a:ea typeface="华文琥珀" pitchFamily="2" charset="-122"/>
            </a:endParaRPr>
          </a:p>
        </p:txBody>
      </p:sp>
      <p:sp>
        <p:nvSpPr>
          <p:cNvPr id="7" name="矩形 6"/>
          <p:cNvSpPr/>
          <p:nvPr/>
        </p:nvSpPr>
        <p:spPr>
          <a:xfrm>
            <a:off x="755576" y="1340768"/>
            <a:ext cx="3744416" cy="212365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1200" dirty="0" smtClean="0"/>
              <a:t>&lt;plugin&gt;</a:t>
            </a:r>
            <a:endParaRPr lang="zh-CN" altLang="zh-CN" sz="1200" dirty="0" smtClean="0"/>
          </a:p>
          <a:p>
            <a:r>
              <a:rPr lang="en-US" altLang="zh-CN" sz="1200" dirty="0" smtClean="0"/>
              <a:t>    &lt;groupId&gt;</a:t>
            </a:r>
            <a:r>
              <a:rPr lang="en-US" altLang="zh-CN" sz="1200" dirty="0" err="1" smtClean="0"/>
              <a:t>org.mortbay.jetty</a:t>
            </a:r>
            <a:r>
              <a:rPr lang="en-US" altLang="zh-CN" sz="1200" dirty="0" smtClean="0"/>
              <a:t>&lt;/groupId&gt;</a:t>
            </a:r>
            <a:endParaRPr lang="zh-CN" altLang="zh-CN" sz="1200" dirty="0" smtClean="0"/>
          </a:p>
          <a:p>
            <a:r>
              <a:rPr lang="en-US" altLang="zh-CN" sz="1200" dirty="0" smtClean="0"/>
              <a:t>    &lt;artifactId&gt;jetty-maven-plugin&lt;/artifactId&gt;</a:t>
            </a:r>
            <a:endParaRPr lang="zh-CN" altLang="zh-CN" sz="1200" dirty="0" smtClean="0"/>
          </a:p>
          <a:p>
            <a:r>
              <a:rPr lang="en-US" altLang="zh-CN" sz="1200" dirty="0" smtClean="0"/>
              <a:t>    &lt;version&gt;7.1.6.v20100715&lt;/version&gt;</a:t>
            </a:r>
            <a:endParaRPr lang="zh-CN" altLang="zh-CN" sz="1200" dirty="0" smtClean="0"/>
          </a:p>
          <a:p>
            <a:r>
              <a:rPr lang="en-US" altLang="zh-CN" sz="1200" dirty="0" smtClean="0"/>
              <a:t>        &lt;configuration&gt;</a:t>
            </a:r>
            <a:endParaRPr lang="zh-CN" altLang="zh-CN" sz="1200" dirty="0" smtClean="0"/>
          </a:p>
          <a:p>
            <a:r>
              <a:rPr lang="en-US" altLang="zh-CN" sz="1200" dirty="0" smtClean="0"/>
              <a:t>            &lt;</a:t>
            </a:r>
            <a:r>
              <a:rPr lang="en-US" altLang="zh-CN" sz="1200" dirty="0" err="1" smtClean="0"/>
              <a:t>scanIntervalSeconds</a:t>
            </a:r>
            <a:r>
              <a:rPr lang="en-US" altLang="zh-CN" sz="1200" dirty="0" smtClean="0"/>
              <a:t>&gt;10&lt;/</a:t>
            </a:r>
            <a:r>
              <a:rPr lang="en-US" altLang="zh-CN" sz="1200" dirty="0" err="1" smtClean="0"/>
              <a:t>scanIntervalSeconds</a:t>
            </a:r>
            <a:r>
              <a:rPr lang="en-US" altLang="zh-CN" sz="1200" dirty="0" smtClean="0"/>
              <a:t>&gt;</a:t>
            </a:r>
            <a:endParaRPr lang="zh-CN" altLang="zh-CN" sz="1200" dirty="0" smtClean="0"/>
          </a:p>
          <a:p>
            <a:r>
              <a:rPr lang="en-US" altLang="zh-CN" sz="1200" dirty="0" smtClean="0"/>
              <a:t>            &lt;</a:t>
            </a:r>
            <a:r>
              <a:rPr lang="en-US" altLang="zh-CN" sz="1200" dirty="0" err="1" smtClean="0"/>
              <a:t>webAppConfig</a:t>
            </a:r>
            <a:r>
              <a:rPr lang="en-US" altLang="zh-CN" sz="1200" dirty="0" smtClean="0"/>
              <a:t>&gt;</a:t>
            </a:r>
            <a:endParaRPr lang="zh-CN" altLang="zh-CN" sz="1200" dirty="0" smtClean="0"/>
          </a:p>
          <a:p>
            <a:r>
              <a:rPr lang="en-US" altLang="zh-CN" sz="1200" dirty="0" smtClean="0"/>
              <a:t>                &lt;</a:t>
            </a:r>
            <a:r>
              <a:rPr lang="en-US" altLang="zh-CN" sz="1200" dirty="0" err="1" smtClean="0"/>
              <a:t>contextPath</a:t>
            </a:r>
            <a:r>
              <a:rPr lang="en-US" altLang="zh-CN" sz="1200" dirty="0" smtClean="0"/>
              <a:t>&gt;/test&lt;/</a:t>
            </a:r>
            <a:r>
              <a:rPr lang="en-US" altLang="zh-CN" sz="1200" dirty="0" err="1" smtClean="0"/>
              <a:t>contextPath</a:t>
            </a:r>
            <a:r>
              <a:rPr lang="en-US" altLang="zh-CN" sz="1200" dirty="0" smtClean="0"/>
              <a:t>&gt;</a:t>
            </a:r>
            <a:endParaRPr lang="zh-CN" altLang="zh-CN" sz="1200" dirty="0" smtClean="0"/>
          </a:p>
          <a:p>
            <a:r>
              <a:rPr lang="en-US" altLang="zh-CN" sz="1200" dirty="0" smtClean="0"/>
              <a:t>            &lt;/</a:t>
            </a:r>
            <a:r>
              <a:rPr lang="en-US" altLang="zh-CN" sz="1200" dirty="0" err="1" smtClean="0"/>
              <a:t>webAppConfig</a:t>
            </a:r>
            <a:r>
              <a:rPr lang="en-US" altLang="zh-CN" sz="1200" dirty="0" smtClean="0"/>
              <a:t>&gt;</a:t>
            </a:r>
            <a:endParaRPr lang="zh-CN" altLang="zh-CN" sz="1200" dirty="0" smtClean="0"/>
          </a:p>
          <a:p>
            <a:r>
              <a:rPr lang="en-US" altLang="zh-CN" sz="1200" dirty="0" smtClean="0"/>
              <a:t>    &lt;/configuration&gt;</a:t>
            </a:r>
            <a:endParaRPr lang="zh-CN" altLang="zh-CN" sz="1200" dirty="0" smtClean="0"/>
          </a:p>
          <a:p>
            <a:r>
              <a:rPr lang="en-US" altLang="zh-CN" sz="1200" dirty="0" smtClean="0"/>
              <a:t>&lt;/plugin&gt;</a:t>
            </a:r>
            <a:endParaRPr lang="zh-CN" altLang="zh-CN" sz="1200" dirty="0"/>
          </a:p>
        </p:txBody>
      </p:sp>
      <p:sp>
        <p:nvSpPr>
          <p:cNvPr id="10" name="矩形 9"/>
          <p:cNvSpPr/>
          <p:nvPr/>
        </p:nvSpPr>
        <p:spPr>
          <a:xfrm>
            <a:off x="755576" y="4040490"/>
            <a:ext cx="3744416" cy="120032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1200" dirty="0" smtClean="0"/>
              <a:t>&lt;settings&gt;  </a:t>
            </a:r>
            <a:endParaRPr lang="zh-CN" altLang="zh-CN" sz="1200" dirty="0" smtClean="0"/>
          </a:p>
          <a:p>
            <a:r>
              <a:rPr lang="en-US" altLang="zh-CN" sz="1200" dirty="0" smtClean="0"/>
              <a:t>  &lt;</a:t>
            </a:r>
            <a:r>
              <a:rPr lang="en-US" altLang="zh-CN" sz="1200" dirty="0" err="1" smtClean="0"/>
              <a:t>pluginGroups</a:t>
            </a:r>
            <a:r>
              <a:rPr lang="en-US" altLang="zh-CN" sz="1200" dirty="0" smtClean="0"/>
              <a:t>&gt;</a:t>
            </a:r>
            <a:endParaRPr lang="zh-CN" altLang="zh-CN" sz="1200" dirty="0" smtClean="0"/>
          </a:p>
          <a:p>
            <a:r>
              <a:rPr lang="en-US" altLang="zh-CN" sz="1200" dirty="0" smtClean="0"/>
              <a:t>    &lt;</a:t>
            </a:r>
            <a:r>
              <a:rPr lang="en-US" altLang="zh-CN" sz="1200" dirty="0" err="1" smtClean="0"/>
              <a:t>pluginGroup</a:t>
            </a:r>
            <a:r>
              <a:rPr lang="en-US" altLang="zh-CN" sz="1200" dirty="0" smtClean="0"/>
              <a:t>&gt;</a:t>
            </a:r>
            <a:r>
              <a:rPr lang="en-US" altLang="zh-CN" sz="1200" dirty="0" err="1" smtClean="0"/>
              <a:t>org.mortbay.jetty</a:t>
            </a:r>
            <a:r>
              <a:rPr lang="en-US" altLang="zh-CN" sz="1200" dirty="0" smtClean="0"/>
              <a:t>&lt;/</a:t>
            </a:r>
            <a:r>
              <a:rPr lang="en-US" altLang="zh-CN" sz="1200" dirty="0" err="1" smtClean="0"/>
              <a:t>pluginGroup</a:t>
            </a:r>
            <a:r>
              <a:rPr lang="en-US" altLang="zh-CN" sz="1200" dirty="0" smtClean="0"/>
              <a:t>&gt;</a:t>
            </a:r>
            <a:endParaRPr lang="zh-CN" altLang="zh-CN" sz="1200" dirty="0" smtClean="0"/>
          </a:p>
          <a:p>
            <a:r>
              <a:rPr lang="en-US" altLang="zh-CN" sz="1200" dirty="0" smtClean="0"/>
              <a:t>  &lt;/</a:t>
            </a:r>
            <a:r>
              <a:rPr lang="en-US" altLang="zh-CN" sz="1200" dirty="0" err="1" smtClean="0"/>
              <a:t>pluginGroups</a:t>
            </a:r>
            <a:r>
              <a:rPr lang="en-US" altLang="zh-CN" sz="1200" dirty="0" smtClean="0"/>
              <a:t>&gt;</a:t>
            </a:r>
            <a:endParaRPr lang="zh-CN" altLang="zh-CN" sz="1200" dirty="0" smtClean="0"/>
          </a:p>
          <a:p>
            <a:r>
              <a:rPr lang="en-US" altLang="zh-CN" sz="1200" dirty="0" smtClean="0"/>
              <a:t>  …</a:t>
            </a:r>
            <a:endParaRPr lang="zh-CN" altLang="zh-CN" sz="1200" dirty="0" smtClean="0"/>
          </a:p>
          <a:p>
            <a:r>
              <a:rPr lang="en-US" altLang="zh-CN" sz="1200" dirty="0" smtClean="0"/>
              <a:t>&lt;/settings&gt;</a:t>
            </a:r>
            <a:endParaRPr lang="zh-CN" altLang="zh-CN" sz="1200" dirty="0"/>
          </a:p>
        </p:txBody>
      </p:sp>
      <p:sp>
        <p:nvSpPr>
          <p:cNvPr id="11" name="矩形 10"/>
          <p:cNvSpPr/>
          <p:nvPr/>
        </p:nvSpPr>
        <p:spPr>
          <a:xfrm>
            <a:off x="5220072" y="2672338"/>
            <a:ext cx="3528392"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smtClean="0"/>
              <a:t>$ </a:t>
            </a:r>
            <a:r>
              <a:rPr lang="en-US" altLang="zh-CN" b="1" dirty="0" smtClean="0"/>
              <a:t>mvn </a:t>
            </a:r>
            <a:r>
              <a:rPr lang="en-US" altLang="zh-CN" b="1" dirty="0" err="1" smtClean="0"/>
              <a:t>jetty:run</a:t>
            </a:r>
            <a:endParaRPr lang="en-US" altLang="zh-CN" b="1" dirty="0" smtClean="0"/>
          </a:p>
          <a:p>
            <a:r>
              <a:rPr lang="en-US" altLang="zh-CN" dirty="0" smtClean="0"/>
              <a:t>$ </a:t>
            </a:r>
            <a:r>
              <a:rPr lang="en-US" altLang="zh-CN" b="1" dirty="0" smtClean="0"/>
              <a:t>mvn </a:t>
            </a:r>
            <a:r>
              <a:rPr lang="en-US" altLang="zh-CN" b="1" dirty="0" err="1" smtClean="0"/>
              <a:t>jetty:run</a:t>
            </a:r>
            <a:r>
              <a:rPr lang="en-US" altLang="zh-CN" b="1" dirty="0" smtClean="0"/>
              <a:t> -</a:t>
            </a:r>
            <a:r>
              <a:rPr lang="en-US" altLang="zh-CN" b="1" dirty="0" err="1" smtClean="0"/>
              <a:t>Djetty.port</a:t>
            </a:r>
            <a:r>
              <a:rPr lang="en-US" altLang="zh-CN" b="1" dirty="0" smtClean="0"/>
              <a:t>=9999</a:t>
            </a:r>
            <a:endParaRPr lang="zh-CN" altLang="zh-CN" dirty="0" smtClean="0"/>
          </a:p>
          <a:p>
            <a:endParaRPr lang="zh-CN" altLang="en-US" dirty="0"/>
          </a:p>
        </p:txBody>
      </p:sp>
      <p:sp>
        <p:nvSpPr>
          <p:cNvPr id="12" name="矩形 11"/>
          <p:cNvSpPr/>
          <p:nvPr/>
        </p:nvSpPr>
        <p:spPr>
          <a:xfrm>
            <a:off x="2915816" y="5456843"/>
            <a:ext cx="5958408" cy="369332"/>
          </a:xfrm>
          <a:prstGeom prst="rect">
            <a:avLst/>
          </a:prstGeom>
        </p:spPr>
        <p:txBody>
          <a:bodyPr wrap="square">
            <a:spAutoFit/>
          </a:bodyPr>
          <a:lstStyle/>
          <a:p>
            <a:r>
              <a:rPr lang="en-US" altLang="zh-CN" u="sng" dirty="0" smtClean="0">
                <a:hlinkClick r:id="rId2"/>
              </a:rPr>
              <a:t>http://wiki.eclipse.org/Jetty/Feature/Jetty_Maven_Plugin</a:t>
            </a:r>
            <a:endParaRPr lang="zh-CN" altLang="en-US" dirty="0"/>
          </a:p>
        </p:txBody>
      </p:sp>
      <p:sp>
        <p:nvSpPr>
          <p:cNvPr id="13" name="椭圆 12"/>
          <p:cNvSpPr/>
          <p:nvPr/>
        </p:nvSpPr>
        <p:spPr>
          <a:xfrm>
            <a:off x="539552" y="1880250"/>
            <a:ext cx="357188" cy="3571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altLang="zh-CN" dirty="0"/>
              <a:t>1</a:t>
            </a:r>
            <a:endParaRPr lang="zh-CN" altLang="en-US" dirty="0"/>
          </a:p>
        </p:txBody>
      </p:sp>
      <p:sp>
        <p:nvSpPr>
          <p:cNvPr id="14" name="椭圆 13"/>
          <p:cNvSpPr/>
          <p:nvPr/>
        </p:nvSpPr>
        <p:spPr>
          <a:xfrm>
            <a:off x="539552" y="4400530"/>
            <a:ext cx="357188" cy="3571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altLang="zh-CN" dirty="0" smtClean="0"/>
              <a:t>2</a:t>
            </a:r>
            <a:endParaRPr lang="zh-CN" altLang="en-US" dirty="0"/>
          </a:p>
        </p:txBody>
      </p:sp>
      <p:sp>
        <p:nvSpPr>
          <p:cNvPr id="15" name="椭圆 14"/>
          <p:cNvSpPr/>
          <p:nvPr/>
        </p:nvSpPr>
        <p:spPr>
          <a:xfrm>
            <a:off x="4932040" y="2960370"/>
            <a:ext cx="357188" cy="3571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altLang="zh-CN" dirty="0" smtClean="0"/>
              <a:t>3</a:t>
            </a:r>
            <a:endParaRPr lang="zh-CN" altLang="en-US" dirty="0"/>
          </a:p>
        </p:txBody>
      </p:sp>
      <p:sp>
        <p:nvSpPr>
          <p:cNvPr id="16" name="Slide Number Placeholder 15"/>
          <p:cNvSpPr>
            <a:spLocks noGrp="1"/>
          </p:cNvSpPr>
          <p:nvPr>
            <p:ph type="sldNum" sz="quarter" idx="12"/>
          </p:nvPr>
        </p:nvSpPr>
        <p:spPr/>
        <p:txBody>
          <a:bodyPr/>
          <a:lstStyle/>
          <a:p>
            <a:pPr>
              <a:defRPr/>
            </a:pPr>
            <a:fld id="{AEB7165C-B5BA-477B-B534-1EDDB2CB9EF1}" type="slidenum">
              <a:rPr lang="zh-CN" altLang="fr-FR" smtClean="0"/>
              <a:pPr>
                <a:defRPr/>
              </a:pPr>
              <a:t>96</a:t>
            </a:fld>
            <a:endParaRPr lang="fr-FR" altLang="zh-CN"/>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group_discussion.jpg"/>
          <p:cNvPicPr>
            <a:picLocks noChangeAspect="1"/>
          </p:cNvPicPr>
          <p:nvPr/>
        </p:nvPicPr>
        <p:blipFill>
          <a:blip r:embed="rId2" cstate="print"/>
          <a:stretch>
            <a:fillRect/>
          </a:stretch>
        </p:blipFill>
        <p:spPr>
          <a:xfrm>
            <a:off x="827584" y="1772816"/>
            <a:ext cx="2143125" cy="2143125"/>
          </a:xfrm>
          <a:prstGeom prst="rect">
            <a:avLst/>
          </a:prstGeom>
        </p:spPr>
      </p:pic>
      <p:sp>
        <p:nvSpPr>
          <p:cNvPr id="5" name="TextBox 4"/>
          <p:cNvSpPr txBox="1"/>
          <p:nvPr/>
        </p:nvSpPr>
        <p:spPr>
          <a:xfrm>
            <a:off x="3419872" y="1700808"/>
            <a:ext cx="5328592" cy="1323439"/>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Do you heavily rely on hot deploy?</a:t>
            </a:r>
            <a:endParaRPr lang="zh-CN" altLang="en-US" sz="4000" dirty="0">
              <a:solidFill>
                <a:schemeClr val="accent6">
                  <a:lumMod val="75000"/>
                </a:schemeClr>
              </a:solidFill>
              <a:latin typeface="华文琥珀" pitchFamily="2" charset="-122"/>
              <a:ea typeface="华文琥珀" pitchFamily="2" charset="-122"/>
            </a:endParaRPr>
          </a:p>
        </p:txBody>
      </p:sp>
      <p:sp>
        <p:nvSpPr>
          <p:cNvPr id="7" name="Slide Number Placeholder 6"/>
          <p:cNvSpPr>
            <a:spLocks noGrp="1"/>
          </p:cNvSpPr>
          <p:nvPr>
            <p:ph type="sldNum" sz="quarter" idx="12"/>
          </p:nvPr>
        </p:nvSpPr>
        <p:spPr/>
        <p:txBody>
          <a:bodyPr/>
          <a:lstStyle/>
          <a:p>
            <a:pPr>
              <a:defRPr/>
            </a:pPr>
            <a:fld id="{AEB7165C-B5BA-477B-B534-1EDDB2CB9EF1}" type="slidenum">
              <a:rPr lang="zh-CN" altLang="fr-FR" smtClean="0"/>
              <a:pPr>
                <a:defRPr/>
              </a:pPr>
              <a:t>97</a:t>
            </a:fld>
            <a:endParaRPr lang="fr-FR" altLang="zh-CN"/>
          </a:p>
        </p:txBody>
      </p:sp>
      <p:pic>
        <p:nvPicPr>
          <p:cNvPr id="8" name="图片 4" descr="maven_mug_black-300x300.png"/>
          <p:cNvPicPr>
            <a:picLocks noChangeAspect="1"/>
          </p:cNvPicPr>
          <p:nvPr/>
        </p:nvPicPr>
        <p:blipFill>
          <a:blip r:embed="rId3" cstate="print"/>
          <a:srcRect/>
          <a:stretch>
            <a:fillRect/>
          </a:stretch>
        </p:blipFill>
        <p:spPr bwMode="auto">
          <a:xfrm>
            <a:off x="7451725" y="4581128"/>
            <a:ext cx="1692275" cy="1692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0872" y="1600200"/>
            <a:ext cx="8229600" cy="4525963"/>
          </a:xfrm>
        </p:spPr>
        <p:txBody>
          <a:bodyPr>
            <a:normAutofit/>
          </a:bodyPr>
          <a:lstStyle/>
          <a:p>
            <a:pPr eaLnBrk="1" hangingPunct="1">
              <a:buClr>
                <a:schemeClr val="accent6">
                  <a:lumMod val="75000"/>
                </a:schemeClr>
              </a:buClr>
              <a:buSzPct val="80000"/>
              <a:buFont typeface="Wingdings" pitchFamily="2" charset="2"/>
              <a:buChar char="p"/>
              <a:defRPr/>
            </a:pPr>
            <a:r>
              <a:rPr lang="en-US" altLang="zh-CN" sz="2400" dirty="0" smtClean="0"/>
              <a:t>1.3.4-beta-2</a:t>
            </a:r>
            <a:br>
              <a:rPr lang="en-US" altLang="zh-CN" sz="2400" dirty="0" smtClean="0"/>
            </a:br>
            <a:r>
              <a:rPr lang="en-US" altLang="zh-CN" sz="2400" dirty="0" smtClean="0"/>
              <a:t>&lt;main&gt;.&lt;minor&gt;.&lt;incremental&gt;-&lt;qualifier&gt;</a:t>
            </a:r>
          </a:p>
          <a:p>
            <a:pPr lvl="1" eaLnBrk="1" hangingPunct="1">
              <a:buClr>
                <a:schemeClr val="accent6">
                  <a:lumMod val="75000"/>
                </a:schemeClr>
              </a:buClr>
              <a:buSzPct val="80000"/>
              <a:buFont typeface="Wingdings" pitchFamily="2" charset="2"/>
              <a:buChar char="p"/>
              <a:defRPr/>
            </a:pPr>
            <a:endParaRPr lang="en-US" altLang="zh-CN" sz="2400" dirty="0" smtClean="0"/>
          </a:p>
          <a:p>
            <a:pPr eaLnBrk="1" hangingPunct="1">
              <a:buClr>
                <a:schemeClr val="accent6">
                  <a:lumMod val="75000"/>
                </a:schemeClr>
              </a:buClr>
              <a:buSzPct val="80000"/>
              <a:buFont typeface="Wingdings" pitchFamily="2" charset="2"/>
              <a:buChar char="p"/>
              <a:defRPr/>
            </a:pPr>
            <a:endParaRPr lang="en-US" altLang="zh-CN" sz="2400" dirty="0" smtClean="0"/>
          </a:p>
          <a:p>
            <a:pPr eaLnBrk="1" hangingPunct="1">
              <a:buClr>
                <a:schemeClr val="accent6">
                  <a:lumMod val="75000"/>
                </a:schemeClr>
              </a:buClr>
              <a:buSzPct val="80000"/>
              <a:buFont typeface="Wingdings" pitchFamily="2" charset="2"/>
              <a:buChar char="p"/>
              <a:defRPr/>
            </a:pPr>
            <a:r>
              <a:rPr lang="en-US" altLang="zh-CN" sz="2400" dirty="0" smtClean="0"/>
              <a:t>1.0.0-</a:t>
            </a:r>
            <a:r>
              <a:rPr lang="en-US" altLang="zh-CN" sz="2800" b="1" dirty="0" smtClean="0">
                <a:solidFill>
                  <a:schemeClr val="accent6"/>
                </a:solidFill>
              </a:rPr>
              <a:t>SNAPSHOT </a:t>
            </a:r>
            <a:r>
              <a:rPr lang="en-US" altLang="zh-CN" sz="2400" b="1" dirty="0" smtClean="0"/>
              <a:t>&amp; 1.4.1-20091030-124744-108</a:t>
            </a:r>
          </a:p>
          <a:p>
            <a:pPr lvl="1" eaLnBrk="1" hangingPunct="1">
              <a:buClr>
                <a:schemeClr val="accent6">
                  <a:lumMod val="75000"/>
                </a:schemeClr>
              </a:buClr>
              <a:buSzPct val="80000"/>
              <a:buFont typeface="Wingdings" pitchFamily="2" charset="2"/>
              <a:buChar char="p"/>
              <a:defRPr/>
            </a:pPr>
            <a:r>
              <a:rPr lang="en-US" altLang="zh-CN" sz="2000" dirty="0" smtClean="0"/>
              <a:t>Unstable version, in development</a:t>
            </a:r>
          </a:p>
          <a:p>
            <a:pPr lvl="1" eaLnBrk="1" hangingPunct="1">
              <a:buClr>
                <a:schemeClr val="accent6">
                  <a:lumMod val="75000"/>
                </a:schemeClr>
              </a:buClr>
              <a:buSzPct val="80000"/>
              <a:buFont typeface="Wingdings" pitchFamily="2" charset="2"/>
              <a:buChar char="p"/>
              <a:defRPr/>
            </a:pPr>
            <a:r>
              <a:rPr lang="en-US" altLang="zh-CN" sz="2000" dirty="0" smtClean="0"/>
              <a:t>Handy for get the latest status from other module</a:t>
            </a:r>
          </a:p>
          <a:p>
            <a:pPr lvl="1" eaLnBrk="1" hangingPunct="1">
              <a:buClr>
                <a:schemeClr val="accent6">
                  <a:lumMod val="75000"/>
                </a:schemeClr>
              </a:buClr>
              <a:buSzPct val="80000"/>
              <a:buFont typeface="Wingdings" pitchFamily="2" charset="2"/>
              <a:buChar char="p"/>
              <a:defRPr/>
            </a:pPr>
            <a:r>
              <a:rPr lang="en-US" altLang="zh-CN" sz="2000" dirty="0"/>
              <a:t>A</a:t>
            </a:r>
            <a:r>
              <a:rPr lang="en-US" altLang="zh-CN" sz="2000" dirty="0" smtClean="0"/>
              <a:t>uto update: daily; Force update</a:t>
            </a:r>
            <a:r>
              <a:rPr lang="zh-CN" altLang="en-US" sz="2000" dirty="0" smtClean="0"/>
              <a:t>： </a:t>
            </a:r>
            <a:r>
              <a:rPr lang="en-US" altLang="zh-CN" sz="2000" dirty="0" smtClean="0"/>
              <a:t>-U</a:t>
            </a:r>
          </a:p>
          <a:p>
            <a:pPr lvl="1" eaLnBrk="1" hangingPunct="1">
              <a:buClr>
                <a:schemeClr val="accent6">
                  <a:lumMod val="75000"/>
                </a:schemeClr>
              </a:buClr>
              <a:buSzPct val="80000"/>
              <a:buFont typeface="Wingdings" pitchFamily="2" charset="2"/>
              <a:buChar char="p"/>
              <a:defRPr/>
            </a:pPr>
            <a:r>
              <a:rPr lang="en-US" altLang="zh-CN" sz="2000" dirty="0" smtClean="0"/>
              <a:t>Principal</a:t>
            </a:r>
            <a:r>
              <a:rPr lang="zh-CN" altLang="en-US" sz="2000" dirty="0" smtClean="0"/>
              <a:t>：</a:t>
            </a:r>
            <a:r>
              <a:rPr lang="en-US" altLang="zh-CN" sz="2000" u="sng" dirty="0" smtClean="0"/>
              <a:t>Don’t</a:t>
            </a:r>
            <a:r>
              <a:rPr lang="zh-CN" altLang="en-US" sz="2000" dirty="0" smtClean="0"/>
              <a:t> </a:t>
            </a:r>
            <a:r>
              <a:rPr lang="en-US" altLang="zh-CN" sz="2000" dirty="0" smtClean="0"/>
              <a:t>depends on any external SNAPSHOT</a:t>
            </a:r>
          </a:p>
        </p:txBody>
      </p:sp>
      <p:sp>
        <p:nvSpPr>
          <p:cNvPr id="8" name="Slide Number Placeholder 7"/>
          <p:cNvSpPr>
            <a:spLocks noGrp="1"/>
          </p:cNvSpPr>
          <p:nvPr>
            <p:ph type="sldNum" sz="quarter" idx="12"/>
          </p:nvPr>
        </p:nvSpPr>
        <p:spPr/>
        <p:txBody>
          <a:bodyPr/>
          <a:lstStyle/>
          <a:p>
            <a:pPr>
              <a:defRPr/>
            </a:pPr>
            <a:fld id="{AEB7165C-B5BA-477B-B534-1EDDB2CB9EF1}" type="slidenum">
              <a:rPr lang="zh-CN" altLang="fr-FR" smtClean="0"/>
              <a:pPr>
                <a:defRPr/>
              </a:pPr>
              <a:t>98</a:t>
            </a:fld>
            <a:endParaRPr lang="fr-FR" altLang="zh-CN"/>
          </a:p>
        </p:txBody>
      </p:sp>
      <p:sp>
        <p:nvSpPr>
          <p:cNvPr id="4" name="圆角矩形标注 3"/>
          <p:cNvSpPr/>
          <p:nvPr/>
        </p:nvSpPr>
        <p:spPr>
          <a:xfrm>
            <a:off x="1143000" y="2500313"/>
            <a:ext cx="914400" cy="357187"/>
          </a:xfrm>
          <a:prstGeom prst="wedgeRoundRectCallout">
            <a:avLst>
              <a:gd name="adj1" fmla="val -46606"/>
              <a:gd name="adj2" fmla="val -92909"/>
              <a:gd name="adj3" fmla="val 16667"/>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zh-CN" sz="1200" dirty="0" smtClean="0"/>
              <a:t>Main release</a:t>
            </a:r>
            <a:endParaRPr lang="zh-CN" altLang="en-US" sz="1200" dirty="0"/>
          </a:p>
        </p:txBody>
      </p:sp>
      <p:sp>
        <p:nvSpPr>
          <p:cNvPr id="5" name="圆角矩形标注 4"/>
          <p:cNvSpPr/>
          <p:nvPr/>
        </p:nvSpPr>
        <p:spPr>
          <a:xfrm>
            <a:off x="2500313" y="2500313"/>
            <a:ext cx="914400" cy="357187"/>
          </a:xfrm>
          <a:prstGeom prst="wedgeRoundRectCallout">
            <a:avLst>
              <a:gd name="adj1" fmla="val -46606"/>
              <a:gd name="adj2" fmla="val -92909"/>
              <a:gd name="adj3" fmla="val 16667"/>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zh-CN" sz="1200" dirty="0" smtClean="0"/>
              <a:t>Minor release</a:t>
            </a:r>
            <a:endParaRPr lang="zh-CN" altLang="en-US" sz="1200" dirty="0"/>
          </a:p>
        </p:txBody>
      </p:sp>
      <p:sp>
        <p:nvSpPr>
          <p:cNvPr id="6" name="圆角矩形标注 5"/>
          <p:cNvSpPr/>
          <p:nvPr/>
        </p:nvSpPr>
        <p:spPr>
          <a:xfrm>
            <a:off x="3929063" y="2500313"/>
            <a:ext cx="914400" cy="357187"/>
          </a:xfrm>
          <a:prstGeom prst="wedgeRoundRectCallout">
            <a:avLst>
              <a:gd name="adj1" fmla="val -46606"/>
              <a:gd name="adj2" fmla="val -92909"/>
              <a:gd name="adj3" fmla="val 16667"/>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zh-CN" sz="1200" dirty="0" smtClean="0"/>
              <a:t>Bug fix</a:t>
            </a:r>
            <a:endParaRPr lang="zh-CN" altLang="en-US" sz="1200" dirty="0"/>
          </a:p>
        </p:txBody>
      </p:sp>
      <p:sp>
        <p:nvSpPr>
          <p:cNvPr id="7" name="圆角矩形标注 6"/>
          <p:cNvSpPr/>
          <p:nvPr/>
        </p:nvSpPr>
        <p:spPr>
          <a:xfrm>
            <a:off x="5357813" y="2500313"/>
            <a:ext cx="1071562" cy="428625"/>
          </a:xfrm>
          <a:prstGeom prst="wedgeRoundRectCallout">
            <a:avLst>
              <a:gd name="adj1" fmla="val -46606"/>
              <a:gd name="adj2" fmla="val -92909"/>
              <a:gd name="adj3" fmla="val 16667"/>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zh-CN" sz="1200" dirty="0" smtClean="0"/>
              <a:t>Milestone, alpha</a:t>
            </a:r>
            <a:r>
              <a:rPr lang="en-US" altLang="zh-CN" sz="1200" dirty="0"/>
              <a:t>, beta…</a:t>
            </a:r>
            <a:endParaRPr lang="zh-CN" altLang="en-US" sz="1200" dirty="0"/>
          </a:p>
        </p:txBody>
      </p:sp>
      <p:sp>
        <p:nvSpPr>
          <p:cNvPr id="9" name="TextBox 8"/>
          <p:cNvSpPr txBox="1"/>
          <p:nvPr/>
        </p:nvSpPr>
        <p:spPr>
          <a:xfrm>
            <a:off x="539552" y="332656"/>
            <a:ext cx="6192688"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Version Number</a:t>
            </a:r>
            <a:endParaRPr lang="zh-CN" altLang="en-US" sz="4000" dirty="0">
              <a:solidFill>
                <a:schemeClr val="accent6">
                  <a:lumMod val="75000"/>
                </a:schemeClr>
              </a:solidFill>
              <a:latin typeface="华文琥珀" pitchFamily="2" charset="-122"/>
              <a:ea typeface="华文琥珀" pitchFamily="2" charset="-122"/>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39552" y="332656"/>
            <a:ext cx="6192688" cy="707886"/>
          </a:xfrm>
          <a:prstGeom prst="rect">
            <a:avLst/>
          </a:prstGeom>
          <a:noFill/>
        </p:spPr>
        <p:txBody>
          <a:bodyPr wrap="square">
            <a:spAutoFit/>
          </a:bodyPr>
          <a:lstStyle/>
          <a:p>
            <a:pPr fontAlgn="auto">
              <a:spcBef>
                <a:spcPts val="0"/>
              </a:spcBef>
              <a:spcAft>
                <a:spcPts val="0"/>
              </a:spcAft>
              <a:defRPr/>
            </a:pPr>
            <a:r>
              <a:rPr lang="en-US" altLang="zh-CN" sz="4000" dirty="0" smtClean="0">
                <a:solidFill>
                  <a:schemeClr val="accent6">
                    <a:lumMod val="75000"/>
                  </a:schemeClr>
                </a:solidFill>
                <a:latin typeface="华文琥珀" pitchFamily="2" charset="-122"/>
                <a:ea typeface="华文琥珀" pitchFamily="2" charset="-122"/>
              </a:rPr>
              <a:t>Version Number</a:t>
            </a:r>
            <a:endParaRPr lang="zh-CN" altLang="en-US" sz="4000" dirty="0">
              <a:solidFill>
                <a:schemeClr val="accent6">
                  <a:lumMod val="75000"/>
                </a:schemeClr>
              </a:solidFill>
              <a:latin typeface="华文琥珀" pitchFamily="2" charset="-122"/>
              <a:ea typeface="华文琥珀" pitchFamily="2" charset="-122"/>
            </a:endParaRPr>
          </a:p>
        </p:txBody>
      </p:sp>
      <p:pic>
        <p:nvPicPr>
          <p:cNvPr id="10" name="图片 9" descr="2011-04-09_2002.png"/>
          <p:cNvPicPr>
            <a:picLocks noChangeAspect="1"/>
          </p:cNvPicPr>
          <p:nvPr/>
        </p:nvPicPr>
        <p:blipFill>
          <a:blip r:embed="rId2" cstate="print"/>
          <a:stretch>
            <a:fillRect/>
          </a:stretch>
        </p:blipFill>
        <p:spPr>
          <a:xfrm>
            <a:off x="611560" y="1268760"/>
            <a:ext cx="6160451" cy="38884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p:cNvSpPr txBox="1"/>
          <p:nvPr/>
        </p:nvSpPr>
        <p:spPr>
          <a:xfrm>
            <a:off x="4499992" y="5301208"/>
            <a:ext cx="3384376" cy="276999"/>
          </a:xfrm>
          <a:prstGeom prst="rect">
            <a:avLst/>
          </a:prstGeom>
          <a:noFill/>
        </p:spPr>
        <p:txBody>
          <a:bodyPr wrap="square" rtlCol="0">
            <a:spAutoFit/>
          </a:bodyPr>
          <a:lstStyle/>
          <a:p>
            <a:r>
              <a:rPr lang="en-US" altLang="zh-CN" sz="1200" i="1" dirty="0" smtClean="0">
                <a:solidFill>
                  <a:srgbClr val="EB7339"/>
                </a:solidFill>
              </a:rPr>
              <a:t>from ‘Practical API Design’ by </a:t>
            </a:r>
            <a:r>
              <a:rPr lang="en-US" altLang="zh-CN" sz="1200" i="1" dirty="0" err="1" smtClean="0">
                <a:solidFill>
                  <a:srgbClr val="EB7339"/>
                </a:solidFill>
              </a:rPr>
              <a:t>Jaroslav</a:t>
            </a:r>
            <a:r>
              <a:rPr lang="en-US" altLang="zh-CN" sz="1200" i="1" dirty="0" smtClean="0">
                <a:solidFill>
                  <a:srgbClr val="EB7339"/>
                </a:solidFill>
              </a:rPr>
              <a:t> </a:t>
            </a:r>
            <a:r>
              <a:rPr lang="en-US" altLang="zh-CN" sz="1200" i="1" dirty="0" err="1" smtClean="0">
                <a:solidFill>
                  <a:srgbClr val="EB7339"/>
                </a:solidFill>
              </a:rPr>
              <a:t>Tulach</a:t>
            </a:r>
            <a:endParaRPr lang="zh-CN" altLang="en-US" sz="1200" i="1" dirty="0">
              <a:solidFill>
                <a:srgbClr val="EB7339"/>
              </a:solidFill>
            </a:endParaRPr>
          </a:p>
        </p:txBody>
      </p:sp>
      <p:sp>
        <p:nvSpPr>
          <p:cNvPr id="5" name="Slide Number Placeholder 4"/>
          <p:cNvSpPr>
            <a:spLocks noGrp="1"/>
          </p:cNvSpPr>
          <p:nvPr>
            <p:ph type="sldNum" sz="quarter" idx="12"/>
          </p:nvPr>
        </p:nvSpPr>
        <p:spPr/>
        <p:txBody>
          <a:bodyPr/>
          <a:lstStyle/>
          <a:p>
            <a:pPr>
              <a:defRPr/>
            </a:pPr>
            <a:fld id="{AEB7165C-B5BA-477B-B534-1EDDB2CB9EF1}" type="slidenum">
              <a:rPr lang="zh-CN" altLang="fr-FR" smtClean="0"/>
              <a:pPr>
                <a:defRPr/>
              </a:pPr>
              <a:t>99</a:t>
            </a:fld>
            <a:endParaRPr lang="fr-FR"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46136</TotalTime>
  <Words>7524</Words>
  <Application>Microsoft Macintosh PowerPoint</Application>
  <PresentationFormat>On-screen Show (4:3)</PresentationFormat>
  <Paragraphs>1866</Paragraphs>
  <Slides>120</Slides>
  <Notes>0</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120</vt:i4>
      </vt:variant>
    </vt:vector>
  </HeadingPairs>
  <TitlesOfParts>
    <vt:vector size="134" baseType="lpstr">
      <vt:lpstr>Arial Black</vt:lpstr>
      <vt:lpstr>Calibri</vt:lpstr>
      <vt:lpstr>Calibri Light</vt:lpstr>
      <vt:lpstr>Courier New</vt:lpstr>
      <vt:lpstr>DengXian</vt:lpstr>
      <vt:lpstr>DengXian Light</vt:lpstr>
      <vt:lpstr>Times New Roman</vt:lpstr>
      <vt:lpstr>Wingdings</vt:lpstr>
      <vt:lpstr>华文琥珀</vt:lpstr>
      <vt:lpstr>宋体</vt:lpstr>
      <vt:lpstr>黑体</vt:lpstr>
      <vt:lpstr>Arial</vt:lpstr>
      <vt:lpstr>Office Theme</vt:lpstr>
      <vt:lpstr>Visio</vt:lpstr>
      <vt:lpstr>maven In Action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NAD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user</dc:creator>
  <cp:lastModifiedBy>Juven Xu</cp:lastModifiedBy>
  <cp:revision>1003</cp:revision>
  <dcterms:created xsi:type="dcterms:W3CDTF">2008-04-16T16:25:08Z</dcterms:created>
  <dcterms:modified xsi:type="dcterms:W3CDTF">2015-10-30T01:12:40Z</dcterms:modified>
</cp:coreProperties>
</file>