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1960-8B4C-450E-BDEA-DE9837CA43D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E88C-B3BF-46C1-BF21-299A50018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7" y="264521"/>
            <a:ext cx="11535957" cy="64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2" y="138791"/>
            <a:ext cx="11652071" cy="6554290"/>
          </a:xfrm>
          <a:prstGeom prst="rect">
            <a:avLst/>
          </a:prstGeom>
        </p:spPr>
      </p:pic>
      <p:pic>
        <p:nvPicPr>
          <p:cNvPr id="5" name="Audio1.ModeloFriss.LOSyNLO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Marcador 1" time="1381.972"/>
                  </p14:bmkLst>
                </p14:media>
              </p:ext>
            </p:extLst>
          </p:nvPr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6081" y="1271454"/>
            <a:ext cx="977536" cy="977536"/>
          </a:xfrm>
          <a:prstGeom prst="rect">
            <a:avLst/>
          </a:prstGeom>
          <a:ln w="3810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Rectángulo 5"/>
          <p:cNvSpPr/>
          <p:nvPr/>
        </p:nvSpPr>
        <p:spPr>
          <a:xfrm>
            <a:off x="1301638" y="1406279"/>
            <a:ext cx="24785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9050">
                  <a:solidFill>
                    <a:srgbClr val="92D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anose="03070402050302030203" pitchFamily="66" charset="0"/>
              </a:rPr>
              <a:t>Reproduce:</a:t>
            </a:r>
            <a:endParaRPr lang="es-ES" sz="5400" b="1" dirty="0">
              <a:ln w="19050">
                <a:solidFill>
                  <a:srgbClr val="92D05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cxnSp>
        <p:nvCxnSpPr>
          <p:cNvPr id="10" name="Conector curvado 9"/>
          <p:cNvCxnSpPr/>
          <p:nvPr/>
        </p:nvCxnSpPr>
        <p:spPr>
          <a:xfrm>
            <a:off x="288585" y="940526"/>
            <a:ext cx="1147638" cy="819696"/>
          </a:xfrm>
          <a:prstGeom prst="curvedConnector3">
            <a:avLst>
              <a:gd name="adj1" fmla="val 29512"/>
            </a:avLst>
          </a:prstGeom>
          <a:ln w="571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/>
          <p:nvPr/>
        </p:nvCxnSpPr>
        <p:spPr>
          <a:xfrm>
            <a:off x="4793255" y="1760222"/>
            <a:ext cx="2122697" cy="61721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3" y="303712"/>
            <a:ext cx="11473544" cy="645386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84281" y="1360713"/>
            <a:ext cx="24785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9050">
                  <a:solidFill>
                    <a:srgbClr val="92D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anose="03070402050302030203" pitchFamily="66" charset="0"/>
              </a:rPr>
              <a:t>Reproduce:</a:t>
            </a:r>
            <a:endParaRPr lang="es-ES" sz="5400" b="1" dirty="0">
              <a:ln w="19050">
                <a:solidFill>
                  <a:srgbClr val="92D050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5" name="Audio2.ModeloFriss.LOSyNLO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2845" y="1360713"/>
            <a:ext cx="1001486" cy="100148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7" name="Conector curvado 6"/>
          <p:cNvCxnSpPr>
            <a:endCxn id="6" idx="1"/>
          </p:cNvCxnSpPr>
          <p:nvPr/>
        </p:nvCxnSpPr>
        <p:spPr>
          <a:xfrm>
            <a:off x="992777" y="1162594"/>
            <a:ext cx="791504" cy="55206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/>
          <p:cNvCxnSpPr/>
          <p:nvPr/>
        </p:nvCxnSpPr>
        <p:spPr>
          <a:xfrm rot="16200000" flipH="1">
            <a:off x="5414478" y="1600123"/>
            <a:ext cx="1071307" cy="103196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" y="235131"/>
            <a:ext cx="11472090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Panorámica</PresentationFormat>
  <Paragraphs>2</Paragraphs>
  <Slides>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5</cp:revision>
  <dcterms:created xsi:type="dcterms:W3CDTF">2023-02-10T18:27:08Z</dcterms:created>
  <dcterms:modified xsi:type="dcterms:W3CDTF">2023-02-10T19:11:45Z</dcterms:modified>
</cp:coreProperties>
</file>