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7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3D59-776C-4521-9FF0-84A467A72B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EECB-30E1-4029-8800-C23AB036BF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78796"/>
            <a:ext cx="11464835" cy="64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0" y="107768"/>
            <a:ext cx="11837851" cy="66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28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" y="225333"/>
            <a:ext cx="11538857" cy="64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46956"/>
            <a:ext cx="11768185" cy="66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1</cp:revision>
  <dcterms:created xsi:type="dcterms:W3CDTF">2023-02-15T19:33:35Z</dcterms:created>
  <dcterms:modified xsi:type="dcterms:W3CDTF">2023-02-15T19:38:37Z</dcterms:modified>
</cp:coreProperties>
</file>