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 constructor is a special member function whose task is to initialize the objects of its class.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It is special because its name is same as the class name.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The constructor </a:t>
            </a:r>
            <a:r>
              <a:rPr lang="en-US" dirty="0" smtClean="0"/>
              <a:t>is invoked whenever an object of its associated class is created.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It is called constructor because it constructs the values of the data members of the class.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endParaRPr lang="en-US" dirty="0" smtClean="0"/>
          </a:p>
          <a:p>
            <a:r>
              <a:rPr lang="en-US" dirty="0" smtClean="0"/>
              <a:t>Public: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(void);		//</a:t>
            </a:r>
            <a:r>
              <a:rPr lang="en-US" i="1" dirty="0" smtClean="0">
                <a:solidFill>
                  <a:srgbClr val="FF0000"/>
                </a:solidFill>
              </a:rPr>
              <a:t>constructor declared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Integer ::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(void) //</a:t>
            </a:r>
            <a:r>
              <a:rPr lang="en-US" i="1" dirty="0" smtClean="0">
                <a:solidFill>
                  <a:srgbClr val="FF0000"/>
                </a:solidFill>
              </a:rPr>
              <a:t>constructor defined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M=0;N=0;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When a class contains a constructor it is guaranteed that an object created by the class will be initialized automatically.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Integer int1;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Not only creates the object int1 of type integer but also initializes its data members  m and n to zero.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mtClean="0"/>
              <a:t>Constructor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Constructors And Destructors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Destructors</dc:title>
  <dc:creator>user</dc:creator>
  <cp:lastModifiedBy>user</cp:lastModifiedBy>
  <cp:revision>5</cp:revision>
  <dcterms:created xsi:type="dcterms:W3CDTF">2006-08-16T00:00:00Z</dcterms:created>
  <dcterms:modified xsi:type="dcterms:W3CDTF">2014-06-27T07:56:47Z</dcterms:modified>
</cp:coreProperties>
</file>