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70" r:id="rId12"/>
    <p:sldId id="272" r:id="rId13"/>
    <p:sldId id="274" r:id="rId14"/>
    <p:sldId id="276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8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D58A-645E-4477-BA4D-91C4CE915982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6AB8-987D-43ED-8D59-54D252F3A1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Structure members with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access members of structure with structure variable, we used the dot </a:t>
            </a:r>
            <a:r>
              <a:rPr lang="en-IN" dirty="0" smtClean="0"/>
              <a:t>.</a:t>
            </a:r>
            <a:r>
              <a:rPr lang="en-IN" dirty="0"/>
              <a:t> operator. But when we have a pointer of structure type, we use arrow</a:t>
            </a:r>
            <a:r>
              <a:rPr lang="en-IN" b="1" dirty="0">
                <a:solidFill>
                  <a:srgbClr val="FF0000"/>
                </a:solidFill>
              </a:rPr>
              <a:t> </a:t>
            </a:r>
            <a:r>
              <a:rPr lang="en-IN" b="1" dirty="0" smtClean="0">
                <a:solidFill>
                  <a:srgbClr val="FF0000"/>
                </a:solidFill>
              </a:rPr>
              <a:t>-&gt;</a:t>
            </a:r>
            <a:r>
              <a:rPr lang="en-IN" dirty="0"/>
              <a:t> to access structure members.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err="1" smtClean="0"/>
              <a:t>struct</a:t>
            </a:r>
            <a:r>
              <a:rPr lang="en-IN" sz="2800" dirty="0" smtClean="0"/>
              <a:t> </a:t>
            </a:r>
            <a:r>
              <a:rPr lang="en-IN" sz="2800" b="1" dirty="0"/>
              <a:t>Book</a:t>
            </a:r>
            <a:r>
              <a:rPr lang="en-IN" sz="2800" dirty="0" smtClean="0"/>
              <a:t> </a:t>
            </a:r>
          </a:p>
          <a:p>
            <a:pPr>
              <a:buNone/>
            </a:pPr>
            <a:r>
              <a:rPr lang="en-IN" sz="2800" dirty="0" smtClean="0"/>
              <a:t>{ </a:t>
            </a:r>
          </a:p>
          <a:p>
            <a:pPr>
              <a:buNone/>
            </a:pPr>
            <a:r>
              <a:rPr lang="en-IN" sz="2800" dirty="0" smtClean="0"/>
              <a:t>      char name[10]; </a:t>
            </a:r>
          </a:p>
          <a:p>
            <a:pPr>
              <a:buNone/>
            </a:pPr>
            <a:r>
              <a:rPr lang="en-IN" sz="2800" dirty="0" smtClean="0"/>
              <a:t>       </a:t>
            </a:r>
            <a:r>
              <a:rPr lang="en-IN" sz="2800" dirty="0" err="1" smtClean="0"/>
              <a:t>int</a:t>
            </a:r>
            <a:r>
              <a:rPr lang="en-IN" sz="2800" dirty="0" smtClean="0"/>
              <a:t> price; </a:t>
            </a:r>
          </a:p>
          <a:p>
            <a:pPr>
              <a:buNone/>
            </a:pPr>
            <a:r>
              <a:rPr lang="en-IN" sz="2800" dirty="0" smtClean="0"/>
              <a:t>} </a:t>
            </a:r>
          </a:p>
          <a:p>
            <a:pPr>
              <a:buNone/>
            </a:pPr>
            <a:r>
              <a:rPr lang="en-IN" sz="2800" dirty="0" err="1" smtClean="0"/>
              <a:t>int</a:t>
            </a:r>
            <a:r>
              <a:rPr lang="en-IN" sz="2800" dirty="0" smtClean="0"/>
              <a:t> main()</a:t>
            </a:r>
          </a:p>
          <a:p>
            <a:pPr>
              <a:buNone/>
            </a:pPr>
            <a:r>
              <a:rPr lang="en-IN" sz="2800" dirty="0" smtClean="0"/>
              <a:t> { </a:t>
            </a:r>
          </a:p>
          <a:p>
            <a:pPr lvl="1">
              <a:buNone/>
            </a:pPr>
            <a:r>
              <a:rPr lang="en-IN" sz="2400" dirty="0" err="1" smtClean="0"/>
              <a:t>struct</a:t>
            </a:r>
            <a:r>
              <a:rPr lang="en-IN" sz="2400" dirty="0" smtClean="0"/>
              <a:t> </a:t>
            </a:r>
            <a:r>
              <a:rPr lang="en-IN" sz="2400" b="1" dirty="0"/>
              <a:t>Book</a:t>
            </a:r>
            <a:r>
              <a:rPr lang="en-IN" sz="2400" dirty="0" smtClean="0"/>
              <a:t> b; </a:t>
            </a:r>
          </a:p>
          <a:p>
            <a:pPr lvl="1">
              <a:buNone/>
            </a:pPr>
            <a:r>
              <a:rPr lang="en-IN" sz="2400" dirty="0" err="1" smtClean="0"/>
              <a:t>struct</a:t>
            </a:r>
            <a:r>
              <a:rPr lang="en-IN" sz="2400" dirty="0" smtClean="0"/>
              <a:t> Book* </a:t>
            </a:r>
            <a:r>
              <a:rPr lang="en-IN" sz="2400" dirty="0" err="1" smtClean="0"/>
              <a:t>ptr</a:t>
            </a:r>
            <a:r>
              <a:rPr lang="en-IN" sz="2400" dirty="0" smtClean="0"/>
              <a:t> = &amp;b; </a:t>
            </a:r>
          </a:p>
          <a:p>
            <a:pPr lvl="1">
              <a:buNone/>
            </a:pPr>
            <a:r>
              <a:rPr lang="en-IN" sz="2400" dirty="0" err="1" smtClean="0"/>
              <a:t>ptr</a:t>
            </a:r>
            <a:r>
              <a:rPr lang="en-IN" sz="2400" dirty="0" smtClean="0"/>
              <a:t>-&gt;name = "Dan Brown"; </a:t>
            </a:r>
          </a:p>
          <a:p>
            <a:pPr lvl="1">
              <a:buNone/>
            </a:pPr>
            <a:r>
              <a:rPr lang="en-IN" sz="2400" dirty="0" err="1" smtClean="0"/>
              <a:t>ptr</a:t>
            </a:r>
            <a:r>
              <a:rPr lang="en-IN" sz="2400" dirty="0" smtClean="0"/>
              <a:t>-&gt;price = 500;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IN" dirty="0" smtClean="0"/>
              <a:t>Write the definition of a function Alter(</a:t>
            </a:r>
            <a:r>
              <a:rPr lang="en-IN" dirty="0" err="1" smtClean="0"/>
              <a:t>int</a:t>
            </a:r>
            <a:r>
              <a:rPr lang="en-IN" dirty="0" smtClean="0"/>
              <a:t> A[], </a:t>
            </a:r>
            <a:r>
              <a:rPr lang="en-IN" dirty="0" err="1" smtClean="0"/>
              <a:t>int</a:t>
            </a:r>
            <a:r>
              <a:rPr lang="en-IN" dirty="0" smtClean="0"/>
              <a:t> N) in C++, which should change all the multiples of 5 in the array to 5 and rest of the elements as 0. </a:t>
            </a:r>
          </a:p>
          <a:p>
            <a:r>
              <a:rPr lang="en-IN" dirty="0" smtClean="0"/>
              <a:t>For example, if an array of 10 integers is as follows: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429000"/>
            <a:ext cx="8072494" cy="32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6357982" cy="366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814393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4805388" cy="43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/>
              <a:t> A </a:t>
            </a:r>
            <a:r>
              <a:rPr lang="en-US" b="1" dirty="0" err="1"/>
              <a:t>struct</a:t>
            </a:r>
            <a:r>
              <a:rPr lang="en-US" dirty="0"/>
              <a:t> (short for structure) allows us to group variables of mixed data types together into a single unit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Because </a:t>
            </a:r>
            <a:r>
              <a:rPr lang="en-US" dirty="0" err="1"/>
              <a:t>structs</a:t>
            </a:r>
            <a:r>
              <a:rPr lang="en-US" dirty="0"/>
              <a:t> are user-defined, we first have to tell the compiler what our </a:t>
            </a:r>
            <a:r>
              <a:rPr lang="en-US" dirty="0" err="1"/>
              <a:t>struct</a:t>
            </a:r>
            <a:r>
              <a:rPr lang="en-US" dirty="0"/>
              <a:t> looks like before we can begin using it. To do this, we declare our </a:t>
            </a:r>
            <a:r>
              <a:rPr lang="en-US" dirty="0" err="1"/>
              <a:t>struct</a:t>
            </a:r>
            <a:r>
              <a:rPr lang="en-US" dirty="0"/>
              <a:t> using </a:t>
            </a:r>
            <a:r>
              <a:rPr lang="en-US" dirty="0" smtClean="0"/>
              <a:t>the </a:t>
            </a:r>
            <a:r>
              <a:rPr lang="en-US" i="1" dirty="0" err="1" smtClean="0"/>
              <a:t>struct</a:t>
            </a:r>
            <a:r>
              <a:rPr lang="en-US" dirty="0"/>
              <a:t> keyword.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 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nID</a:t>
            </a:r>
            <a:r>
              <a:rPr lang="en-US" sz="3200" dirty="0"/>
              <a:t>;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nAge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    float </a:t>
            </a:r>
            <a:r>
              <a:rPr lang="en-US" dirty="0" err="1"/>
              <a:t>fWage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};</a:t>
            </a:r>
          </a:p>
          <a:p>
            <a:r>
              <a:rPr lang="en-US" dirty="0"/>
              <a:t>The Employee </a:t>
            </a:r>
            <a:r>
              <a:rPr lang="en-US" dirty="0" err="1"/>
              <a:t>struct</a:t>
            </a:r>
            <a:r>
              <a:rPr lang="en-US" dirty="0"/>
              <a:t> contains 3 variables inside of it: two </a:t>
            </a:r>
            <a:r>
              <a:rPr lang="en-US" dirty="0" err="1"/>
              <a:t>ints</a:t>
            </a:r>
            <a:r>
              <a:rPr lang="en-US" dirty="0"/>
              <a:t> and a float. These variables are called </a:t>
            </a:r>
            <a:r>
              <a:rPr lang="en-US" b="1" dirty="0">
                <a:solidFill>
                  <a:srgbClr val="FF0000"/>
                </a:solidFill>
              </a:rPr>
              <a:t>members </a:t>
            </a:r>
            <a:r>
              <a:rPr lang="en-US" dirty="0"/>
              <a:t>(or fields).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In order to use the Employee </a:t>
            </a:r>
            <a:r>
              <a:rPr lang="en-US" dirty="0" err="1"/>
              <a:t>struct</a:t>
            </a:r>
            <a:r>
              <a:rPr lang="en-US" dirty="0"/>
              <a:t>, we simply declare a variable of type Employee: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Employee </a:t>
            </a:r>
            <a:r>
              <a:rPr lang="en-US" dirty="0" smtClean="0"/>
              <a:t>Joe;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order to access the individual members, we use the </a:t>
            </a:r>
            <a:r>
              <a:rPr lang="en-US" b="1" i="1" dirty="0">
                <a:solidFill>
                  <a:srgbClr val="FF0000"/>
                </a:solidFill>
              </a:rPr>
              <a:t>member selection operator</a:t>
            </a:r>
            <a:r>
              <a:rPr lang="en-US" dirty="0"/>
              <a:t> (which is a period).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/>
              <a:t>Employee </a:t>
            </a:r>
            <a:r>
              <a:rPr lang="en-US" dirty="0" err="1"/>
              <a:t>sJoe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 err="1"/>
              <a:t>sJoe.nID</a:t>
            </a:r>
            <a:r>
              <a:rPr lang="en-US" dirty="0"/>
              <a:t>= 14; </a:t>
            </a:r>
            <a:r>
              <a:rPr lang="en-US" dirty="0" smtClean="0"/>
              <a:t>	</a:t>
            </a:r>
            <a:r>
              <a:rPr lang="en-US" sz="2400" dirty="0" smtClean="0"/>
              <a:t>// initialize </a:t>
            </a:r>
            <a:r>
              <a:rPr lang="en-US" sz="2400" dirty="0" err="1" smtClean="0"/>
              <a:t>nID</a:t>
            </a:r>
            <a:r>
              <a:rPr lang="en-US" sz="2400" dirty="0" smtClean="0"/>
              <a:t> within </a:t>
            </a:r>
            <a:r>
              <a:rPr lang="en-US" sz="2400" dirty="0" err="1" smtClean="0"/>
              <a:t>sJoe</a:t>
            </a:r>
            <a:endParaRPr lang="en-US" dirty="0"/>
          </a:p>
          <a:p>
            <a:pPr fontAlgn="base">
              <a:buNone/>
            </a:pPr>
            <a:r>
              <a:rPr lang="en-US" dirty="0" err="1"/>
              <a:t>sJoe.nAge</a:t>
            </a:r>
            <a:r>
              <a:rPr lang="en-US" dirty="0"/>
              <a:t> = 32; </a:t>
            </a:r>
            <a:r>
              <a:rPr lang="en-US" sz="2400" dirty="0"/>
              <a:t>// initialize </a:t>
            </a:r>
            <a:r>
              <a:rPr lang="en-US" sz="2400" dirty="0" err="1"/>
              <a:t>nAge</a:t>
            </a:r>
            <a:r>
              <a:rPr lang="en-US" sz="2400" dirty="0"/>
              <a:t> within </a:t>
            </a:r>
            <a:r>
              <a:rPr lang="en-US" sz="2400" dirty="0" err="1"/>
              <a:t>sJoe</a:t>
            </a:r>
            <a:endParaRPr lang="en-US" sz="2400" dirty="0"/>
          </a:p>
          <a:p>
            <a:pPr fontAlgn="base">
              <a:buNone/>
            </a:pPr>
            <a:r>
              <a:rPr lang="en-US" dirty="0" err="1"/>
              <a:t>sJoe.fWage</a:t>
            </a:r>
            <a:r>
              <a:rPr lang="en-US" dirty="0"/>
              <a:t> = 24.15</a:t>
            </a:r>
            <a:r>
              <a:rPr lang="en-US" dirty="0" smtClean="0"/>
              <a:t>;</a:t>
            </a:r>
            <a:r>
              <a:rPr lang="en-US" sz="2400" dirty="0"/>
              <a:t>// initialize </a:t>
            </a:r>
            <a:r>
              <a:rPr lang="en-US" sz="2400" dirty="0" err="1"/>
              <a:t>fWage</a:t>
            </a:r>
            <a:r>
              <a:rPr lang="en-US" sz="2400" dirty="0"/>
              <a:t> within </a:t>
            </a:r>
            <a:r>
              <a:rPr lang="en-US" sz="2400" dirty="0" err="1"/>
              <a:t>sJoe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91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class and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 of a class are private by default and members of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are public by default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When deriving a </a:t>
            </a:r>
            <a:r>
              <a:rPr lang="en-US" dirty="0" err="1"/>
              <a:t>struct</a:t>
            </a:r>
            <a:r>
              <a:rPr lang="en-US" dirty="0"/>
              <a:t> from a class/</a:t>
            </a:r>
            <a:r>
              <a:rPr lang="en-US" dirty="0" err="1"/>
              <a:t>struct</a:t>
            </a:r>
            <a:r>
              <a:rPr lang="en-US" dirty="0"/>
              <a:t>, default access-</a:t>
            </a:r>
            <a:r>
              <a:rPr lang="en-US" dirty="0" err="1"/>
              <a:t>specifier</a:t>
            </a:r>
            <a:r>
              <a:rPr lang="en-US" dirty="0"/>
              <a:t> for a base class/</a:t>
            </a:r>
            <a:r>
              <a:rPr lang="en-US" dirty="0" err="1"/>
              <a:t>struct</a:t>
            </a:r>
            <a:r>
              <a:rPr lang="en-US" dirty="0"/>
              <a:t> is public. And when deriving a class, default access </a:t>
            </a:r>
            <a:r>
              <a:rPr lang="en-US" dirty="0" err="1"/>
              <a:t>specifier</a:t>
            </a:r>
            <a:r>
              <a:rPr lang="en-US" dirty="0"/>
              <a:t> is private.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inventory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part_no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float cost;</a:t>
            </a:r>
          </a:p>
          <a:p>
            <a:pPr>
              <a:buNone/>
            </a:pPr>
            <a:r>
              <a:rPr lang="en-US" dirty="0" smtClean="0"/>
              <a:t> float price;</a:t>
            </a:r>
          </a:p>
          <a:p>
            <a:pPr>
              <a:buNone/>
            </a:pPr>
            <a:r>
              <a:rPr lang="en-US" dirty="0" smtClean="0"/>
              <a:t> };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Pointer To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b="1" dirty="0"/>
              <a:t>Book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>
              <a:buNone/>
            </a:pPr>
            <a:r>
              <a:rPr lang="en-IN" dirty="0" smtClean="0"/>
              <a:t>    char name[10]; 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price; </a:t>
            </a:r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>
              <a:buNone/>
            </a:pPr>
            <a:r>
              <a:rPr lang="en-IN" dirty="0" smtClean="0"/>
              <a:t>{ </a:t>
            </a:r>
          </a:p>
          <a:p>
            <a:pPr lvl="1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b="1" dirty="0"/>
              <a:t>Book</a:t>
            </a:r>
            <a:r>
              <a:rPr lang="en-IN" dirty="0" smtClean="0"/>
              <a:t> a; </a:t>
            </a:r>
            <a:r>
              <a:rPr lang="en-IN" sz="1800" i="1" dirty="0">
                <a:solidFill>
                  <a:srgbClr val="FF0000"/>
                </a:solidFill>
              </a:rPr>
              <a:t>//Single structure variable</a:t>
            </a:r>
            <a:r>
              <a:rPr lang="en-IN" sz="1800" dirty="0" smtClean="0">
                <a:solidFill>
                  <a:srgbClr val="FF0000"/>
                </a:solidFill>
              </a:rPr>
              <a:t> </a:t>
            </a:r>
            <a:r>
              <a:rPr lang="en-IN" sz="1800" dirty="0" err="1" smtClean="0">
                <a:solidFill>
                  <a:srgbClr val="FF0000"/>
                </a:solidFill>
              </a:rPr>
              <a:t>struct</a:t>
            </a:r>
            <a:r>
              <a:rPr lang="en-IN" sz="18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r>
              <a:rPr lang="en-IN" dirty="0" smtClean="0"/>
              <a:t>Book* </a:t>
            </a:r>
            <a:r>
              <a:rPr lang="en-IN" dirty="0" err="1" smtClean="0"/>
              <a:t>ptr</a:t>
            </a:r>
            <a:r>
              <a:rPr lang="en-IN" dirty="0" smtClean="0"/>
              <a:t>; </a:t>
            </a:r>
            <a:r>
              <a:rPr lang="en-IN" sz="1800" i="1" dirty="0">
                <a:solidFill>
                  <a:srgbClr val="FF0000"/>
                </a:solidFill>
              </a:rPr>
              <a:t>//Pointer of Structure </a:t>
            </a:r>
            <a:r>
              <a:rPr lang="en-IN" sz="1800" i="1" dirty="0" smtClean="0">
                <a:solidFill>
                  <a:srgbClr val="FF0000"/>
                </a:solidFill>
              </a:rPr>
              <a:t>type</a:t>
            </a:r>
          </a:p>
          <a:p>
            <a:pPr lvl="1">
              <a:buNone/>
            </a:pPr>
            <a:r>
              <a:rPr lang="en-IN" sz="1800" i="1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/>
              <a:t>ptr</a:t>
            </a:r>
            <a:r>
              <a:rPr lang="en-IN" dirty="0" smtClean="0"/>
              <a:t> = &amp;a; </a:t>
            </a:r>
          </a:p>
          <a:p>
            <a:pPr lvl="1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</a:t>
            </a:r>
            <a:r>
              <a:rPr lang="en-IN" b="1" dirty="0"/>
              <a:t>Book</a:t>
            </a:r>
            <a:r>
              <a:rPr lang="en-IN" dirty="0" smtClean="0"/>
              <a:t> b[10]; </a:t>
            </a:r>
            <a:r>
              <a:rPr lang="en-IN" sz="1800" i="1" dirty="0">
                <a:solidFill>
                  <a:srgbClr val="FF0000"/>
                </a:solidFill>
              </a:rPr>
              <a:t>//Array of structure variables </a:t>
            </a:r>
          </a:p>
          <a:p>
            <a:pPr lvl="1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Book* p; </a:t>
            </a:r>
            <a:r>
              <a:rPr lang="en-IN" sz="1800" i="1" dirty="0">
                <a:solidFill>
                  <a:srgbClr val="FF0000"/>
                </a:solidFill>
              </a:rPr>
              <a:t>//Pointer of Structure type </a:t>
            </a:r>
            <a:endParaRPr lang="en-IN" sz="1800" i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IN" dirty="0" smtClean="0"/>
              <a:t>p = &amp;b; 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Sheldon\Desktop\pointer-to-structur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46" y="428604"/>
            <a:ext cx="8229658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292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Structures </vt:lpstr>
      <vt:lpstr>Slide 2</vt:lpstr>
      <vt:lpstr>Slide 3</vt:lpstr>
      <vt:lpstr>Slide 4</vt:lpstr>
      <vt:lpstr>Slide 5</vt:lpstr>
      <vt:lpstr>Difference between class and a structure</vt:lpstr>
      <vt:lpstr>Arrays of Structures</vt:lpstr>
      <vt:lpstr>Pointer To Structure</vt:lpstr>
      <vt:lpstr>Slide 9</vt:lpstr>
      <vt:lpstr>Accessing Structure members with pointer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</dc:title>
  <dc:creator>sheryl</dc:creator>
  <cp:lastModifiedBy>RHSS 5</cp:lastModifiedBy>
  <cp:revision>7</cp:revision>
  <dcterms:created xsi:type="dcterms:W3CDTF">2014-09-13T14:09:47Z</dcterms:created>
  <dcterms:modified xsi:type="dcterms:W3CDTF">2015-08-18T02:31:37Z</dcterms:modified>
</cp:coreProperties>
</file>