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04F6-F877-4E63-BB82-14DA402EF0AD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F0C5-983B-46C3-A630-26DF0DFE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*(pNumbers+1) = number[3];</a:t>
            </a:r>
          </a:p>
          <a:p>
            <a:endParaRPr lang="en-US" dirty="0"/>
          </a:p>
          <a:p>
            <a:r>
              <a:rPr lang="en-US" dirty="0"/>
              <a:t>In this case, the second pointer points to the array that is the second column of the Number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are variables that store the address of another variable.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smtClean="0"/>
              <a:t>=10;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*pointer;</a:t>
            </a:r>
          </a:p>
          <a:p>
            <a:pPr>
              <a:buNone/>
            </a:pPr>
            <a:r>
              <a:rPr lang="en-US" dirty="0" smtClean="0"/>
              <a:t>pointer=&amp;</a:t>
            </a:r>
            <a:r>
              <a:rPr lang="en-US" dirty="0" err="1" smtClean="0"/>
              <a:t>abc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 *pointer;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4343400"/>
            <a:ext cx="376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* operator when used to output the pointer value is called the value at operator.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using namespace std;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int</a:t>
            </a:r>
            <a:r>
              <a:rPr lang="en-US" dirty="0" smtClean="0"/>
              <a:t> *pointer; </a:t>
            </a:r>
          </a:p>
          <a:p>
            <a:pPr>
              <a:buNone/>
            </a:pPr>
            <a:r>
              <a:rPr lang="en-US" dirty="0" smtClean="0"/>
              <a:t>	pointer = &amp;value; </a:t>
            </a:r>
          </a:p>
          <a:p>
            <a:pPr>
              <a:buNone/>
            </a:pPr>
            <a:r>
              <a:rPr lang="en-US" dirty="0" smtClean="0"/>
              <a:t>	value = 26;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"value = " &lt;&lt; value &lt;&lt; "\n";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"*pointer = " &lt;&lt; *pointer &lt;&lt; "\n";</a:t>
            </a:r>
          </a:p>
          <a:p>
            <a:pPr>
              <a:buNone/>
            </a:pPr>
            <a:r>
              <a:rPr lang="en-US" dirty="0" smtClean="0"/>
              <a:t>	 value = 35;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"value = " &lt;&lt; value &lt;&lt; "\n";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cout</a:t>
            </a:r>
            <a:r>
              <a:rPr lang="en-US" dirty="0" smtClean="0"/>
              <a:t> &lt;&lt; "*pointer = " &lt;&lt; *pointer &lt;&lt; "\n";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"\n"; 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6400800"/>
            <a:ext cx="47244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Value=26</a:t>
            </a:r>
          </a:p>
          <a:p>
            <a:pPr algn="ctr"/>
            <a:r>
              <a:rPr lang="en-US" sz="5400" dirty="0" smtClean="0"/>
              <a:t>*pointer=26</a:t>
            </a:r>
          </a:p>
          <a:p>
            <a:pPr algn="ctr"/>
            <a:r>
              <a:rPr lang="en-US" sz="5400" dirty="0" smtClean="0"/>
              <a:t>Value=35</a:t>
            </a:r>
          </a:p>
          <a:p>
            <a:pPr algn="ctr"/>
            <a:r>
              <a:rPr lang="en-US" sz="5400" dirty="0" smtClean="0"/>
              <a:t>*pointer=35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6457E-6 L 3.33333E-6 -1.076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/>
              <a:t>both *pointer and Value have the same value. This allows you to change the value of the pointer directly and affect the main variable meanwhile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Therefore, you can safely change the value of the pointer and it will be assigned accordingly.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using </a:t>
            </a:r>
            <a:r>
              <a:rPr lang="en-US" b="1" dirty="0"/>
              <a:t>namespace std; 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main()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{ 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value;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*pointer;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Pointer </a:t>
            </a:r>
            <a:r>
              <a:rPr lang="en-US" b="1" dirty="0"/>
              <a:t>= &amp;value</a:t>
            </a:r>
            <a:r>
              <a:rPr lang="en-US" b="1" dirty="0" smtClean="0"/>
              <a:t>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/>
              <a:t>Value = 26;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"Value = " &lt;&lt; value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"*pointer = " &lt;&lt; *pointer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Value </a:t>
            </a:r>
            <a:r>
              <a:rPr lang="en-US" b="1" dirty="0"/>
              <a:t>= 35;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"Value = " &lt;&lt; value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"*pointer = " &lt;&lt; *pointer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*</a:t>
            </a:r>
            <a:r>
              <a:rPr lang="en-US" b="1" dirty="0"/>
              <a:t>pointer = 144;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"Value = " &lt;&lt; value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"*pointer = " &lt;&lt; *pointer 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r>
              <a:rPr lang="en-US" b="1" dirty="0"/>
              <a:t>&lt;&lt; "\n"; </a:t>
            </a:r>
            <a:endParaRPr lang="en-US" b="1" dirty="0" smtClean="0"/>
          </a:p>
          <a:p>
            <a:pPr lvl="1">
              <a:buNone/>
            </a:pPr>
            <a:r>
              <a:rPr lang="en-US" b="1" dirty="0" smtClean="0"/>
              <a:t>return </a:t>
            </a:r>
            <a:r>
              <a:rPr lang="en-US" b="1" dirty="0"/>
              <a:t>0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6400800"/>
            <a:ext cx="4724400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Value=26</a:t>
            </a:r>
          </a:p>
          <a:p>
            <a:pPr algn="ctr"/>
            <a:r>
              <a:rPr lang="en-US" sz="5400" dirty="0" smtClean="0"/>
              <a:t>*pointer=26</a:t>
            </a:r>
          </a:p>
          <a:p>
            <a:pPr algn="ctr"/>
            <a:r>
              <a:rPr lang="en-US" sz="5400" dirty="0" smtClean="0"/>
              <a:t>Value=35</a:t>
            </a:r>
          </a:p>
          <a:p>
            <a:pPr algn="ctr"/>
            <a:r>
              <a:rPr lang="en-US" sz="5400" dirty="0" smtClean="0"/>
              <a:t>*pointer=35</a:t>
            </a:r>
          </a:p>
          <a:p>
            <a:pPr algn="ctr"/>
            <a:r>
              <a:rPr lang="en-US" sz="5400" dirty="0" smtClean="0"/>
              <a:t>Value=144</a:t>
            </a:r>
          </a:p>
          <a:p>
            <a:pPr algn="ctr"/>
            <a:r>
              <a:rPr lang="en-US" sz="5400" dirty="0" smtClean="0"/>
              <a:t>*pointer=144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6457E-6 L 3.33333E-6 -1.076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using namespace std;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</a:t>
            </a:r>
            <a:r>
              <a:rPr lang="en-US" sz="2800" b="1" dirty="0" smtClean="0"/>
              <a:t> </a:t>
            </a:r>
            <a:r>
              <a:rPr lang="en-US" sz="2800" b="1" dirty="0" smtClean="0"/>
              <a:t> 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students;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ptrStudents</a:t>
            </a:r>
            <a:r>
              <a:rPr lang="en-US" b="1" dirty="0" smtClean="0"/>
              <a:t>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ptrStudents</a:t>
            </a:r>
            <a:r>
              <a:rPr lang="en-US" b="1" dirty="0" smtClean="0"/>
              <a:t> = &amp;students;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"Number of students: ";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 &gt;&gt; *</a:t>
            </a:r>
            <a:r>
              <a:rPr lang="en-US" b="1" dirty="0" err="1" smtClean="0"/>
              <a:t>ptrStudents</a:t>
            </a:r>
            <a:r>
              <a:rPr lang="en-US" b="1" dirty="0" smtClean="0"/>
              <a:t>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"\</a:t>
            </a:r>
            <a:r>
              <a:rPr lang="en-US" b="1" dirty="0" err="1" smtClean="0"/>
              <a:t>nNumber</a:t>
            </a:r>
            <a:r>
              <a:rPr lang="en-US" b="1" dirty="0" smtClean="0"/>
              <a:t> of students: " &lt;&lt; students &lt;&lt; "\</a:t>
            </a:r>
            <a:r>
              <a:rPr lang="en-US" b="1" dirty="0" err="1" smtClean="0"/>
              <a:t>nThat</a:t>
            </a:r>
            <a:r>
              <a:rPr lang="en-US" b="1" dirty="0" smtClean="0"/>
              <a:t> is: " &lt;&lt; *</a:t>
            </a:r>
            <a:r>
              <a:rPr lang="en-US" b="1" dirty="0" err="1" smtClean="0"/>
              <a:t>ptrStudents</a:t>
            </a:r>
            <a:r>
              <a:rPr lang="en-US" b="1" dirty="0" smtClean="0"/>
              <a:t> &lt;&lt; " students.";</a:t>
            </a:r>
          </a:p>
          <a:p>
            <a:pPr lvl="1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 &lt;&lt; "\n\n"; </a:t>
            </a:r>
          </a:p>
          <a:p>
            <a:pPr lvl="1">
              <a:buNone/>
            </a:pPr>
            <a:r>
              <a:rPr lang="en-US" b="1" dirty="0" smtClean="0"/>
              <a:t>return 0;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using namespace std;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r>
              <a:rPr lang="en-US" dirty="0" smtClean="0"/>
              <a:t> { </a:t>
            </a:r>
          </a:p>
          <a:p>
            <a:r>
              <a:rPr lang="en-US" dirty="0" smtClean="0"/>
              <a:t> double balance[5] = {1000.0, 2.0, 3.4, 17.0, 50.0}; double *p;</a:t>
            </a:r>
          </a:p>
          <a:p>
            <a:r>
              <a:rPr lang="en-US" dirty="0" smtClean="0"/>
              <a:t> p = balance;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"Array values using pointer 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for 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*(</a:t>
            </a:r>
            <a:r>
              <a:rPr lang="en-US" dirty="0" err="1" smtClean="0"/>
              <a:t>p+i</a:t>
            </a:r>
            <a:r>
              <a:rPr lang="en-US" dirty="0" smtClean="0"/>
              <a:t>)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multi-dimensional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*</a:t>
            </a:r>
            <a:r>
              <a:rPr lang="en-US" b="1" dirty="0" err="1" smtClean="0">
                <a:solidFill>
                  <a:srgbClr val="FF0000"/>
                </a:solidFill>
              </a:rPr>
              <a:t>pNumbers</a:t>
            </a:r>
            <a:r>
              <a:rPr lang="en-US" b="1" dirty="0" smtClean="0">
                <a:solidFill>
                  <a:srgbClr val="FF0000"/>
                </a:solidFill>
              </a:rPr>
              <a:t>[2];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declaration creates two pointers, and each pointer points to an array of integers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After this declaration, you can initialize each pointer as you see fit. In fact, each pointer can point to an array of a different dimension.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429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Pointers</vt:lpstr>
      <vt:lpstr>Slide 2</vt:lpstr>
      <vt:lpstr>Slide 3</vt:lpstr>
      <vt:lpstr>Slide 4</vt:lpstr>
      <vt:lpstr>Slide 5</vt:lpstr>
      <vt:lpstr>Slide 6</vt:lpstr>
      <vt:lpstr>Slide 7</vt:lpstr>
      <vt:lpstr>Slide 8</vt:lpstr>
      <vt:lpstr>Pointers to multi-dimensional arrays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Structures</dc:title>
  <dc:creator>sheryl</dc:creator>
  <cp:lastModifiedBy>XII</cp:lastModifiedBy>
  <cp:revision>11</cp:revision>
  <dcterms:created xsi:type="dcterms:W3CDTF">2014-09-12T13:19:10Z</dcterms:created>
  <dcterms:modified xsi:type="dcterms:W3CDTF">2015-08-11T04:23:08Z</dcterms:modified>
</cp:coreProperties>
</file>