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0" autoAdjust="0"/>
    <p:restoredTop sz="94660"/>
  </p:normalViewPr>
  <p:slideViewPr>
    <p:cSldViewPr snapToGrid="0">
      <p:cViewPr varScale="1">
        <p:scale>
          <a:sx n="93" d="100"/>
          <a:sy n="93" d="100"/>
        </p:scale>
        <p:origin x="92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385F1-C26A-CC1D-274B-03821B1DFB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9080CA-DF28-6945-3A6B-09A2F2B7FE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172D56-6042-5AC8-5FBD-7B162F663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D7AB1-DD53-4E84-9C16-81FA03B398CB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A286A1-2C0D-E749-EAA2-59BF790A9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871B58-4064-5E20-86D2-2760CC785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D8298-12B2-472E-A3D9-127281196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401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612AD-2E79-803C-2F23-F46764462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B3722A-DF8C-AB3D-6A2A-88C9F2A801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B06710-3DD2-7FE1-8EDE-DEF7A4A3D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D7AB1-DD53-4E84-9C16-81FA03B398CB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1C3B03-2EE8-D8B8-77D6-1A418B916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73F633-A0A4-7E35-2503-3F4D4C05D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D8298-12B2-472E-A3D9-127281196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573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5840C6-85D0-9EB8-D13C-79E7B7D9B9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67ED2B-174C-7779-641B-12239C8DB7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A8187E-8AAE-D826-8ED3-8B071CAD3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D7AB1-DD53-4E84-9C16-81FA03B398CB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EC7985-A28F-90E5-5B8C-239DCA5EF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D1BED2-6E88-AE0B-B643-4E875A0D2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D8298-12B2-472E-A3D9-127281196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752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CC51F-989A-E33C-9E92-FD9971AA4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52966-6ECC-E0E3-0B6D-43D3D7EEBA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66C509-5A94-F17D-D243-39DAEB9FE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D7AB1-DD53-4E84-9C16-81FA03B398CB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239CF5-993C-9DF7-7138-63EE417A4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BA3326-0155-91A7-3079-5728D1691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D8298-12B2-472E-A3D9-127281196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93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AAB9F-5B92-5AD1-2CF6-CC2D20CEB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46656E-9D08-EE66-4EA4-A06B574B5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A39A5-A224-527B-ACA0-9E40C3866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D7AB1-DD53-4E84-9C16-81FA03B398CB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43A8BC-3483-24D5-B6F8-333DEBBF7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2C8D6B-3462-5778-A7D2-D326DB09C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D8298-12B2-472E-A3D9-127281196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090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7F416-3232-A9B7-DC48-347F81EE1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E45872-29FC-5B3C-3D77-D05DF7CAA4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8AF94A-107F-8EE1-CC6F-2BEC6DC08A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BAD238-4C9F-C1F2-9F5E-535AFD2DE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D7AB1-DD53-4E84-9C16-81FA03B398CB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791F4D-33BA-710E-76B5-0A7943A46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716BAF-3179-E2F2-D99D-9E74DDB59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D8298-12B2-472E-A3D9-127281196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71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EEA92-2417-0589-03C8-9202154D2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71900E-07AC-27E7-701C-28F4D24257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17843A-B4CE-6020-7F67-D41423EA36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DAB0C5-2856-27BC-4BB6-44E959A04C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380C68-3D2B-3478-761D-5E462FD2EC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6DE357-52A8-9E22-7800-668BC0FE5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D7AB1-DD53-4E84-9C16-81FA03B398CB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EA847F-AE05-81CC-C6E1-596302E42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7235DD-F7BE-687E-FAF4-03CB0D00A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D8298-12B2-472E-A3D9-127281196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563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34BAC-1F05-7B2F-C1B6-93C12FAC0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259187-0E1A-B2A6-853A-06D93FB33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D7AB1-DD53-4E84-9C16-81FA03B398CB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881945-D028-C4E4-2F5D-782F6B637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5D3C86-41B5-725E-200A-85F53E115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D8298-12B2-472E-A3D9-127281196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707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191644-CA81-925F-AB64-3D31B81AD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D7AB1-DD53-4E84-9C16-81FA03B398CB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E7D3C9-7E6D-A972-2A06-830D3CD97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B07F7A-6A72-B66A-5D81-BC588A09F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D8298-12B2-472E-A3D9-127281196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077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39CB6-61FA-B983-4DAA-52DE85F9A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7E85B5-41FB-0D69-EDF7-8C5FCEE210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B335EA-4A72-8B99-1A31-9304541C5F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A5F6A8-1659-6262-FAC0-EB66C01E5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D7AB1-DD53-4E84-9C16-81FA03B398CB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609748-B061-E595-5735-EAD9D2F29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9CF1D6-D98A-C3F0-880D-83285C38A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D8298-12B2-472E-A3D9-127281196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797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962D4-A228-4153-5F3B-43AEFA455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2AEB9E-5BAE-0753-765B-59DEA3E2C2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36FFA1-5D91-8548-8D6F-B6E77A8C80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3C87D1-54D1-257F-6617-7ABEBD990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D7AB1-DD53-4E84-9C16-81FA03B398CB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37EF97-91C9-CCDB-A0C3-F723A0311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AB91E4-4AB3-3CC7-AEC4-17AF32989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D8298-12B2-472E-A3D9-127281196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691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A72E3A-D6FE-7200-3686-109562F98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EF8D48-537D-7D49-D4F4-5B1A110C2A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D7DFBA-C432-8487-2A25-4621470EAE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6D7AB1-DD53-4E84-9C16-81FA03B398CB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770411-E613-AB84-B01D-6A5B83AA40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207F7A-8508-702A-8C70-085C7D58A0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8D8298-12B2-472E-A3D9-127281196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663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B5AAF32-251C-35F1-BC76-C3873058D9C3}"/>
              </a:ext>
            </a:extLst>
          </p:cNvPr>
          <p:cNvSpPr txBox="1"/>
          <p:nvPr/>
        </p:nvSpPr>
        <p:spPr>
          <a:xfrm>
            <a:off x="6096000" y="313267"/>
            <a:ext cx="728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`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1F6D0E4-6129-88C8-2C48-4F9594D2DD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6783" y="0"/>
            <a:ext cx="5438433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2C1D068-2AB4-C18D-D887-AC651A6380D4}"/>
              </a:ext>
            </a:extLst>
          </p:cNvPr>
          <p:cNvSpPr txBox="1"/>
          <p:nvPr/>
        </p:nvSpPr>
        <p:spPr>
          <a:xfrm>
            <a:off x="6201833" y="515567"/>
            <a:ext cx="1176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29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35F68A-EA16-CA3C-C7DD-31F5D8D20812}"/>
              </a:ext>
            </a:extLst>
          </p:cNvPr>
          <p:cNvSpPr txBox="1"/>
          <p:nvPr/>
        </p:nvSpPr>
        <p:spPr>
          <a:xfrm>
            <a:off x="5769842" y="1198166"/>
            <a:ext cx="1176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28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3C73989-78BD-BE2D-5135-ED6C148FCE6D}"/>
              </a:ext>
            </a:extLst>
          </p:cNvPr>
          <p:cNvSpPr txBox="1"/>
          <p:nvPr/>
        </p:nvSpPr>
        <p:spPr>
          <a:xfrm>
            <a:off x="5426083" y="1822998"/>
            <a:ext cx="1176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27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9C37E1-656E-13F5-21A4-C4F4CF6CE0D0}"/>
              </a:ext>
            </a:extLst>
          </p:cNvPr>
          <p:cNvSpPr txBox="1"/>
          <p:nvPr/>
        </p:nvSpPr>
        <p:spPr>
          <a:xfrm>
            <a:off x="5020860" y="2489856"/>
            <a:ext cx="1176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26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19644F9-B52D-CB1C-68F1-8A0B960B7FA9}"/>
              </a:ext>
            </a:extLst>
          </p:cNvPr>
          <p:cNvSpPr txBox="1"/>
          <p:nvPr/>
        </p:nvSpPr>
        <p:spPr>
          <a:xfrm>
            <a:off x="4592975" y="3156714"/>
            <a:ext cx="1176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2EC6254-BE59-79FB-8C57-7D2F3ABE4553}"/>
              </a:ext>
            </a:extLst>
          </p:cNvPr>
          <p:cNvSpPr txBox="1"/>
          <p:nvPr/>
        </p:nvSpPr>
        <p:spPr>
          <a:xfrm>
            <a:off x="4249216" y="3673033"/>
            <a:ext cx="1176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E2BDE6B-E1E5-3ACC-D8AA-EE87FF9597CE}"/>
              </a:ext>
            </a:extLst>
          </p:cNvPr>
          <p:cNvSpPr txBox="1"/>
          <p:nvPr/>
        </p:nvSpPr>
        <p:spPr>
          <a:xfrm>
            <a:off x="3843993" y="4304596"/>
            <a:ext cx="1176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1304415-7BA5-DD74-D477-56E7FA877318}"/>
              </a:ext>
            </a:extLst>
          </p:cNvPr>
          <p:cNvSpPr txBox="1"/>
          <p:nvPr/>
        </p:nvSpPr>
        <p:spPr>
          <a:xfrm>
            <a:off x="3583532" y="5080850"/>
            <a:ext cx="1176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5227470-F980-58EC-7742-00B70F967D73}"/>
              </a:ext>
            </a:extLst>
          </p:cNvPr>
          <p:cNvSpPr txBox="1"/>
          <p:nvPr/>
        </p:nvSpPr>
        <p:spPr>
          <a:xfrm>
            <a:off x="3376783" y="5721230"/>
            <a:ext cx="1176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2D45332-74DA-275C-F2E0-766B0BF408D3}"/>
              </a:ext>
            </a:extLst>
          </p:cNvPr>
          <p:cNvSpPr txBox="1"/>
          <p:nvPr/>
        </p:nvSpPr>
        <p:spPr>
          <a:xfrm>
            <a:off x="3473530" y="6313428"/>
            <a:ext cx="1176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F727326-96A9-55E9-3DDE-3B843E306256}"/>
              </a:ext>
            </a:extLst>
          </p:cNvPr>
          <p:cNvSpPr txBox="1"/>
          <p:nvPr/>
        </p:nvSpPr>
        <p:spPr>
          <a:xfrm>
            <a:off x="4339803" y="6377496"/>
            <a:ext cx="1176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CE212CF-8E5E-A31D-36CC-D8E0FA9E0887}"/>
              </a:ext>
            </a:extLst>
          </p:cNvPr>
          <p:cNvSpPr txBox="1"/>
          <p:nvPr/>
        </p:nvSpPr>
        <p:spPr>
          <a:xfrm>
            <a:off x="5122802" y="6160796"/>
            <a:ext cx="1176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7D51CFB-0EE8-6FDB-151B-AC0B67A6BC2C}"/>
              </a:ext>
            </a:extLst>
          </p:cNvPr>
          <p:cNvSpPr txBox="1"/>
          <p:nvPr/>
        </p:nvSpPr>
        <p:spPr>
          <a:xfrm>
            <a:off x="5613399" y="5611158"/>
            <a:ext cx="1176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C1C5864-FAAC-E99A-3B0A-59C568E16ED7}"/>
              </a:ext>
            </a:extLst>
          </p:cNvPr>
          <p:cNvSpPr txBox="1"/>
          <p:nvPr/>
        </p:nvSpPr>
        <p:spPr>
          <a:xfrm>
            <a:off x="5647266" y="5124606"/>
            <a:ext cx="1176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4CF86B3-703B-5510-69FF-1CF31B7B3345}"/>
              </a:ext>
            </a:extLst>
          </p:cNvPr>
          <p:cNvSpPr txBox="1"/>
          <p:nvPr/>
        </p:nvSpPr>
        <p:spPr>
          <a:xfrm>
            <a:off x="5871632" y="4674298"/>
            <a:ext cx="1176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CCBF5A6-E2B4-E3FB-20EF-272E54EFA167}"/>
              </a:ext>
            </a:extLst>
          </p:cNvPr>
          <p:cNvSpPr txBox="1"/>
          <p:nvPr/>
        </p:nvSpPr>
        <p:spPr>
          <a:xfrm>
            <a:off x="6235699" y="4272932"/>
            <a:ext cx="1176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96D9046-7AC6-72A0-63B3-247C608A5D39}"/>
              </a:ext>
            </a:extLst>
          </p:cNvPr>
          <p:cNvSpPr txBox="1"/>
          <p:nvPr/>
        </p:nvSpPr>
        <p:spPr>
          <a:xfrm>
            <a:off x="6532216" y="3871566"/>
            <a:ext cx="1176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53C5A1B-681A-5B3D-43BE-E1B172D10903}"/>
              </a:ext>
            </a:extLst>
          </p:cNvPr>
          <p:cNvSpPr txBox="1"/>
          <p:nvPr/>
        </p:nvSpPr>
        <p:spPr>
          <a:xfrm>
            <a:off x="6824132" y="3437899"/>
            <a:ext cx="1176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721D1F1-7494-09A0-0A9B-0D6C03E70FD8}"/>
              </a:ext>
            </a:extLst>
          </p:cNvPr>
          <p:cNvSpPr txBox="1"/>
          <p:nvPr/>
        </p:nvSpPr>
        <p:spPr>
          <a:xfrm>
            <a:off x="7120649" y="2964919"/>
            <a:ext cx="1176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260D76F-C1AE-52C9-8B49-25B7A2788990}"/>
              </a:ext>
            </a:extLst>
          </p:cNvPr>
          <p:cNvSpPr txBox="1"/>
          <p:nvPr/>
        </p:nvSpPr>
        <p:spPr>
          <a:xfrm>
            <a:off x="6824132" y="2318032"/>
            <a:ext cx="1176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6FC33-4A1D-2D9C-6AAF-475BFBE8D179}"/>
              </a:ext>
            </a:extLst>
          </p:cNvPr>
          <p:cNvSpPr txBox="1"/>
          <p:nvPr/>
        </p:nvSpPr>
        <p:spPr>
          <a:xfrm>
            <a:off x="6824132" y="1710760"/>
            <a:ext cx="1176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DA55134-D864-87F9-16E7-878A5FC7CF27}"/>
              </a:ext>
            </a:extLst>
          </p:cNvPr>
          <p:cNvSpPr txBox="1"/>
          <p:nvPr/>
        </p:nvSpPr>
        <p:spPr>
          <a:xfrm>
            <a:off x="7230914" y="1237629"/>
            <a:ext cx="1176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59DB421-C238-A151-7777-D60689C63185}"/>
              </a:ext>
            </a:extLst>
          </p:cNvPr>
          <p:cNvSpPr txBox="1"/>
          <p:nvPr/>
        </p:nvSpPr>
        <p:spPr>
          <a:xfrm>
            <a:off x="7412565" y="704982"/>
            <a:ext cx="1176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8829182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24</Words>
  <Application>Microsoft Office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>The University of Alabama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Sadaf Mahmoudikouhi</dc:creator>
  <cp:lastModifiedBy>Sadaf Mahmoudikouhi</cp:lastModifiedBy>
  <cp:revision>1</cp:revision>
  <dcterms:created xsi:type="dcterms:W3CDTF">2023-07-14T14:00:10Z</dcterms:created>
  <dcterms:modified xsi:type="dcterms:W3CDTF">2023-07-14T15:41:26Z</dcterms:modified>
</cp:coreProperties>
</file>