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E275E-D385-A0B2-3806-CEE19073C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D5240-CC82-1012-E1A2-E031385A9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C4AEA-B374-74C4-F27C-9622F694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729A-36A9-4046-9CF6-E362A23B9FF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87F46-CCD3-4C81-CBA7-C0357BA9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BA23D-11FA-9675-2174-7ED9C227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1855-BF4D-4E80-BD63-19981ED16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3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A4AF0-4468-A839-D4F9-A1321D13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FB621-7ACD-9628-5E6D-336F924B1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1DB83-B7BE-0F40-B985-335B9FAE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729A-36A9-4046-9CF6-E362A23B9FF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F94F2-2DF2-4DC9-D2F3-0ED00BB90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52A61-9B6B-518C-7387-CFF7A19D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1855-BF4D-4E80-BD63-19981ED16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58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FBC3EF-6A1A-74CF-08C5-2DCAB3F00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DA326-9F38-9499-60EF-18A16AE09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ACBEB-B95F-2659-4591-ED226A12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729A-36A9-4046-9CF6-E362A23B9FF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45822-F57A-BD29-1A0D-531A0BE9C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FBC51-67B0-F6C3-779E-4FA23D42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1855-BF4D-4E80-BD63-19981ED16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7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4A3C-4D19-C8B9-D0DA-38C8CB97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A60EA-578D-D9EF-2401-BDE8263E8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8F7C0-8829-1DD3-C400-6E54D773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729A-36A9-4046-9CF6-E362A23B9FF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F47C5-0C21-2482-2A87-AFD3CC0A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7BFD0-37F8-2345-D4D2-0D2B9697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1855-BF4D-4E80-BD63-19981ED16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2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DAEC3-AD77-390D-AF95-B9FE53D0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2B72D-C610-0370-E72A-45A859DD9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AEE76-EF69-BEA8-5AEA-0CB494A2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729A-36A9-4046-9CF6-E362A23B9FF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9EC6C-A63F-65CA-B2BD-532EAA5E4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329CD-18D6-1637-65C5-EDFDE0EB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1855-BF4D-4E80-BD63-19981ED16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0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CA2A-3C43-DDC4-EFDA-B46847133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9C378-EEF0-A4CC-E5A0-1DBA334313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CA2DB-A4E1-4C2A-76F8-E3F3A428D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B0B11-A568-0D2A-2DE1-1AC4D8F6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729A-36A9-4046-9CF6-E362A23B9FF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BA369-222C-61C4-BA77-55EFA5F8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03BF7-2029-8323-49BA-F9A768F3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1855-BF4D-4E80-BD63-19981ED16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8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ACD0C-ACBA-0BC7-FC81-B215D5730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50528-49A5-C7AB-1CB2-E0A6CC5C7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7FCC5-3E88-595B-2498-A190B8592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1D31F-3966-DB0D-1DAC-3D6AD48EB2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4A65-769D-45FF-AFB4-3EC553585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756C7-6C9D-C466-EDD4-34975165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729A-36A9-4046-9CF6-E362A23B9FF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FDA86-3D2B-1500-3E4B-FEB352105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730DC3-F212-236A-25EA-BEF3999C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1855-BF4D-4E80-BD63-19981ED16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59CF-E35E-AEEA-5085-1A1A0CE8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BCA28-CE0E-69E0-AE59-FD8394C8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729A-36A9-4046-9CF6-E362A23B9FF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59D77-9078-D38A-4651-DB7BF83A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20D3B-37DE-AF87-EA46-7F07886F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1855-BF4D-4E80-BD63-19981ED16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9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51031-617A-D9D1-D682-E69A6A97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729A-36A9-4046-9CF6-E362A23B9FF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9028F5-5504-B09F-F703-D20E1C4E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32CA8-294F-7390-1AA4-C8AAAB88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1855-BF4D-4E80-BD63-19981ED16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20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90FD-E8E3-43CE-30D0-18C101418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81294-A11E-4874-8014-D5CD0C774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807BA-FB73-9287-F5AD-6ED07B5E2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22499-7EC1-6166-972B-F382FADC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729A-36A9-4046-9CF6-E362A23B9FF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CA395-29BF-B348-AADF-7777C5055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57E1C-1A9A-B244-E534-6A446548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1855-BF4D-4E80-BD63-19981ED16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4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40B9F-E036-7EC2-A68D-4695F97DB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89FB59-78E6-C293-8AD6-0589C0B84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21A7C-99DA-EB99-747A-59F279DC1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D76FA-B259-2D7C-BB3A-E05472AEE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729A-36A9-4046-9CF6-E362A23B9FF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789AF-4F5F-7D50-3E27-13E62773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CAEEA-45BE-BCBC-65F0-6E01E4AA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1855-BF4D-4E80-BD63-19981ED16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8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D551B-458A-B098-FA58-356CE5260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657BE-298D-6B7A-DCAD-117401831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F427A-540F-7ED8-FF1C-5985E09FB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8729A-36A9-4046-9CF6-E362A23B9FF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8F48B-D332-DF67-9886-F7E44B354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0D2D6-E15B-055D-37FF-A6A167BDD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41855-BF4D-4E80-BD63-19981ED16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4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CC3D8E1-8B19-7620-C29F-5CBF8BB23522}"/>
              </a:ext>
            </a:extLst>
          </p:cNvPr>
          <p:cNvGrpSpPr/>
          <p:nvPr/>
        </p:nvGrpSpPr>
        <p:grpSpPr>
          <a:xfrm>
            <a:off x="-754439" y="522958"/>
            <a:ext cx="6102220" cy="3173955"/>
            <a:chOff x="-255376" y="606845"/>
            <a:chExt cx="6102220" cy="317395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D8DBE19-1FAA-CDCB-23AD-9442C184CAE4}"/>
                </a:ext>
              </a:extLst>
            </p:cNvPr>
            <p:cNvGrpSpPr/>
            <p:nvPr/>
          </p:nvGrpSpPr>
          <p:grpSpPr>
            <a:xfrm>
              <a:off x="-255376" y="606845"/>
              <a:ext cx="6102220" cy="3173955"/>
              <a:chOff x="-255376" y="606845"/>
              <a:chExt cx="6102220" cy="3173955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23C7259-987D-5B87-2DB9-09F8747F9476}"/>
                  </a:ext>
                </a:extLst>
              </p:cNvPr>
              <p:cNvGrpSpPr/>
              <p:nvPr/>
            </p:nvGrpSpPr>
            <p:grpSpPr>
              <a:xfrm>
                <a:off x="1307227" y="2151061"/>
                <a:ext cx="2997355" cy="1629739"/>
                <a:chOff x="1307227" y="2151061"/>
                <a:chExt cx="2997355" cy="1629739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1CE6459-B8C5-FE83-EA8F-549A8A67A1B5}"/>
                    </a:ext>
                  </a:extLst>
                </p:cNvPr>
                <p:cNvSpPr txBox="1"/>
                <p:nvPr/>
              </p:nvSpPr>
              <p:spPr>
                <a:xfrm rot="16200000">
                  <a:off x="632571" y="2854909"/>
                  <a:ext cx="159553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08-27 12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1FD2E13-10AB-570D-314A-C5E36A4A9551}"/>
                    </a:ext>
                  </a:extLst>
                </p:cNvPr>
                <p:cNvSpPr txBox="1"/>
                <p:nvPr/>
              </p:nvSpPr>
              <p:spPr>
                <a:xfrm rot="16200000">
                  <a:off x="894182" y="2859922"/>
                  <a:ext cx="159553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08-27 16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E9D1E26-D031-2FEF-BAA2-CA4FDCAFCE71}"/>
                    </a:ext>
                  </a:extLst>
                </p:cNvPr>
                <p:cNvSpPr txBox="1"/>
                <p:nvPr/>
              </p:nvSpPr>
              <p:spPr>
                <a:xfrm rot="16200000">
                  <a:off x="1198785" y="2852492"/>
                  <a:ext cx="159553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08-27 20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AC12614-1CE0-3C8B-2BAF-0FD2C8D899E8}"/>
                    </a:ext>
                  </a:extLst>
                </p:cNvPr>
                <p:cNvSpPr txBox="1"/>
                <p:nvPr/>
              </p:nvSpPr>
              <p:spPr>
                <a:xfrm rot="16200000">
                  <a:off x="1464661" y="2833146"/>
                  <a:ext cx="159553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08-28 00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B758A64-D22C-871C-C0AC-7BE8CEC72528}"/>
                    </a:ext>
                  </a:extLst>
                </p:cNvPr>
                <p:cNvSpPr txBox="1"/>
                <p:nvPr/>
              </p:nvSpPr>
              <p:spPr>
                <a:xfrm rot="16200000">
                  <a:off x="1742923" y="2833146"/>
                  <a:ext cx="159553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08-28 04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62C037A-E720-8B9C-7491-98605F485C40}"/>
                    </a:ext>
                  </a:extLst>
                </p:cNvPr>
                <p:cNvSpPr txBox="1"/>
                <p:nvPr/>
              </p:nvSpPr>
              <p:spPr>
                <a:xfrm rot="16200000">
                  <a:off x="1997967" y="2836948"/>
                  <a:ext cx="159553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08-28 08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016CC06-7724-79D9-6C58-832A3395AA73}"/>
                    </a:ext>
                  </a:extLst>
                </p:cNvPr>
                <p:cNvSpPr txBox="1"/>
                <p:nvPr/>
              </p:nvSpPr>
              <p:spPr>
                <a:xfrm rot="16200000">
                  <a:off x="2289317" y="2825717"/>
                  <a:ext cx="159553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08-28 12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FDB1401-2A60-A9DC-C156-CD4EEAAC09BE}"/>
                    </a:ext>
                  </a:extLst>
                </p:cNvPr>
                <p:cNvSpPr txBox="1"/>
                <p:nvPr/>
              </p:nvSpPr>
              <p:spPr>
                <a:xfrm rot="16200000">
                  <a:off x="2550928" y="2833146"/>
                  <a:ext cx="159553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08-28 16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830256-5C87-4421-81BD-DBA60221678E}"/>
                    </a:ext>
                  </a:extLst>
                </p:cNvPr>
                <p:cNvSpPr txBox="1"/>
                <p:nvPr/>
              </p:nvSpPr>
              <p:spPr>
                <a:xfrm rot="16200000">
                  <a:off x="2851951" y="2836948"/>
                  <a:ext cx="159553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08-28 20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8564AB0-73A2-4BE8-2563-EDE8823973C5}"/>
                    </a:ext>
                  </a:extLst>
                </p:cNvPr>
                <p:cNvSpPr txBox="1"/>
                <p:nvPr/>
              </p:nvSpPr>
              <p:spPr>
                <a:xfrm rot="16200000">
                  <a:off x="3117828" y="2833146"/>
                  <a:ext cx="159553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08-29 00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C2A55A0-020E-F592-F9F4-4B59911D584A}"/>
                    </a:ext>
                  </a:extLst>
                </p:cNvPr>
                <p:cNvSpPr txBox="1"/>
                <p:nvPr/>
              </p:nvSpPr>
              <p:spPr>
                <a:xfrm rot="16200000">
                  <a:off x="3383705" y="2836264"/>
                  <a:ext cx="159553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08-29 04</a:t>
                  </a: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05F574-18CE-74A7-990A-836D902C9D62}"/>
                  </a:ext>
                </a:extLst>
              </p:cNvPr>
              <p:cNvSpPr txBox="1"/>
              <p:nvPr/>
            </p:nvSpPr>
            <p:spPr>
              <a:xfrm>
                <a:off x="-255376" y="606845"/>
                <a:ext cx="61022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 London</a:t>
                </a:r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E53FA29-EA26-9565-A689-71ACE4299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8248" y="937036"/>
              <a:ext cx="3284479" cy="2251426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7133E89-FD2B-8179-C8DA-049A62DBFE60}"/>
              </a:ext>
            </a:extLst>
          </p:cNvPr>
          <p:cNvGrpSpPr/>
          <p:nvPr/>
        </p:nvGrpSpPr>
        <p:grpSpPr>
          <a:xfrm>
            <a:off x="3304216" y="490269"/>
            <a:ext cx="6223518" cy="3197588"/>
            <a:chOff x="3599214" y="600313"/>
            <a:chExt cx="6223518" cy="319758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0686EC7-22E4-D8F3-DE86-F51048C970CB}"/>
                </a:ext>
              </a:extLst>
            </p:cNvPr>
            <p:cNvGrpSpPr/>
            <p:nvPr/>
          </p:nvGrpSpPr>
          <p:grpSpPr>
            <a:xfrm>
              <a:off x="3599214" y="600313"/>
              <a:ext cx="6223518" cy="3197588"/>
              <a:chOff x="3599214" y="600313"/>
              <a:chExt cx="6223518" cy="319758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670674A-9162-4F77-A168-F820F8DC0FC1}"/>
                  </a:ext>
                </a:extLst>
              </p:cNvPr>
              <p:cNvSpPr txBox="1"/>
              <p:nvPr/>
            </p:nvSpPr>
            <p:spPr>
              <a:xfrm>
                <a:off x="3599214" y="600313"/>
                <a:ext cx="62235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 Haven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71D633D-9FE7-EF91-8CBD-F5DC3727871B}"/>
                  </a:ext>
                </a:extLst>
              </p:cNvPr>
              <p:cNvSpPr txBox="1"/>
              <p:nvPr/>
            </p:nvSpPr>
            <p:spPr>
              <a:xfrm rot="16200000">
                <a:off x="4448797" y="2872010"/>
                <a:ext cx="15955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08-27 12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13B788E-824B-95C4-0265-42AA2C8712E5}"/>
                  </a:ext>
                </a:extLst>
              </p:cNvPr>
              <p:cNvSpPr txBox="1"/>
              <p:nvPr/>
            </p:nvSpPr>
            <p:spPr>
              <a:xfrm rot="16200000">
                <a:off x="4710408" y="2877023"/>
                <a:ext cx="15955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08-27 16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EC068D1-4B22-4281-1D5C-DBE1126B49A9}"/>
                  </a:ext>
                </a:extLst>
              </p:cNvPr>
              <p:cNvSpPr txBox="1"/>
              <p:nvPr/>
            </p:nvSpPr>
            <p:spPr>
              <a:xfrm rot="16200000">
                <a:off x="5015011" y="2869593"/>
                <a:ext cx="15955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08-27 20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67B789-0656-2FA7-4CDA-CAB55AA7E42E}"/>
                  </a:ext>
                </a:extLst>
              </p:cNvPr>
              <p:cNvSpPr txBox="1"/>
              <p:nvPr/>
            </p:nvSpPr>
            <p:spPr>
              <a:xfrm rot="16200000">
                <a:off x="5280887" y="2850247"/>
                <a:ext cx="15955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08-28 00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A45660D-3B8F-D526-2A15-5D9A5EAE552B}"/>
                  </a:ext>
                </a:extLst>
              </p:cNvPr>
              <p:cNvSpPr txBox="1"/>
              <p:nvPr/>
            </p:nvSpPr>
            <p:spPr>
              <a:xfrm rot="16200000">
                <a:off x="5559149" y="2850247"/>
                <a:ext cx="15955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08-28 04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1C9F110-6621-3D59-9BD0-FF843EBE4F65}"/>
                  </a:ext>
                </a:extLst>
              </p:cNvPr>
              <p:cNvSpPr txBox="1"/>
              <p:nvPr/>
            </p:nvSpPr>
            <p:spPr>
              <a:xfrm rot="16200000">
                <a:off x="5814193" y="2854049"/>
                <a:ext cx="15955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08-28 08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59D168C-A09C-A62D-A890-E5C9ADA9BAFA}"/>
                  </a:ext>
                </a:extLst>
              </p:cNvPr>
              <p:cNvSpPr txBox="1"/>
              <p:nvPr/>
            </p:nvSpPr>
            <p:spPr>
              <a:xfrm rot="16200000">
                <a:off x="6105543" y="2842818"/>
                <a:ext cx="15955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08-28 12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1A87F50-3004-384C-714A-D09B205FFC3E}"/>
                  </a:ext>
                </a:extLst>
              </p:cNvPr>
              <p:cNvSpPr txBox="1"/>
              <p:nvPr/>
            </p:nvSpPr>
            <p:spPr>
              <a:xfrm rot="16200000">
                <a:off x="6367154" y="2850247"/>
                <a:ext cx="15955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08-28 16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7DBC61C-0BAB-86A3-6E89-77078E05C93C}"/>
                  </a:ext>
                </a:extLst>
              </p:cNvPr>
              <p:cNvSpPr txBox="1"/>
              <p:nvPr/>
            </p:nvSpPr>
            <p:spPr>
              <a:xfrm rot="16200000">
                <a:off x="6668177" y="2854049"/>
                <a:ext cx="15955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08-28 20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C82BA8-D9CD-41D2-346A-E61FDFAABA39}"/>
                  </a:ext>
                </a:extLst>
              </p:cNvPr>
              <p:cNvSpPr txBox="1"/>
              <p:nvPr/>
            </p:nvSpPr>
            <p:spPr>
              <a:xfrm rot="16200000">
                <a:off x="6934054" y="2850247"/>
                <a:ext cx="15955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08-29 00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F0A223B-D8DD-6710-B1C9-C2590033A7F0}"/>
                  </a:ext>
                </a:extLst>
              </p:cNvPr>
              <p:cNvSpPr txBox="1"/>
              <p:nvPr/>
            </p:nvSpPr>
            <p:spPr>
              <a:xfrm rot="16200000">
                <a:off x="7199931" y="2853365"/>
                <a:ext cx="15955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08-29 04</a:t>
                </a:r>
              </a:p>
            </p:txBody>
          </p: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5DDEC3A-8056-0A1B-1542-B4903F1F4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74738" y="941936"/>
              <a:ext cx="3326945" cy="228827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87DE66F-AE3A-ED09-7CF4-04C0751874AA}"/>
              </a:ext>
            </a:extLst>
          </p:cNvPr>
          <p:cNvGrpSpPr/>
          <p:nvPr/>
        </p:nvGrpSpPr>
        <p:grpSpPr>
          <a:xfrm>
            <a:off x="8229486" y="257903"/>
            <a:ext cx="7540901" cy="3264671"/>
            <a:chOff x="8385119" y="164329"/>
            <a:chExt cx="7540901" cy="3264671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8747F95-B301-1A87-7651-831AED36C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5119" y="451334"/>
              <a:ext cx="3444684" cy="2396665"/>
            </a:xfrm>
            <a:prstGeom prst="rect">
              <a:avLst/>
            </a:prstGeom>
          </p:spPr>
        </p:pic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9E5C200-D586-5821-7A79-41A3E739D0D4}"/>
                </a:ext>
              </a:extLst>
            </p:cNvPr>
            <p:cNvGrpSpPr/>
            <p:nvPr/>
          </p:nvGrpSpPr>
          <p:grpSpPr>
            <a:xfrm>
              <a:off x="8739162" y="164329"/>
              <a:ext cx="7186858" cy="3264671"/>
              <a:chOff x="8739162" y="600787"/>
              <a:chExt cx="7186858" cy="3264671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BF9F558-7C11-24E7-0C89-1A8B79915F5B}"/>
                  </a:ext>
                </a:extLst>
              </p:cNvPr>
              <p:cNvSpPr txBox="1"/>
              <p:nvPr/>
            </p:nvSpPr>
            <p:spPr>
              <a:xfrm>
                <a:off x="9701434" y="600787"/>
                <a:ext cx="62245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Bridgeport</a:t>
                </a:r>
                <a:endParaRPr lang="en-US" dirty="0"/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456AF05-1652-80BE-017C-520F1CE13F28}"/>
                  </a:ext>
                </a:extLst>
              </p:cNvPr>
              <p:cNvGrpSpPr/>
              <p:nvPr/>
            </p:nvGrpSpPr>
            <p:grpSpPr>
              <a:xfrm>
                <a:off x="8739162" y="2151060"/>
                <a:ext cx="3136743" cy="1714398"/>
                <a:chOff x="1307227" y="2151061"/>
                <a:chExt cx="2997355" cy="1629739"/>
              </a:xfrm>
            </p:grpSpPr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0EF24E4-0C80-36E4-5CD8-8DB19DE45FCA}"/>
                    </a:ext>
                  </a:extLst>
                </p:cNvPr>
                <p:cNvSpPr txBox="1"/>
                <p:nvPr/>
              </p:nvSpPr>
              <p:spPr>
                <a:xfrm rot="16200000">
                  <a:off x="632571" y="2854909"/>
                  <a:ext cx="159553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08-27 12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641DE2C-B189-2B1C-AC86-DE4BF95C0D4E}"/>
                    </a:ext>
                  </a:extLst>
                </p:cNvPr>
                <p:cNvSpPr txBox="1"/>
                <p:nvPr/>
              </p:nvSpPr>
              <p:spPr>
                <a:xfrm rot="16200000">
                  <a:off x="894182" y="2859922"/>
                  <a:ext cx="159553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08-27 16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670AE9D-1D16-4DE2-BCB6-A073FF9FC1EA}"/>
                    </a:ext>
                  </a:extLst>
                </p:cNvPr>
                <p:cNvSpPr txBox="1"/>
                <p:nvPr/>
              </p:nvSpPr>
              <p:spPr>
                <a:xfrm rot="16200000">
                  <a:off x="1198785" y="2852492"/>
                  <a:ext cx="159553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08-27 20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291060B-E315-590F-719A-09ED5830E2C6}"/>
                    </a:ext>
                  </a:extLst>
                </p:cNvPr>
                <p:cNvSpPr txBox="1"/>
                <p:nvPr/>
              </p:nvSpPr>
              <p:spPr>
                <a:xfrm rot="16200000">
                  <a:off x="1464661" y="2833146"/>
                  <a:ext cx="159553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08-28 00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D98A8F8-DBB8-5039-C590-4E5FFBAA4C7F}"/>
                    </a:ext>
                  </a:extLst>
                </p:cNvPr>
                <p:cNvSpPr txBox="1"/>
                <p:nvPr/>
              </p:nvSpPr>
              <p:spPr>
                <a:xfrm rot="16200000">
                  <a:off x="1742923" y="2833146"/>
                  <a:ext cx="159553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08-28 04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106AA13-CFA3-CCB3-8B71-2D6EF4F66B18}"/>
                    </a:ext>
                  </a:extLst>
                </p:cNvPr>
                <p:cNvSpPr txBox="1"/>
                <p:nvPr/>
              </p:nvSpPr>
              <p:spPr>
                <a:xfrm rot="16200000">
                  <a:off x="1997967" y="2836948"/>
                  <a:ext cx="159553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08-28 08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C29DD18-B596-AE28-9E1C-AE42D062D756}"/>
                    </a:ext>
                  </a:extLst>
                </p:cNvPr>
                <p:cNvSpPr txBox="1"/>
                <p:nvPr/>
              </p:nvSpPr>
              <p:spPr>
                <a:xfrm rot="16200000">
                  <a:off x="2289317" y="2825717"/>
                  <a:ext cx="159553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08-28 12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06B029D-264F-3BFB-E21A-A6AD0CE34A32}"/>
                    </a:ext>
                  </a:extLst>
                </p:cNvPr>
                <p:cNvSpPr txBox="1"/>
                <p:nvPr/>
              </p:nvSpPr>
              <p:spPr>
                <a:xfrm rot="16200000">
                  <a:off x="2550928" y="2833146"/>
                  <a:ext cx="159553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08-28 16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B14540E-1B20-4404-2CB9-76F2427BE221}"/>
                    </a:ext>
                  </a:extLst>
                </p:cNvPr>
                <p:cNvSpPr txBox="1"/>
                <p:nvPr/>
              </p:nvSpPr>
              <p:spPr>
                <a:xfrm rot="16200000">
                  <a:off x="2851951" y="2836948"/>
                  <a:ext cx="159553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08-28 20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B319A19-189B-6D2E-36C4-F58A57F933BE}"/>
                    </a:ext>
                  </a:extLst>
                </p:cNvPr>
                <p:cNvSpPr txBox="1"/>
                <p:nvPr/>
              </p:nvSpPr>
              <p:spPr>
                <a:xfrm rot="16200000">
                  <a:off x="3117828" y="2833146"/>
                  <a:ext cx="159553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08-29 00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F9FB975-1BF8-B676-C154-FAA8ECA3771A}"/>
                    </a:ext>
                  </a:extLst>
                </p:cNvPr>
                <p:cNvSpPr txBox="1"/>
                <p:nvPr/>
              </p:nvSpPr>
              <p:spPr>
                <a:xfrm rot="16200000">
                  <a:off x="3383705" y="2836264"/>
                  <a:ext cx="159553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08-29 04</a:t>
                  </a:r>
                </a:p>
              </p:txBody>
            </p:sp>
          </p:grp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410C713-08F6-349A-7CCB-E87DB0D439B6}"/>
              </a:ext>
            </a:extLst>
          </p:cNvPr>
          <p:cNvGrpSpPr/>
          <p:nvPr/>
        </p:nvGrpSpPr>
        <p:grpSpPr>
          <a:xfrm>
            <a:off x="471727" y="3534818"/>
            <a:ext cx="7504954" cy="3323182"/>
            <a:chOff x="3403" y="420722"/>
            <a:chExt cx="7504954" cy="332318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2C594C-E3D9-D72C-B909-06C4C1EAE00F}"/>
                </a:ext>
              </a:extLst>
            </p:cNvPr>
            <p:cNvSpPr txBox="1"/>
            <p:nvPr/>
          </p:nvSpPr>
          <p:spPr>
            <a:xfrm>
              <a:off x="1412357" y="420722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Montauk</a:t>
              </a:r>
              <a:endParaRPr lang="en-US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747D1DB-8914-5F7A-9252-9678EC3B4AE5}"/>
                </a:ext>
              </a:extLst>
            </p:cNvPr>
            <p:cNvGrpSpPr/>
            <p:nvPr/>
          </p:nvGrpSpPr>
          <p:grpSpPr>
            <a:xfrm>
              <a:off x="375749" y="2079897"/>
              <a:ext cx="3071901" cy="1664007"/>
              <a:chOff x="1307227" y="2151061"/>
              <a:chExt cx="2997355" cy="1629739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ED97CC5-9A9F-83C9-2AAF-3AFDCF133F32}"/>
                  </a:ext>
                </a:extLst>
              </p:cNvPr>
              <p:cNvSpPr txBox="1"/>
              <p:nvPr/>
            </p:nvSpPr>
            <p:spPr>
              <a:xfrm rot="16200000">
                <a:off x="632571" y="2854909"/>
                <a:ext cx="15955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08-27 12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D115546-B915-629B-89C6-0D9E756BBF5F}"/>
                  </a:ext>
                </a:extLst>
              </p:cNvPr>
              <p:cNvSpPr txBox="1"/>
              <p:nvPr/>
            </p:nvSpPr>
            <p:spPr>
              <a:xfrm rot="16200000">
                <a:off x="894182" y="2859922"/>
                <a:ext cx="15955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08-27 16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CD13E0A-1C1A-DD99-CF14-AD3D2366EA82}"/>
                  </a:ext>
                </a:extLst>
              </p:cNvPr>
              <p:cNvSpPr txBox="1"/>
              <p:nvPr/>
            </p:nvSpPr>
            <p:spPr>
              <a:xfrm rot="16200000">
                <a:off x="1198785" y="2852492"/>
                <a:ext cx="15955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08-27 20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34753F0-D88B-C993-41AF-AEE2E5FD3B19}"/>
                  </a:ext>
                </a:extLst>
              </p:cNvPr>
              <p:cNvSpPr txBox="1"/>
              <p:nvPr/>
            </p:nvSpPr>
            <p:spPr>
              <a:xfrm rot="16200000">
                <a:off x="1464661" y="2833146"/>
                <a:ext cx="15955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08-28 00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30C5847-067C-F7DF-AF5A-5F66E59E164C}"/>
                  </a:ext>
                </a:extLst>
              </p:cNvPr>
              <p:cNvSpPr txBox="1"/>
              <p:nvPr/>
            </p:nvSpPr>
            <p:spPr>
              <a:xfrm rot="16200000">
                <a:off x="1742923" y="2833146"/>
                <a:ext cx="15955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08-28 04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0382126-EF99-A61B-B560-9AE1E4D66FE1}"/>
                  </a:ext>
                </a:extLst>
              </p:cNvPr>
              <p:cNvSpPr txBox="1"/>
              <p:nvPr/>
            </p:nvSpPr>
            <p:spPr>
              <a:xfrm rot="16200000">
                <a:off x="1997967" y="2836948"/>
                <a:ext cx="15955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08-28 08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B4547CF-D63E-A47A-8007-222215D20F2E}"/>
                  </a:ext>
                </a:extLst>
              </p:cNvPr>
              <p:cNvSpPr txBox="1"/>
              <p:nvPr/>
            </p:nvSpPr>
            <p:spPr>
              <a:xfrm rot="16200000">
                <a:off x="2289317" y="2825717"/>
                <a:ext cx="15955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08-28 12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E2107E8-42E4-5B79-73D4-62C3B7A7A6B9}"/>
                  </a:ext>
                </a:extLst>
              </p:cNvPr>
              <p:cNvSpPr txBox="1"/>
              <p:nvPr/>
            </p:nvSpPr>
            <p:spPr>
              <a:xfrm rot="16200000">
                <a:off x="2550928" y="2833146"/>
                <a:ext cx="15955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08-28 16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A55C633-4694-085C-9267-F7A12168FA60}"/>
                  </a:ext>
                </a:extLst>
              </p:cNvPr>
              <p:cNvSpPr txBox="1"/>
              <p:nvPr/>
            </p:nvSpPr>
            <p:spPr>
              <a:xfrm rot="16200000">
                <a:off x="2851951" y="2836948"/>
                <a:ext cx="15955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08-28 20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3BB75D5-5D72-4350-4E0F-ABDE67DD45E5}"/>
                  </a:ext>
                </a:extLst>
              </p:cNvPr>
              <p:cNvSpPr txBox="1"/>
              <p:nvPr/>
            </p:nvSpPr>
            <p:spPr>
              <a:xfrm rot="16200000">
                <a:off x="3117828" y="2833146"/>
                <a:ext cx="15955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08-29 00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AE83597-76D7-481D-6A2B-FE308D81C0EF}"/>
                  </a:ext>
                </a:extLst>
              </p:cNvPr>
              <p:cNvSpPr txBox="1"/>
              <p:nvPr/>
            </p:nvSpPr>
            <p:spPr>
              <a:xfrm rot="16200000">
                <a:off x="3383705" y="2836264"/>
                <a:ext cx="15955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08-29 04</a:t>
                </a:r>
              </a:p>
            </p:txBody>
          </p:sp>
        </p:grp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4CCABB0F-3CAA-2697-713C-C83C48772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03" y="760475"/>
              <a:ext cx="3452257" cy="2367735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B7FBE4F-FDB5-5B2E-3938-508256395C32}"/>
              </a:ext>
            </a:extLst>
          </p:cNvPr>
          <p:cNvGrpSpPr/>
          <p:nvPr/>
        </p:nvGrpSpPr>
        <p:grpSpPr>
          <a:xfrm>
            <a:off x="3228027" y="3460279"/>
            <a:ext cx="6097554" cy="3288598"/>
            <a:chOff x="2588128" y="499562"/>
            <a:chExt cx="6097554" cy="3288598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A949314-D2B9-89A4-7D26-C9F9617F7221}"/>
                </a:ext>
              </a:extLst>
            </p:cNvPr>
            <p:cNvGrpSpPr/>
            <p:nvPr/>
          </p:nvGrpSpPr>
          <p:grpSpPr>
            <a:xfrm>
              <a:off x="4003244" y="1964295"/>
              <a:ext cx="3081570" cy="1823865"/>
              <a:chOff x="1307227" y="2151061"/>
              <a:chExt cx="2997355" cy="1629739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C8711AC-024B-AADE-5C07-87EDBAE0EBB1}"/>
                  </a:ext>
                </a:extLst>
              </p:cNvPr>
              <p:cNvSpPr txBox="1"/>
              <p:nvPr/>
            </p:nvSpPr>
            <p:spPr>
              <a:xfrm rot="16200000">
                <a:off x="632571" y="2854909"/>
                <a:ext cx="15955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08-27 12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C3CDFA6-2FFB-E394-AABB-E9405A3FAE65}"/>
                  </a:ext>
                </a:extLst>
              </p:cNvPr>
              <p:cNvSpPr txBox="1"/>
              <p:nvPr/>
            </p:nvSpPr>
            <p:spPr>
              <a:xfrm rot="16200000">
                <a:off x="894182" y="2859922"/>
                <a:ext cx="15955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08-27 16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24FCE3C-71F1-6163-143F-3CECBCB8D6C1}"/>
                  </a:ext>
                </a:extLst>
              </p:cNvPr>
              <p:cNvSpPr txBox="1"/>
              <p:nvPr/>
            </p:nvSpPr>
            <p:spPr>
              <a:xfrm rot="16200000">
                <a:off x="1198785" y="2852492"/>
                <a:ext cx="15955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08-27 20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E009790-C3CC-3A23-BCCD-C5C468422AEE}"/>
                  </a:ext>
                </a:extLst>
              </p:cNvPr>
              <p:cNvSpPr txBox="1"/>
              <p:nvPr/>
            </p:nvSpPr>
            <p:spPr>
              <a:xfrm rot="16200000">
                <a:off x="1464661" y="2833146"/>
                <a:ext cx="15955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08-28 00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5D2BAC4-289F-CD17-3F68-AA41453B81AB}"/>
                  </a:ext>
                </a:extLst>
              </p:cNvPr>
              <p:cNvSpPr txBox="1"/>
              <p:nvPr/>
            </p:nvSpPr>
            <p:spPr>
              <a:xfrm rot="16200000">
                <a:off x="1742923" y="2833146"/>
                <a:ext cx="15955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08-28 04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35C3EAF-21E3-8237-303C-0B0287CC4EA7}"/>
                  </a:ext>
                </a:extLst>
              </p:cNvPr>
              <p:cNvSpPr txBox="1"/>
              <p:nvPr/>
            </p:nvSpPr>
            <p:spPr>
              <a:xfrm rot="16200000">
                <a:off x="1997967" y="2836948"/>
                <a:ext cx="15955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08-28 08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97AEB50-DCC2-B1FD-97DC-127837E8E7BE}"/>
                  </a:ext>
                </a:extLst>
              </p:cNvPr>
              <p:cNvSpPr txBox="1"/>
              <p:nvPr/>
            </p:nvSpPr>
            <p:spPr>
              <a:xfrm rot="16200000">
                <a:off x="2289317" y="2825717"/>
                <a:ext cx="15955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08-28 12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BE1EA4E-252E-47BA-641F-DC041C44B117}"/>
                  </a:ext>
                </a:extLst>
              </p:cNvPr>
              <p:cNvSpPr txBox="1"/>
              <p:nvPr/>
            </p:nvSpPr>
            <p:spPr>
              <a:xfrm rot="16200000">
                <a:off x="2550928" y="2833146"/>
                <a:ext cx="15955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08-28 16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9D5A4A9-5EE4-D0BA-9BB1-81B86A58BE2B}"/>
                  </a:ext>
                </a:extLst>
              </p:cNvPr>
              <p:cNvSpPr txBox="1"/>
              <p:nvPr/>
            </p:nvSpPr>
            <p:spPr>
              <a:xfrm rot="16200000">
                <a:off x="2851951" y="2836948"/>
                <a:ext cx="15955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08-28 20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DDCCFE0-290F-7B7F-B434-DCABC6D6A2C4}"/>
                  </a:ext>
                </a:extLst>
              </p:cNvPr>
              <p:cNvSpPr txBox="1"/>
              <p:nvPr/>
            </p:nvSpPr>
            <p:spPr>
              <a:xfrm rot="16200000">
                <a:off x="3117828" y="2833146"/>
                <a:ext cx="15955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08-29 00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D5BFE66-557C-B5FC-9BDB-BBE1EEC5228E}"/>
                  </a:ext>
                </a:extLst>
              </p:cNvPr>
              <p:cNvSpPr txBox="1"/>
              <p:nvPr/>
            </p:nvSpPr>
            <p:spPr>
              <a:xfrm rot="16200000">
                <a:off x="3383705" y="2836264"/>
                <a:ext cx="15955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08-29 04</a:t>
                </a: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42ECE19-9AD0-1D17-BC50-6AB6CFEA27AD}"/>
                </a:ext>
              </a:extLst>
            </p:cNvPr>
            <p:cNvSpPr txBox="1"/>
            <p:nvPr/>
          </p:nvSpPr>
          <p:spPr>
            <a:xfrm>
              <a:off x="2588128" y="49956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Kings Point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D574E5B7-FE22-6077-E64A-38DA27E42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62807" y="830649"/>
              <a:ext cx="3409621" cy="2358287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A02686A-CEC5-9710-0287-2A0ED597C5A9}"/>
              </a:ext>
            </a:extLst>
          </p:cNvPr>
          <p:cNvGrpSpPr/>
          <p:nvPr/>
        </p:nvGrpSpPr>
        <p:grpSpPr>
          <a:xfrm>
            <a:off x="7512523" y="3247021"/>
            <a:ext cx="6097554" cy="3532967"/>
            <a:chOff x="6399300" y="701970"/>
            <a:chExt cx="6097554" cy="3532967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98776ED0-3D5E-CA4C-F53D-1F7B4B957F30}"/>
                </a:ext>
              </a:extLst>
            </p:cNvPr>
            <p:cNvGrpSpPr/>
            <p:nvPr/>
          </p:nvGrpSpPr>
          <p:grpSpPr>
            <a:xfrm>
              <a:off x="7462048" y="1083479"/>
              <a:ext cx="3661091" cy="3151458"/>
              <a:chOff x="7415108" y="570729"/>
              <a:chExt cx="3661091" cy="3151458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76F02F61-CA0E-9F3A-96D8-2344BCC862BB}"/>
                  </a:ext>
                </a:extLst>
              </p:cNvPr>
              <p:cNvGrpSpPr/>
              <p:nvPr/>
            </p:nvGrpSpPr>
            <p:grpSpPr>
              <a:xfrm>
                <a:off x="7761731" y="1828608"/>
                <a:ext cx="3314468" cy="1893579"/>
                <a:chOff x="1307227" y="2151061"/>
                <a:chExt cx="2997355" cy="1629739"/>
              </a:xfrm>
            </p:grpSpPr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32B1997-A44F-8E5F-0300-1BFE58397654}"/>
                    </a:ext>
                  </a:extLst>
                </p:cNvPr>
                <p:cNvSpPr txBox="1"/>
                <p:nvPr/>
              </p:nvSpPr>
              <p:spPr>
                <a:xfrm rot="16200000">
                  <a:off x="632571" y="2854909"/>
                  <a:ext cx="159553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08-27 12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A8F8D68-F6F9-13D5-D1DA-B043004CBC69}"/>
                    </a:ext>
                  </a:extLst>
                </p:cNvPr>
                <p:cNvSpPr txBox="1"/>
                <p:nvPr/>
              </p:nvSpPr>
              <p:spPr>
                <a:xfrm rot="16200000">
                  <a:off x="894182" y="2859922"/>
                  <a:ext cx="159553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08-27 16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807552B-3E1E-63EF-F23C-D299AB350D75}"/>
                    </a:ext>
                  </a:extLst>
                </p:cNvPr>
                <p:cNvSpPr txBox="1"/>
                <p:nvPr/>
              </p:nvSpPr>
              <p:spPr>
                <a:xfrm rot="16200000">
                  <a:off x="1198785" y="2852492"/>
                  <a:ext cx="159553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08-27 20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11AE09DA-2AF3-0C37-4316-E9CDEAA76F07}"/>
                    </a:ext>
                  </a:extLst>
                </p:cNvPr>
                <p:cNvSpPr txBox="1"/>
                <p:nvPr/>
              </p:nvSpPr>
              <p:spPr>
                <a:xfrm rot="16200000">
                  <a:off x="1464661" y="2833146"/>
                  <a:ext cx="159553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08-28 00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ED6965E3-FCA6-77A1-89E4-BAED5495B398}"/>
                    </a:ext>
                  </a:extLst>
                </p:cNvPr>
                <p:cNvSpPr txBox="1"/>
                <p:nvPr/>
              </p:nvSpPr>
              <p:spPr>
                <a:xfrm rot="16200000">
                  <a:off x="1742923" y="2833146"/>
                  <a:ext cx="159553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08-28 04</a:t>
                  </a: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939487B4-00B7-479C-0F1F-0554EC5C6074}"/>
                    </a:ext>
                  </a:extLst>
                </p:cNvPr>
                <p:cNvSpPr txBox="1"/>
                <p:nvPr/>
              </p:nvSpPr>
              <p:spPr>
                <a:xfrm rot="16200000">
                  <a:off x="1997967" y="2836948"/>
                  <a:ext cx="159553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08-28 08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BD2A32E0-2C00-A566-71A6-B7E95784E092}"/>
                    </a:ext>
                  </a:extLst>
                </p:cNvPr>
                <p:cNvSpPr txBox="1"/>
                <p:nvPr/>
              </p:nvSpPr>
              <p:spPr>
                <a:xfrm rot="16200000">
                  <a:off x="2289317" y="2825717"/>
                  <a:ext cx="159553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08-28 12</a:t>
                  </a: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A404E47D-FC73-3BDD-BC47-9E8AE96C113C}"/>
                    </a:ext>
                  </a:extLst>
                </p:cNvPr>
                <p:cNvSpPr txBox="1"/>
                <p:nvPr/>
              </p:nvSpPr>
              <p:spPr>
                <a:xfrm rot="16200000">
                  <a:off x="2550928" y="2833146"/>
                  <a:ext cx="159553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08-28 16</a:t>
                  </a: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EA9AD135-F2FE-27E7-813A-DA655BE84617}"/>
                    </a:ext>
                  </a:extLst>
                </p:cNvPr>
                <p:cNvSpPr txBox="1"/>
                <p:nvPr/>
              </p:nvSpPr>
              <p:spPr>
                <a:xfrm rot="16200000">
                  <a:off x="2851951" y="2836948"/>
                  <a:ext cx="159553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08-28 20</a:t>
                  </a: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BE8CE2A3-1E74-36CC-0189-3DAA4826C54A}"/>
                    </a:ext>
                  </a:extLst>
                </p:cNvPr>
                <p:cNvSpPr txBox="1"/>
                <p:nvPr/>
              </p:nvSpPr>
              <p:spPr>
                <a:xfrm rot="16200000">
                  <a:off x="3117828" y="2833146"/>
                  <a:ext cx="159553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08-29 00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5F2D9201-013F-E3FC-6F32-F40619CD6958}"/>
                    </a:ext>
                  </a:extLst>
                </p:cNvPr>
                <p:cNvSpPr txBox="1"/>
                <p:nvPr/>
              </p:nvSpPr>
              <p:spPr>
                <a:xfrm rot="16200000">
                  <a:off x="3383705" y="2836264"/>
                  <a:ext cx="159553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08-29 04</a:t>
                  </a:r>
                </a:p>
              </p:txBody>
            </p:sp>
          </p:grpSp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D7D11593-6FBB-3F03-4892-179E02F5D2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15108" y="570729"/>
                <a:ext cx="3637141" cy="2541563"/>
              </a:xfrm>
              <a:prstGeom prst="rect">
                <a:avLst/>
              </a:prstGeom>
            </p:spPr>
          </p:pic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0D7D31F-9C83-1EED-A2F0-AF8455F1A6D0}"/>
                </a:ext>
              </a:extLst>
            </p:cNvPr>
            <p:cNvSpPr txBox="1"/>
            <p:nvPr/>
          </p:nvSpPr>
          <p:spPr>
            <a:xfrm>
              <a:off x="6399300" y="70197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Battery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669C1FE2-1EB2-E421-7431-68B3DDF5C8AD}"/>
              </a:ext>
            </a:extLst>
          </p:cNvPr>
          <p:cNvSpPr txBox="1"/>
          <p:nvPr/>
        </p:nvSpPr>
        <p:spPr>
          <a:xfrm>
            <a:off x="3928188" y="0"/>
            <a:ext cx="459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Irene</a:t>
            </a:r>
          </a:p>
        </p:txBody>
      </p:sp>
    </p:spTree>
    <p:extLst>
      <p:ext uri="{BB962C8B-B14F-4D97-AF65-F5344CB8AC3E}">
        <p14:creationId xmlns:p14="http://schemas.microsoft.com/office/powerpoint/2010/main" val="1812386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D90993-D0BC-CB1C-FDCE-8A2ED508A00A}"/>
              </a:ext>
            </a:extLst>
          </p:cNvPr>
          <p:cNvSpPr txBox="1"/>
          <p:nvPr/>
        </p:nvSpPr>
        <p:spPr>
          <a:xfrm>
            <a:off x="3927896" y="-70271"/>
            <a:ext cx="459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Sandy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09035A-9E3B-6656-4D33-7E358B4793E7}"/>
              </a:ext>
            </a:extLst>
          </p:cNvPr>
          <p:cNvGrpSpPr/>
          <p:nvPr/>
        </p:nvGrpSpPr>
        <p:grpSpPr>
          <a:xfrm>
            <a:off x="-1080625" y="567829"/>
            <a:ext cx="6096000" cy="2928502"/>
            <a:chOff x="-1142672" y="275451"/>
            <a:chExt cx="6096000" cy="292850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B81F2-469F-19B7-1885-0B013C6DD512}"/>
                </a:ext>
              </a:extLst>
            </p:cNvPr>
            <p:cNvGrpSpPr/>
            <p:nvPr/>
          </p:nvGrpSpPr>
          <p:grpSpPr>
            <a:xfrm>
              <a:off x="524590" y="946527"/>
              <a:ext cx="2634586" cy="2257426"/>
              <a:chOff x="524590" y="946527"/>
              <a:chExt cx="2634586" cy="2257426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01F628-B539-3AB8-F549-27BDB2CEB206}"/>
                  </a:ext>
                </a:extLst>
              </p:cNvPr>
              <p:cNvSpPr txBox="1"/>
              <p:nvPr/>
            </p:nvSpPr>
            <p:spPr>
              <a:xfrm rot="16200000">
                <a:off x="-466724" y="1966417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10-29 06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45EC0C-BD65-337F-897D-35BB587FA6FA}"/>
                  </a:ext>
                </a:extLst>
              </p:cNvPr>
              <p:cNvSpPr txBox="1"/>
              <p:nvPr/>
            </p:nvSpPr>
            <p:spPr>
              <a:xfrm rot="16200000">
                <a:off x="-151960" y="1937843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10-29 09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37D736-7562-99E4-CD39-5286315C0138}"/>
                  </a:ext>
                </a:extLst>
              </p:cNvPr>
              <p:cNvSpPr txBox="1"/>
              <p:nvPr/>
            </p:nvSpPr>
            <p:spPr>
              <a:xfrm rot="16200000">
                <a:off x="128532" y="1937844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10-29 12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EE2C62-E540-1DE1-9CA1-51538DED300A}"/>
                  </a:ext>
                </a:extLst>
              </p:cNvPr>
              <p:cNvSpPr txBox="1"/>
              <p:nvPr/>
            </p:nvSpPr>
            <p:spPr>
              <a:xfrm rot="16200000">
                <a:off x="427076" y="1937843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10-29 15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40AFAD-83E5-55BC-E010-9A9769E46AB2}"/>
                  </a:ext>
                </a:extLst>
              </p:cNvPr>
              <p:cNvSpPr txBox="1"/>
              <p:nvPr/>
            </p:nvSpPr>
            <p:spPr>
              <a:xfrm rot="16200000">
                <a:off x="717828" y="1937843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10-29 18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BF7BBF-D80C-C4E8-0602-C8673B386D5C}"/>
                  </a:ext>
                </a:extLst>
              </p:cNvPr>
              <p:cNvSpPr txBox="1"/>
              <p:nvPr/>
            </p:nvSpPr>
            <p:spPr>
              <a:xfrm rot="16200000">
                <a:off x="1035770" y="1937842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10-29 21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9A5CB8-C285-424B-AB33-22EB1AC06A2B}"/>
                  </a:ext>
                </a:extLst>
              </p:cNvPr>
              <p:cNvSpPr txBox="1"/>
              <p:nvPr/>
            </p:nvSpPr>
            <p:spPr>
              <a:xfrm rot="16200000">
                <a:off x="1322734" y="1937843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10-30 00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19A4CE6-A78F-E7BF-CEA5-ED0EEA4A7DA3}"/>
                  </a:ext>
                </a:extLst>
              </p:cNvPr>
              <p:cNvSpPr txBox="1"/>
              <p:nvPr/>
            </p:nvSpPr>
            <p:spPr>
              <a:xfrm rot="16200000">
                <a:off x="1618115" y="1937841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10-30 03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1EA8F3-4471-CA60-CD25-C41BECBAA4C0}"/>
                  </a:ext>
                </a:extLst>
              </p:cNvPr>
              <p:cNvSpPr txBox="1"/>
              <p:nvPr/>
            </p:nvSpPr>
            <p:spPr>
              <a:xfrm rot="16200000">
                <a:off x="1921641" y="1937841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10-30 06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325FE2-5BDA-1CD1-5AE3-B7E0262C38D3}"/>
                </a:ext>
              </a:extLst>
            </p:cNvPr>
            <p:cNvSpPr txBox="1"/>
            <p:nvPr/>
          </p:nvSpPr>
          <p:spPr>
            <a:xfrm>
              <a:off x="-1142672" y="275451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New London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1113988-93D9-2790-E431-D263359E0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839" y="597792"/>
              <a:ext cx="2826260" cy="1992965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66987A-2826-BBD7-601A-DCA24401A837}"/>
              </a:ext>
            </a:extLst>
          </p:cNvPr>
          <p:cNvGrpSpPr/>
          <p:nvPr/>
        </p:nvGrpSpPr>
        <p:grpSpPr>
          <a:xfrm>
            <a:off x="2608608" y="534450"/>
            <a:ext cx="6666722" cy="3011931"/>
            <a:chOff x="1941897" y="494126"/>
            <a:chExt cx="6666722" cy="301193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0D6068E-DCB0-A0D1-88C9-0712E6DDA913}"/>
                </a:ext>
              </a:extLst>
            </p:cNvPr>
            <p:cNvSpPr txBox="1"/>
            <p:nvPr/>
          </p:nvSpPr>
          <p:spPr>
            <a:xfrm>
              <a:off x="1941897" y="494126"/>
              <a:ext cx="66667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New Haven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0178348-0120-2881-19D7-FB0C63C2CA6E}"/>
                </a:ext>
              </a:extLst>
            </p:cNvPr>
            <p:cNvGrpSpPr/>
            <p:nvPr/>
          </p:nvGrpSpPr>
          <p:grpSpPr>
            <a:xfrm>
              <a:off x="3742349" y="1248631"/>
              <a:ext cx="2748682" cy="2257426"/>
              <a:chOff x="524590" y="946527"/>
              <a:chExt cx="2634586" cy="2257426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96147AA-F9EC-CB73-6786-652072A49E2A}"/>
                  </a:ext>
                </a:extLst>
              </p:cNvPr>
              <p:cNvSpPr txBox="1"/>
              <p:nvPr/>
            </p:nvSpPr>
            <p:spPr>
              <a:xfrm rot="16200000">
                <a:off x="-466724" y="1966417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10-29 06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8C3A98-0BFE-5EA8-41A3-364F10058613}"/>
                  </a:ext>
                </a:extLst>
              </p:cNvPr>
              <p:cNvSpPr txBox="1"/>
              <p:nvPr/>
            </p:nvSpPr>
            <p:spPr>
              <a:xfrm rot="16200000">
                <a:off x="-151960" y="1937843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10-29 09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4479B8-CECB-E1EC-019D-8041649D45C1}"/>
                  </a:ext>
                </a:extLst>
              </p:cNvPr>
              <p:cNvSpPr txBox="1"/>
              <p:nvPr/>
            </p:nvSpPr>
            <p:spPr>
              <a:xfrm rot="16200000">
                <a:off x="128532" y="1937844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10-29 12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1005CF4-B374-12DF-BF8A-908F6427EE08}"/>
                  </a:ext>
                </a:extLst>
              </p:cNvPr>
              <p:cNvSpPr txBox="1"/>
              <p:nvPr/>
            </p:nvSpPr>
            <p:spPr>
              <a:xfrm rot="16200000">
                <a:off x="427076" y="1937843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10-29 15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AA3CCA3-AACB-9EF2-9D1A-602601528E55}"/>
                  </a:ext>
                </a:extLst>
              </p:cNvPr>
              <p:cNvSpPr txBox="1"/>
              <p:nvPr/>
            </p:nvSpPr>
            <p:spPr>
              <a:xfrm rot="16200000">
                <a:off x="717828" y="1937843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10-29 18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1DB35DB-A839-DFA3-F145-876BC2A16E1B}"/>
                  </a:ext>
                </a:extLst>
              </p:cNvPr>
              <p:cNvSpPr txBox="1"/>
              <p:nvPr/>
            </p:nvSpPr>
            <p:spPr>
              <a:xfrm rot="16200000">
                <a:off x="1035770" y="1937842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10-29 21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7B6E4A3-7434-B936-8E2D-DA74006519E3}"/>
                  </a:ext>
                </a:extLst>
              </p:cNvPr>
              <p:cNvSpPr txBox="1"/>
              <p:nvPr/>
            </p:nvSpPr>
            <p:spPr>
              <a:xfrm rot="16200000">
                <a:off x="1322734" y="1937843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10-30 00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29EDBF-BA4C-2C9B-1DD5-C092B9F1F57A}"/>
                  </a:ext>
                </a:extLst>
              </p:cNvPr>
              <p:cNvSpPr txBox="1"/>
              <p:nvPr/>
            </p:nvSpPr>
            <p:spPr>
              <a:xfrm rot="16200000">
                <a:off x="1618115" y="1937841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10-30 03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FC5B19-91F1-525F-CEA7-7437D9676DFE}"/>
                  </a:ext>
                </a:extLst>
              </p:cNvPr>
              <p:cNvSpPr txBox="1"/>
              <p:nvPr/>
            </p:nvSpPr>
            <p:spPr>
              <a:xfrm rot="16200000">
                <a:off x="1921641" y="1937841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10-30 06</a:t>
                </a:r>
              </a:p>
            </p:txBody>
          </p:sp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D7FC8CB-3D96-7BFF-6117-749BC632D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0014" y="802017"/>
              <a:ext cx="2939262" cy="2089092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13D0D4D-5358-469E-5518-E374F8160C37}"/>
              </a:ext>
            </a:extLst>
          </p:cNvPr>
          <p:cNvGrpSpPr/>
          <p:nvPr/>
        </p:nvGrpSpPr>
        <p:grpSpPr>
          <a:xfrm>
            <a:off x="6461360" y="408417"/>
            <a:ext cx="6666722" cy="3059338"/>
            <a:chOff x="5911222" y="270485"/>
            <a:chExt cx="6666722" cy="305933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9975B40-B164-5185-E639-EAE9BC97B063}"/>
                </a:ext>
              </a:extLst>
            </p:cNvPr>
            <p:cNvSpPr txBox="1"/>
            <p:nvPr/>
          </p:nvSpPr>
          <p:spPr>
            <a:xfrm>
              <a:off x="5911222" y="270485"/>
              <a:ext cx="66667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Bridgeport</a:t>
              </a:r>
              <a:endParaRPr lang="en-US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0B383B5-421A-D85C-FA79-9CD82621A0B8}"/>
                </a:ext>
              </a:extLst>
            </p:cNvPr>
            <p:cNvGrpSpPr/>
            <p:nvPr/>
          </p:nvGrpSpPr>
          <p:grpSpPr>
            <a:xfrm>
              <a:off x="7813295" y="1072397"/>
              <a:ext cx="2776949" cy="2257426"/>
              <a:chOff x="524590" y="946527"/>
              <a:chExt cx="2634586" cy="2257426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966B064-8BD8-90CE-FA21-73B07F82AB0D}"/>
                  </a:ext>
                </a:extLst>
              </p:cNvPr>
              <p:cNvSpPr txBox="1"/>
              <p:nvPr/>
            </p:nvSpPr>
            <p:spPr>
              <a:xfrm rot="16200000">
                <a:off x="-466724" y="1966417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10-29 06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A3879AA-B436-DD06-0C12-D40DFF17E7FC}"/>
                  </a:ext>
                </a:extLst>
              </p:cNvPr>
              <p:cNvSpPr txBox="1"/>
              <p:nvPr/>
            </p:nvSpPr>
            <p:spPr>
              <a:xfrm rot="16200000">
                <a:off x="-151960" y="1937843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10-29 09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019A513-2A4A-5A80-98A5-DDE0FEC63E05}"/>
                  </a:ext>
                </a:extLst>
              </p:cNvPr>
              <p:cNvSpPr txBox="1"/>
              <p:nvPr/>
            </p:nvSpPr>
            <p:spPr>
              <a:xfrm rot="16200000">
                <a:off x="128532" y="1937844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10-29 12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E58AC07-6B7F-47A7-4919-F2A1C04629D5}"/>
                  </a:ext>
                </a:extLst>
              </p:cNvPr>
              <p:cNvSpPr txBox="1"/>
              <p:nvPr/>
            </p:nvSpPr>
            <p:spPr>
              <a:xfrm rot="16200000">
                <a:off x="427076" y="1937843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10-29 15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CFFB1EA-539A-2133-BFCA-2DBF79B756A8}"/>
                  </a:ext>
                </a:extLst>
              </p:cNvPr>
              <p:cNvSpPr txBox="1"/>
              <p:nvPr/>
            </p:nvSpPr>
            <p:spPr>
              <a:xfrm rot="16200000">
                <a:off x="717828" y="1937843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10-29 18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2A15CAB-1303-4083-F2E6-24702B16D8F2}"/>
                  </a:ext>
                </a:extLst>
              </p:cNvPr>
              <p:cNvSpPr txBox="1"/>
              <p:nvPr/>
            </p:nvSpPr>
            <p:spPr>
              <a:xfrm rot="16200000">
                <a:off x="1035770" y="1937842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10-29 21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7C20F01-3E07-8517-9F1C-21C9666C5FDE}"/>
                  </a:ext>
                </a:extLst>
              </p:cNvPr>
              <p:cNvSpPr txBox="1"/>
              <p:nvPr/>
            </p:nvSpPr>
            <p:spPr>
              <a:xfrm rot="16200000">
                <a:off x="1322734" y="1937843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10-30 00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F966450-D12F-D911-422A-A5A2F42AF3DC}"/>
                  </a:ext>
                </a:extLst>
              </p:cNvPr>
              <p:cNvSpPr txBox="1"/>
              <p:nvPr/>
            </p:nvSpPr>
            <p:spPr>
              <a:xfrm rot="16200000">
                <a:off x="1618115" y="1937841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10-30 03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6BAB3E6-0B14-8798-EE21-7B17E3ABE6A8}"/>
                  </a:ext>
                </a:extLst>
              </p:cNvPr>
              <p:cNvSpPr txBox="1"/>
              <p:nvPr/>
            </p:nvSpPr>
            <p:spPr>
              <a:xfrm rot="16200000">
                <a:off x="1921641" y="1937841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10-30 06</a:t>
                </a:r>
              </a:p>
            </p:txBody>
          </p:sp>
        </p:grp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87BEF0B-8AFA-E80B-7928-310761A67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44664" y="650809"/>
              <a:ext cx="2951599" cy="2080278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A77CBFA-990C-E8E5-5C84-0536F0BD466B}"/>
              </a:ext>
            </a:extLst>
          </p:cNvPr>
          <p:cNvGrpSpPr/>
          <p:nvPr/>
        </p:nvGrpSpPr>
        <p:grpSpPr>
          <a:xfrm>
            <a:off x="233801" y="3467755"/>
            <a:ext cx="7388190" cy="3219168"/>
            <a:chOff x="106188" y="309762"/>
            <a:chExt cx="7388190" cy="321916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834539-6994-795D-971A-08F34DE4ECCD}"/>
                </a:ext>
              </a:extLst>
            </p:cNvPr>
            <p:cNvSpPr txBox="1"/>
            <p:nvPr/>
          </p:nvSpPr>
          <p:spPr>
            <a:xfrm>
              <a:off x="1396824" y="30976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Montauk</a:t>
              </a:r>
              <a:endParaRPr lang="en-US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A6AD7CF-BEFD-9A72-EFD7-3091FD8EC950}"/>
                </a:ext>
              </a:extLst>
            </p:cNvPr>
            <p:cNvGrpSpPr/>
            <p:nvPr/>
          </p:nvGrpSpPr>
          <p:grpSpPr>
            <a:xfrm>
              <a:off x="349073" y="1271504"/>
              <a:ext cx="3021300" cy="2257426"/>
              <a:chOff x="524590" y="946527"/>
              <a:chExt cx="2634586" cy="2257426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59F454B-F94B-2ED1-D736-09F1D8E5E4AD}"/>
                  </a:ext>
                </a:extLst>
              </p:cNvPr>
              <p:cNvSpPr txBox="1"/>
              <p:nvPr/>
            </p:nvSpPr>
            <p:spPr>
              <a:xfrm rot="16200000">
                <a:off x="-466724" y="1966417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10-29 06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509375F-7312-0423-FB05-9E3A73BAA02F}"/>
                  </a:ext>
                </a:extLst>
              </p:cNvPr>
              <p:cNvSpPr txBox="1"/>
              <p:nvPr/>
            </p:nvSpPr>
            <p:spPr>
              <a:xfrm rot="16200000">
                <a:off x="-151960" y="1937843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10-29 09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316A7F7-C710-6EDA-374E-2EC63ED99C6C}"/>
                  </a:ext>
                </a:extLst>
              </p:cNvPr>
              <p:cNvSpPr txBox="1"/>
              <p:nvPr/>
            </p:nvSpPr>
            <p:spPr>
              <a:xfrm rot="16200000">
                <a:off x="128532" y="1937844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10-29 12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4CD03F0-ECFE-9008-EA98-3890A844A76B}"/>
                  </a:ext>
                </a:extLst>
              </p:cNvPr>
              <p:cNvSpPr txBox="1"/>
              <p:nvPr/>
            </p:nvSpPr>
            <p:spPr>
              <a:xfrm rot="16200000">
                <a:off x="427076" y="1937843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10-29 15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A50744-B70D-E977-81A4-9B46F0B787BF}"/>
                  </a:ext>
                </a:extLst>
              </p:cNvPr>
              <p:cNvSpPr txBox="1"/>
              <p:nvPr/>
            </p:nvSpPr>
            <p:spPr>
              <a:xfrm rot="16200000">
                <a:off x="717828" y="1937843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10-29 18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23D8D3F-FF71-1468-9459-A4378B53CAE5}"/>
                  </a:ext>
                </a:extLst>
              </p:cNvPr>
              <p:cNvSpPr txBox="1"/>
              <p:nvPr/>
            </p:nvSpPr>
            <p:spPr>
              <a:xfrm rot="16200000">
                <a:off x="1035770" y="1937842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10-29 21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57A58D2-D8EA-53BF-5B6E-CA6B2FC87F25}"/>
                  </a:ext>
                </a:extLst>
              </p:cNvPr>
              <p:cNvSpPr txBox="1"/>
              <p:nvPr/>
            </p:nvSpPr>
            <p:spPr>
              <a:xfrm rot="16200000">
                <a:off x="1322734" y="1937843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10-30 00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E6A19DB-9D4F-7B54-FAAE-1776D22E3962}"/>
                  </a:ext>
                </a:extLst>
              </p:cNvPr>
              <p:cNvSpPr txBox="1"/>
              <p:nvPr/>
            </p:nvSpPr>
            <p:spPr>
              <a:xfrm rot="16200000">
                <a:off x="1618115" y="1937841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10-30 03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AE47ADD-FEE3-EF51-72DE-850B11969876}"/>
                  </a:ext>
                </a:extLst>
              </p:cNvPr>
              <p:cNvSpPr txBox="1"/>
              <p:nvPr/>
            </p:nvSpPr>
            <p:spPr>
              <a:xfrm rot="16200000">
                <a:off x="1921641" y="1937841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10-30 06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E0B8434-BE57-4072-6DD0-76681A7B3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188" y="653498"/>
              <a:ext cx="3245512" cy="2271063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9145755-9B21-736A-053C-BE659EBF4BB7}"/>
              </a:ext>
            </a:extLst>
          </p:cNvPr>
          <p:cNvGrpSpPr/>
          <p:nvPr/>
        </p:nvGrpSpPr>
        <p:grpSpPr>
          <a:xfrm>
            <a:off x="2784073" y="3603387"/>
            <a:ext cx="6096000" cy="3063462"/>
            <a:chOff x="2853794" y="190976"/>
            <a:chExt cx="6096000" cy="306346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D2660A7-A388-0230-36C8-07E2A39849B9}"/>
                </a:ext>
              </a:extLst>
            </p:cNvPr>
            <p:cNvGrpSpPr/>
            <p:nvPr/>
          </p:nvGrpSpPr>
          <p:grpSpPr>
            <a:xfrm>
              <a:off x="4455426" y="997012"/>
              <a:ext cx="2870918" cy="2257426"/>
              <a:chOff x="524590" y="946527"/>
              <a:chExt cx="2634586" cy="2257426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67EB217-E32A-2AF9-889A-2D80D5C3769F}"/>
                  </a:ext>
                </a:extLst>
              </p:cNvPr>
              <p:cNvSpPr txBox="1"/>
              <p:nvPr/>
            </p:nvSpPr>
            <p:spPr>
              <a:xfrm rot="16200000">
                <a:off x="-466724" y="1966417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10-29 06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9ED63A4-14EA-1135-E23C-7DB0B8505FE0}"/>
                  </a:ext>
                </a:extLst>
              </p:cNvPr>
              <p:cNvSpPr txBox="1"/>
              <p:nvPr/>
            </p:nvSpPr>
            <p:spPr>
              <a:xfrm rot="16200000">
                <a:off x="-151960" y="1937843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10-29 09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BFBD138-CADE-0D56-99BD-4CE815CF15DB}"/>
                  </a:ext>
                </a:extLst>
              </p:cNvPr>
              <p:cNvSpPr txBox="1"/>
              <p:nvPr/>
            </p:nvSpPr>
            <p:spPr>
              <a:xfrm rot="16200000">
                <a:off x="128532" y="1937844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10-29 12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C366DAE-D1FA-591E-9360-FF26619BC947}"/>
                  </a:ext>
                </a:extLst>
              </p:cNvPr>
              <p:cNvSpPr txBox="1"/>
              <p:nvPr/>
            </p:nvSpPr>
            <p:spPr>
              <a:xfrm rot="16200000">
                <a:off x="427076" y="1937843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10-29 15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28572EA-E5C5-6CA3-689B-440F5A0118F0}"/>
                  </a:ext>
                </a:extLst>
              </p:cNvPr>
              <p:cNvSpPr txBox="1"/>
              <p:nvPr/>
            </p:nvSpPr>
            <p:spPr>
              <a:xfrm rot="16200000">
                <a:off x="717828" y="1937843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10-29 18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96EAE65-4EF6-91C3-6782-776DA3F32E0D}"/>
                  </a:ext>
                </a:extLst>
              </p:cNvPr>
              <p:cNvSpPr txBox="1"/>
              <p:nvPr/>
            </p:nvSpPr>
            <p:spPr>
              <a:xfrm rot="16200000">
                <a:off x="1035770" y="1937842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10-29 21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B1CBFB2-C36D-184B-F206-FAAC8C3A8BA5}"/>
                  </a:ext>
                </a:extLst>
              </p:cNvPr>
              <p:cNvSpPr txBox="1"/>
              <p:nvPr/>
            </p:nvSpPr>
            <p:spPr>
              <a:xfrm rot="16200000">
                <a:off x="1322734" y="1937843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10-30 00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500A31A-D8E2-B7B2-6927-BC80B347FAEF}"/>
                  </a:ext>
                </a:extLst>
              </p:cNvPr>
              <p:cNvSpPr txBox="1"/>
              <p:nvPr/>
            </p:nvSpPr>
            <p:spPr>
              <a:xfrm rot="16200000">
                <a:off x="1618115" y="1937841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10-30 03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60502B7-963F-F5D1-9456-529DC60A3C59}"/>
                  </a:ext>
                </a:extLst>
              </p:cNvPr>
              <p:cNvSpPr txBox="1"/>
              <p:nvPr/>
            </p:nvSpPr>
            <p:spPr>
              <a:xfrm rot="16200000">
                <a:off x="1921641" y="1937841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10-30 06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5C5DD6-9515-A4C2-0125-12A06DD4E769}"/>
                </a:ext>
              </a:extLst>
            </p:cNvPr>
            <p:cNvSpPr txBox="1"/>
            <p:nvPr/>
          </p:nvSpPr>
          <p:spPr>
            <a:xfrm>
              <a:off x="2853794" y="190976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Kings Point</a:t>
              </a: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BC1CC00-D482-CFC0-DBF9-3B5BE8BA5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75097" y="515220"/>
              <a:ext cx="3033655" cy="2150865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2C15714-7E4A-E084-3D6D-5716F7AB9DC7}"/>
              </a:ext>
            </a:extLst>
          </p:cNvPr>
          <p:cNvGrpSpPr/>
          <p:nvPr/>
        </p:nvGrpSpPr>
        <p:grpSpPr>
          <a:xfrm>
            <a:off x="6861644" y="3537842"/>
            <a:ext cx="6096000" cy="3085008"/>
            <a:chOff x="6816846" y="169429"/>
            <a:chExt cx="6096000" cy="3085008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768D3EDE-ABBA-9FFC-7859-4290AB21731B}"/>
                </a:ext>
              </a:extLst>
            </p:cNvPr>
            <p:cNvGrpSpPr/>
            <p:nvPr/>
          </p:nvGrpSpPr>
          <p:grpSpPr>
            <a:xfrm>
              <a:off x="8343174" y="997011"/>
              <a:ext cx="2870918" cy="2257426"/>
              <a:chOff x="524590" y="946527"/>
              <a:chExt cx="2634586" cy="2257426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EA63518-57B7-6BA9-076B-4237136DCA80}"/>
                  </a:ext>
                </a:extLst>
              </p:cNvPr>
              <p:cNvSpPr txBox="1"/>
              <p:nvPr/>
            </p:nvSpPr>
            <p:spPr>
              <a:xfrm rot="16200000">
                <a:off x="-466724" y="1966417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10-29 06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22D18B8-44F6-AFDD-687C-72A085E59664}"/>
                  </a:ext>
                </a:extLst>
              </p:cNvPr>
              <p:cNvSpPr txBox="1"/>
              <p:nvPr/>
            </p:nvSpPr>
            <p:spPr>
              <a:xfrm rot="16200000">
                <a:off x="-151960" y="1937843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10-29 09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488FAFE-73E7-80DB-2E86-B4696B728031}"/>
                  </a:ext>
                </a:extLst>
              </p:cNvPr>
              <p:cNvSpPr txBox="1"/>
              <p:nvPr/>
            </p:nvSpPr>
            <p:spPr>
              <a:xfrm rot="16200000">
                <a:off x="128532" y="1937844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10-29 12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DD857F3-AA0A-FFC8-9CEE-536D149623D7}"/>
                  </a:ext>
                </a:extLst>
              </p:cNvPr>
              <p:cNvSpPr txBox="1"/>
              <p:nvPr/>
            </p:nvSpPr>
            <p:spPr>
              <a:xfrm rot="16200000">
                <a:off x="427076" y="1937843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10-29 15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E339A15-C184-3642-3E79-85BFEDC37889}"/>
                  </a:ext>
                </a:extLst>
              </p:cNvPr>
              <p:cNvSpPr txBox="1"/>
              <p:nvPr/>
            </p:nvSpPr>
            <p:spPr>
              <a:xfrm rot="16200000">
                <a:off x="717828" y="1937843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10-29 18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4F03E0-B62E-60CA-E837-8B8B7B989B28}"/>
                  </a:ext>
                </a:extLst>
              </p:cNvPr>
              <p:cNvSpPr txBox="1"/>
              <p:nvPr/>
            </p:nvSpPr>
            <p:spPr>
              <a:xfrm rot="16200000">
                <a:off x="1035770" y="1937842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10-29 21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D864A7E-28EB-8022-2D95-784EB6CF48BE}"/>
                  </a:ext>
                </a:extLst>
              </p:cNvPr>
              <p:cNvSpPr txBox="1"/>
              <p:nvPr/>
            </p:nvSpPr>
            <p:spPr>
              <a:xfrm rot="16200000">
                <a:off x="1322734" y="1937843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10-30 00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7204475-9EF9-A9C0-DACE-2BF1CC99023B}"/>
                  </a:ext>
                </a:extLst>
              </p:cNvPr>
              <p:cNvSpPr txBox="1"/>
              <p:nvPr/>
            </p:nvSpPr>
            <p:spPr>
              <a:xfrm rot="16200000">
                <a:off x="1618115" y="1937841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10-30 03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7C22B74-A58E-00B2-A980-65041A27FFAD}"/>
                  </a:ext>
                </a:extLst>
              </p:cNvPr>
              <p:cNvSpPr txBox="1"/>
              <p:nvPr/>
            </p:nvSpPr>
            <p:spPr>
              <a:xfrm rot="16200000">
                <a:off x="1921641" y="1937841"/>
                <a:ext cx="22288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10-30 06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4D62888-995C-B8C6-3342-77C6FF232380}"/>
                </a:ext>
              </a:extLst>
            </p:cNvPr>
            <p:cNvSpPr txBox="1"/>
            <p:nvPr/>
          </p:nvSpPr>
          <p:spPr>
            <a:xfrm>
              <a:off x="6816846" y="169429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Battery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EEDFEF9B-F83B-6C87-D1B6-538381CE5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68918" y="511800"/>
              <a:ext cx="3033662" cy="21396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4360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Widescreen</PresentationFormat>
  <Paragraphs>134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>The University of Alabama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Sadaf Mahmoudikouhi</dc:creator>
  <cp:lastModifiedBy>Sadaf Mahmoudikouhi</cp:lastModifiedBy>
  <cp:revision>1</cp:revision>
  <dcterms:created xsi:type="dcterms:W3CDTF">2023-07-20T17:05:00Z</dcterms:created>
  <dcterms:modified xsi:type="dcterms:W3CDTF">2023-07-20T17:05:24Z</dcterms:modified>
</cp:coreProperties>
</file>