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2F-4E2C-8124-08C283DA13B6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2F-4E2C-8124-08C283DA13B6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82F-4E2C-8124-08C283DA13B6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5116545180829061"/>
                  <c:y val="0.169896152692281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2F-4E2C-8124-08C283DA13B6}"/>
                </c:ext>
              </c:extLst>
            </c:dLbl>
            <c:dLbl>
              <c:idx val="1"/>
              <c:layout>
                <c:manualLayout>
                  <c:x val="-8.7689208083299316E-2"/>
                  <c:y val="-0.265766806402500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2F-4E2C-8124-08C283DA13B6}"/>
                </c:ext>
              </c:extLst>
            </c:dLbl>
            <c:dLbl>
              <c:idx val="2"/>
              <c:layout>
                <c:manualLayout>
                  <c:x val="0.16479614746264112"/>
                  <c:y val="0.1712221190112927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82F-4E2C-8124-08C283DA13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</c:v>
                </c:pt>
                <c:pt idx="1">
                  <c:v>0.22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2F-4E2C-8124-08C283DA13B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6-4159-8C6A-8C1C2EAE3FA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6-4159-8C6A-8C1C2EAE3FA4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6-4159-8C6A-8C1C2EAE3FA4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6-4159-8C6A-8C1C2EAE3FA4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36-4159-8C6A-8C1C2EAE3FA4}"/>
                </c:ext>
              </c:extLst>
            </c:dLbl>
            <c:dLbl>
              <c:idx val="1"/>
              <c:layout>
                <c:manualLayout>
                  <c:x val="0.13411576260656732"/>
                  <c:y val="-0.2322906873555744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36-4159-8C6A-8C1C2EAE3FA4}"/>
                </c:ext>
              </c:extLst>
            </c:dLbl>
            <c:dLbl>
              <c:idx val="2"/>
              <c:layout>
                <c:manualLayout>
                  <c:x val="8.2411558795717599E-2"/>
                  <c:y val="0.204698057339671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36-4159-8C6A-8C1C2EAE3F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</c:v>
                </c:pt>
                <c:pt idx="1">
                  <c:v>0.59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6-4159-8C6A-8C1C2EAE3FA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91-4069-B786-B700A5395FD8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91-4069-B786-B700A5395FD8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91-4069-B786-B700A5395FD8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791-4069-B786-B700A5395FD8}"/>
              </c:ext>
            </c:extLst>
          </c:dPt>
          <c:dLbls>
            <c:dLbl>
              <c:idx val="0"/>
              <c:layout>
                <c:manualLayout>
                  <c:x val="-1.8082698981793932E-2"/>
                  <c:y val="8.062699340145676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91-4069-B786-B700A5395FD8}"/>
                </c:ext>
              </c:extLst>
            </c:dLbl>
            <c:dLbl>
              <c:idx val="1"/>
              <c:layout>
                <c:manualLayout>
                  <c:x val="-0.15106174354982374"/>
                  <c:y val="-0.1876560674088197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91-4069-B786-B700A5395FD8}"/>
                </c:ext>
              </c:extLst>
            </c:dLbl>
            <c:dLbl>
              <c:idx val="2"/>
              <c:layout>
                <c:manualLayout>
                  <c:x val="0.15212161585616868"/>
                  <c:y val="0.14890478240622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91-4069-B786-B700A5395F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</c:v>
                </c:pt>
                <c:pt idx="1">
                  <c:v>0.28000000000000003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91-4069-B786-B700A5395FD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87-4F68-A96D-0B5EAF1CB5A1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87-4F68-A96D-0B5EAF1CB5A1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87-4F68-A96D-0B5EAF1CB5A1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87-4F68-A96D-0B5EAF1CB5A1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87-4F68-A96D-0B5EAF1CB5A1}"/>
                </c:ext>
              </c:extLst>
            </c:dLbl>
            <c:dLbl>
              <c:idx val="1"/>
              <c:layout>
                <c:manualLayout>
                  <c:x val="5.8068427631529702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387-4F68-A96D-0B5EAF1CB5A1}"/>
                </c:ext>
              </c:extLst>
            </c:dLbl>
            <c:dLbl>
              <c:idx val="2"/>
              <c:layout>
                <c:manualLayout>
                  <c:x val="0.14578433794158227"/>
                  <c:y val="0.14890478240622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87-4F68-A96D-0B5EAF1CB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0.19</c:v>
                </c:pt>
                <c:pt idx="1">
                  <c:v>0.18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87-4F68-A96D-0B5EAF1CB5A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41-44B5-88DF-F23CB275C20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41-44B5-88DF-F23CB275C204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41-44B5-88DF-F23CB275C204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41-44B5-88DF-F23CB275C204}"/>
              </c:ext>
            </c:extLst>
          </c:dPt>
          <c:dLbls>
            <c:dLbl>
              <c:idx val="0"/>
              <c:layout>
                <c:manualLayout>
                  <c:x val="-0.13215370144435051"/>
                  <c:y val="0.192213543268343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41-44B5-88DF-F23CB275C204}"/>
                </c:ext>
              </c:extLst>
            </c:dLbl>
            <c:dLbl>
              <c:idx val="1"/>
              <c:layout>
                <c:manualLayout>
                  <c:x val="0.15946487426491318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41-44B5-88DF-F23CB275C204}"/>
                </c:ext>
              </c:extLst>
            </c:dLbl>
            <c:dLbl>
              <c:idx val="2"/>
              <c:layout>
                <c:manualLayout>
                  <c:x val="2.5376057564439388E-2"/>
                  <c:y val="3.731823253934084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41-44B5-88DF-F23CB275C2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0.44</c:v>
                </c:pt>
                <c:pt idx="1">
                  <c:v>1.25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41-44B5-88DF-F23CB275C20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BB-45D6-8994-47A625B5B22F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BB-45D6-8994-47A625B5B22F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BB-45D6-8994-47A625B5B22F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BB-45D6-8994-47A625B5B22F}"/>
              </c:ext>
            </c:extLst>
          </c:dPt>
          <c:dLbls>
            <c:dLbl>
              <c:idx val="0"/>
              <c:layout>
                <c:manualLayout>
                  <c:x val="1.3603690591138289E-2"/>
                  <c:y val="8.062699340145676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BB-45D6-8994-47A625B5B22F}"/>
                </c:ext>
              </c:extLst>
            </c:dLbl>
            <c:dLbl>
              <c:idx val="1"/>
              <c:layout>
                <c:manualLayout>
                  <c:x val="1.0329264002514951E-3"/>
                  <c:y val="-0.2992426172757066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BB-45D6-8994-47A625B5B22F}"/>
                </c:ext>
              </c:extLst>
            </c:dLbl>
            <c:dLbl>
              <c:idx val="2"/>
              <c:layout>
                <c:manualLayout>
                  <c:x val="2.6945906093459175E-5"/>
                  <c:y val="0.104270162459472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FBB-45D6-8994-47A625B5B2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1.31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FBB-45D6-8994-47A625B5B2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C8-4E20-B99C-E2153D90A2A8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C8-4E20-B99C-E2153D90A2A8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C8-4E20-B99C-E2153D90A2A8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C8-4E20-B99C-E2153D90A2A8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C8-4E20-B99C-E2153D90A2A8}"/>
                </c:ext>
              </c:extLst>
            </c:dLbl>
            <c:dLbl>
              <c:idx val="1"/>
              <c:layout>
                <c:manualLayout>
                  <c:x val="0.20382581966701846"/>
                  <c:y val="-0.2434493423422631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C8-4E20-B99C-E2153D90A2A8}"/>
                </c:ext>
              </c:extLst>
            </c:dLbl>
            <c:dLbl>
              <c:idx val="2"/>
              <c:layout>
                <c:manualLayout>
                  <c:x val="-1.8984887837665887E-2"/>
                  <c:y val="9.31115074727842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C8-4E20-B99C-E2153D90A2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0.68</c:v>
                </c:pt>
                <c:pt idx="1">
                  <c:v>1.99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C8-4E20-B99C-E2153D90A2A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30-4827-BF80-577C0A966E5F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30-4827-BF80-577C0A966E5F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30-4827-BF80-577C0A966E5F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30-4827-BF80-577C0A966E5F}"/>
              </c:ext>
            </c:extLst>
          </c:dPt>
          <c:dLbls>
            <c:dLbl>
              <c:idx val="0"/>
              <c:layout>
                <c:manualLayout>
                  <c:x val="-0.10046731187141812"/>
                  <c:y val="0.158737578308277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D30-4827-BF80-577C0A966E5F}"/>
                </c:ext>
              </c:extLst>
            </c:dLbl>
            <c:dLbl>
              <c:idx val="1"/>
              <c:layout>
                <c:manualLayout>
                  <c:x val="-8.7688964403959055E-2"/>
                  <c:y val="-0.265766652315640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D30-4827-BF80-577C0A966E5F}"/>
                </c:ext>
              </c:extLst>
            </c:dLbl>
            <c:dLbl>
              <c:idx val="2"/>
              <c:layout>
                <c:manualLayout>
                  <c:x val="0.14578433794158227"/>
                  <c:y val="0.14890478240622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D30-4827-BF80-577C0A966E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</c:v>
                </c:pt>
                <c:pt idx="1">
                  <c:v>0.28000000000000003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30-4827-BF80-577C0A966E5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A-4030-B950-5273B45EF839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A-4030-B950-5273B45EF839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A-4030-B950-5273B45EF839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A-4030-B950-5273B45EF839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FA-4030-B950-5273B45EF839}"/>
                </c:ext>
              </c:extLst>
            </c:dLbl>
            <c:dLbl>
              <c:idx val="1"/>
              <c:layout>
                <c:manualLayout>
                  <c:x val="-3.6990741087267368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FA-4030-B950-5273B45EF839}"/>
                </c:ext>
              </c:extLst>
            </c:dLbl>
            <c:dLbl>
              <c:idx val="2"/>
              <c:layout>
                <c:manualLayout>
                  <c:x val="0.1584588937707552"/>
                  <c:y val="0.115428817446161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FA-4030-B950-5273B45EF8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0.15</c:v>
                </c:pt>
                <c:pt idx="1">
                  <c:v>0.21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A-4030-B950-5273B45EF83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62-4C5F-998F-C2BDA9CE3C1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62-4C5F-998F-C2BDA9CE3C14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62-4C5F-998F-C2BDA9CE3C14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62-4C5F-998F-C2BDA9CE3C14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62-4C5F-998F-C2BDA9CE3C14}"/>
                </c:ext>
              </c:extLst>
            </c:dLbl>
            <c:dLbl>
              <c:idx val="1"/>
              <c:layout>
                <c:manualLayout>
                  <c:x val="-3.6990741087267368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62-4C5F-998F-C2BDA9CE3C14}"/>
                </c:ext>
              </c:extLst>
            </c:dLbl>
            <c:dLbl>
              <c:idx val="2"/>
              <c:layout>
                <c:manualLayout>
                  <c:x val="0.1584588937707552"/>
                  <c:y val="0.115428817446161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62-4C5F-998F-C2BDA9CE3C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0.23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62-4C5F-998F-C2BDA9CE3C1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ED-4C26-B99E-49F36F272CF6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ED-4C26-B99E-49F36F272CF6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ED-4C26-B99E-49F36F272CF6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ED-4C26-B99E-49F36F272CF6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ED-4C26-B99E-49F36F272CF6}"/>
                </c:ext>
              </c:extLst>
            </c:dLbl>
            <c:dLbl>
              <c:idx val="1"/>
              <c:layout>
                <c:manualLayout>
                  <c:x val="-3.6990741087267368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ED-4C26-B99E-49F36F272CF6}"/>
                </c:ext>
              </c:extLst>
            </c:dLbl>
            <c:dLbl>
              <c:idx val="2"/>
              <c:layout>
                <c:manualLayout>
                  <c:x val="0.1584588937707552"/>
                  <c:y val="0.115428817446161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ED-4C26-B99E-49F36F272C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0.26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ED-4C26-B99E-49F36F272CF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D0-43A1-92B2-8C867A41B8B9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D0-43A1-92B2-8C867A41B8B9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D0-43A1-92B2-8C867A41B8B9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D0-43A1-92B2-8C867A41B8B9}"/>
              </c:ext>
            </c:extLst>
          </c:dPt>
          <c:dLbls>
            <c:dLbl>
              <c:idx val="0"/>
              <c:layout>
                <c:manualLayout>
                  <c:x val="-0.15116545180829061"/>
                  <c:y val="0.169896152692281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D0-43A1-92B2-8C867A41B8B9}"/>
                </c:ext>
              </c:extLst>
            </c:dLbl>
            <c:dLbl>
              <c:idx val="1"/>
              <c:layout>
                <c:manualLayout>
                  <c:x val="-8.7689208083299316E-2"/>
                  <c:y val="-0.265766806402500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D0-43A1-92B2-8C867A41B8B9}"/>
                </c:ext>
              </c:extLst>
            </c:dLbl>
            <c:dLbl>
              <c:idx val="2"/>
              <c:layout>
                <c:manualLayout>
                  <c:x val="0.16479614746264112"/>
                  <c:y val="0.1712221190112927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D0-43A1-92B2-8C867A41B8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</c:v>
                </c:pt>
                <c:pt idx="1">
                  <c:v>0.22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D0-43A1-92B2-8C867A41B8B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D7-41D4-9883-CAA2AD7DC0C7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D7-41D4-9883-CAA2AD7DC0C7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D7-41D4-9883-CAA2AD7DC0C7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D7-41D4-9883-CAA2AD7DC0C7}"/>
              </c:ext>
            </c:extLst>
          </c:dPt>
          <c:dLbls>
            <c:dLbl>
              <c:idx val="0"/>
              <c:layout>
                <c:manualLayout>
                  <c:x val="-0.12581642352976399"/>
                  <c:y val="0.169896233294966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D7-41D4-9883-CAA2AD7DC0C7}"/>
                </c:ext>
              </c:extLst>
            </c:dLbl>
            <c:dLbl>
              <c:idx val="1"/>
              <c:layout>
                <c:manualLayout>
                  <c:x val="-0.11303807606230498"/>
                  <c:y val="-0.254607997328952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D7-41D4-9883-CAA2AD7DC0C7}"/>
                </c:ext>
              </c:extLst>
            </c:dLbl>
            <c:dLbl>
              <c:idx val="2"/>
              <c:layout>
                <c:manualLayout>
                  <c:x val="0.1584588937707552"/>
                  <c:y val="0.115428817446161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D7-41D4-9883-CAA2AD7DC0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</c:v>
                </c:pt>
                <c:pt idx="1">
                  <c:v>0.25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D7-41D4-9883-CAA2AD7DC0C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2C-4C54-B17C-B11EB4B0D335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2C-4C54-B17C-B11EB4B0D335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2C-4C54-B17C-B11EB4B0D33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2C-4C54-B17C-B11EB4B0D335}"/>
              </c:ext>
            </c:extLst>
          </c:dPt>
          <c:dLbls>
            <c:dLbl>
              <c:idx val="0"/>
              <c:layout>
                <c:manualLayout>
                  <c:x val="-8.7792756042245249E-2"/>
                  <c:y val="0.169896233294966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2C-4C54-B17C-B11EB4B0D335}"/>
                </c:ext>
              </c:extLst>
            </c:dLbl>
            <c:dLbl>
              <c:idx val="1"/>
              <c:layout>
                <c:manualLayout>
                  <c:x val="2.0044760144010899E-2"/>
                  <c:y val="-0.2992426172757066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2C-4C54-B17C-B11EB4B0D335}"/>
                </c:ext>
              </c:extLst>
            </c:dLbl>
            <c:dLbl>
              <c:idx val="2"/>
              <c:layout>
                <c:manualLayout>
                  <c:x val="8.2411558795717599E-2"/>
                  <c:y val="0.1823807473662938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2C-4C54-B17C-B11EB4B0D3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</c:v>
                </c:pt>
                <c:pt idx="1">
                  <c:v>0.68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2C-4C54-B17C-B11EB4B0D33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2A-4180-A049-027FEB764459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2A-4180-A049-027FEB764459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2A-4180-A049-027FEB764459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2A-4180-A049-027FEB764459}"/>
              </c:ext>
            </c:extLst>
          </c:dPt>
          <c:dLbls>
            <c:dLbl>
              <c:idx val="0"/>
              <c:layout>
                <c:manualLayout>
                  <c:x val="-0.15116545180829061"/>
                  <c:y val="0.169896152692281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2A-4180-A049-027FEB764459}"/>
                </c:ext>
              </c:extLst>
            </c:dLbl>
            <c:dLbl>
              <c:idx val="1"/>
              <c:layout>
                <c:manualLayout>
                  <c:x val="-8.7689208083299316E-2"/>
                  <c:y val="-0.2657668064025001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2A-4180-A049-027FEB764459}"/>
                </c:ext>
              </c:extLst>
            </c:dLbl>
            <c:dLbl>
              <c:idx val="2"/>
              <c:layout>
                <c:manualLayout>
                  <c:x val="0.16479614746264112"/>
                  <c:y val="0.1712221190112927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2A-4180-A049-027FEB7644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0.13</c:v>
                </c:pt>
                <c:pt idx="1">
                  <c:v>0.22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2A-4180-A049-027FEB76445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2A-46C4-8A34-357EE8C79530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2A-46C4-8A34-357EE8C79530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2A-46C4-8A34-357EE8C79530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2A-46C4-8A34-357EE8C79530}"/>
              </c:ext>
            </c:extLst>
          </c:dPt>
          <c:dLbls>
            <c:dLbl>
              <c:idx val="0"/>
              <c:layout>
                <c:manualLayout>
                  <c:x val="-0.14397099643120143"/>
                  <c:y val="0.132347622299815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2A-46C4-8A34-357EE8C79530}"/>
                </c:ext>
              </c:extLst>
            </c:dLbl>
            <c:dLbl>
              <c:idx val="1"/>
              <c:layout>
                <c:manualLayout>
                  <c:x val="0.13533223814649067"/>
                  <c:y val="-0.2657664982423358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2A-46C4-8A34-357EE8C79530}"/>
                </c:ext>
              </c:extLst>
            </c:dLbl>
            <c:dLbl>
              <c:idx val="2"/>
              <c:layout>
                <c:manualLayout>
                  <c:x val="0.12163078509277506"/>
                  <c:y val="0.19452799130908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2A-46C4-8A34-357EE8C795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0.31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2A-46C4-8A34-357EE8C795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C6-4E14-AA5C-029433809C7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C6-4E14-AA5C-029433809C74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C6-4E14-AA5C-029433809C74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C6-4E14-AA5C-029433809C74}"/>
              </c:ext>
            </c:extLst>
          </c:dPt>
          <c:dLbls>
            <c:dLbl>
              <c:idx val="0"/>
              <c:layout>
                <c:manualLayout>
                  <c:x val="-0.21450733460470184"/>
                  <c:y val="2.74729005371263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C6-4E14-AA5C-029433809C74}"/>
                </c:ext>
              </c:extLst>
            </c:dLbl>
            <c:dLbl>
              <c:idx val="1"/>
              <c:layout>
                <c:manualLayout>
                  <c:x val="0.14815684385544772"/>
                  <c:y val="-6.767020774878564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C6-4E14-AA5C-029433809C74}"/>
                </c:ext>
              </c:extLst>
            </c:dLbl>
            <c:dLbl>
              <c:idx val="2"/>
              <c:layout>
                <c:manualLayout>
                  <c:x val="0.12163088426896272"/>
                  <c:y val="0.171222204811476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C6-4E14-AA5C-029433809C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0.47</c:v>
                </c:pt>
                <c:pt idx="1">
                  <c:v>0.14000000000000001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C6-4E14-AA5C-029433809C7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8F-4A68-A86C-427060CF55FB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8F-4A68-A86C-427060CF55FB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8F-4A68-A86C-427060CF55FB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8F-4A68-A86C-427060CF55FB}"/>
              </c:ext>
            </c:extLst>
          </c:dPt>
          <c:dLbls>
            <c:dLbl>
              <c:idx val="0"/>
              <c:layout>
                <c:manualLayout>
                  <c:x val="-0.11314186770059106"/>
                  <c:y val="0.18105488828165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8F-4A68-A86C-427060CF55FB}"/>
                </c:ext>
              </c:extLst>
            </c:dLbl>
            <c:dLbl>
              <c:idx val="1"/>
              <c:layout>
                <c:manualLayout>
                  <c:x val="-1.7978907343507967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8F-4A68-A86C-427060CF55FB}"/>
                </c:ext>
              </c:extLst>
            </c:dLbl>
            <c:dLbl>
              <c:idx val="2"/>
              <c:layout>
                <c:manualLayout>
                  <c:x val="0.1204352262832364"/>
                  <c:y val="0.171222092379605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8F-4A68-A86C-427060CF55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</c:v>
                </c:pt>
                <c:pt idx="1">
                  <c:v>0.47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8F-4A68-A86C-427060CF55F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68-4283-A789-C16E6175E7D2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68-4283-A789-C16E6175E7D2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68-4283-A789-C16E6175E7D2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68-4283-A789-C16E6175E7D2}"/>
              </c:ext>
            </c:extLst>
          </c:dPt>
          <c:dLbls>
            <c:dLbl>
              <c:idx val="0"/>
              <c:layout>
                <c:manualLayout>
                  <c:x val="-0.11947914561517758"/>
                  <c:y val="0.192213543268343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68-4283-A789-C16E6175E7D2}"/>
                </c:ext>
              </c:extLst>
            </c:dLbl>
            <c:dLbl>
              <c:idx val="1"/>
              <c:layout>
                <c:manualLayout>
                  <c:x val="-1.7978907343507967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68-4283-A789-C16E6175E7D2}"/>
                </c:ext>
              </c:extLst>
            </c:dLbl>
            <c:dLbl>
              <c:idx val="2"/>
              <c:layout>
                <c:manualLayout>
                  <c:x val="0.14578433794158227"/>
                  <c:y val="0.171222092379605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68-4283-A789-C16E6175E7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68-4283-A789-C16E6175E7D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DA-406B-BEAD-7045C2857AA5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DA-406B-BEAD-7045C2857AA5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DA-406B-BEAD-7045C2857AA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DA-406B-BEAD-7045C2857AA5}"/>
              </c:ext>
            </c:extLst>
          </c:dPt>
          <c:dLbls>
            <c:dLbl>
              <c:idx val="0"/>
              <c:layout>
                <c:manualLayout>
                  <c:x val="-9.4130033956831657E-2"/>
                  <c:y val="0.2145308532417210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DA-406B-BEAD-7045C2857AA5}"/>
                </c:ext>
              </c:extLst>
            </c:dLbl>
            <c:dLbl>
              <c:idx val="1"/>
              <c:layout>
                <c:manualLayout>
                  <c:x val="-0.15106174354982366"/>
                  <c:y val="-0.265766652315640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DA-406B-BEAD-7045C2857AA5}"/>
                </c:ext>
              </c:extLst>
            </c:dLbl>
            <c:dLbl>
              <c:idx val="2"/>
              <c:layout>
                <c:manualLayout>
                  <c:x val="0.14578433794158227"/>
                  <c:y val="0.171222092379605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FDA-406B-BEAD-7045C2857A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</c:v>
                </c:pt>
                <c:pt idx="1">
                  <c:v>0.41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DA-406B-BEAD-7045C2857A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AF-4056-A66A-7EE6C02E5CC6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AF-4056-A66A-7EE6C02E5CC6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AF-4056-A66A-7EE6C02E5CC6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AF-4056-A66A-7EE6C02E5CC6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AF-4056-A66A-7EE6C02E5CC6}"/>
                </c:ext>
              </c:extLst>
            </c:dLbl>
            <c:dLbl>
              <c:idx val="1"/>
              <c:layout>
                <c:manualLayout>
                  <c:x val="1.3707482229424372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AF-4056-A66A-7EE6C02E5CC6}"/>
                </c:ext>
              </c:extLst>
            </c:dLbl>
            <c:dLbl>
              <c:idx val="2"/>
              <c:layout>
                <c:manualLayout>
                  <c:x val="0.14578433794158227"/>
                  <c:y val="0.171222092379605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AF-4056-A66A-7EE6C02E5C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0.17</c:v>
                </c:pt>
                <c:pt idx="1">
                  <c:v>0.31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4AF-4056-A66A-7EE6C02E5C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C-4721-8936-951CE5FE6A50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1C-4721-8936-951CE5FE6A50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1C-4721-8936-951CE5FE6A50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1C-4721-8936-951CE5FE6A50}"/>
              </c:ext>
            </c:extLst>
          </c:dPt>
          <c:dLbls>
            <c:dLbl>
              <c:idx val="0"/>
              <c:layout>
                <c:manualLayout>
                  <c:x val="-0.19552648059021507"/>
                  <c:y val="-6.443552142549631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1C-4721-8936-951CE5FE6A50}"/>
                </c:ext>
              </c:extLst>
            </c:dLbl>
            <c:dLbl>
              <c:idx val="1"/>
              <c:layout>
                <c:manualLayout>
                  <c:x val="0.17213943009408611"/>
                  <c:y val="6.89929972850202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1C-4721-8936-951CE5FE6A50}"/>
                </c:ext>
              </c:extLst>
            </c:dLbl>
            <c:dLbl>
              <c:idx val="2"/>
              <c:layout>
                <c:manualLayout>
                  <c:x val="1.9038779649852861E-2"/>
                  <c:y val="3.842267579274770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1C-4721-8936-951CE5FE6A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</c:v>
                </c:pt>
                <c:pt idx="1">
                  <c:v>0.92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1C-4721-8936-951CE5FE6A5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EB-4A79-9346-E924FEC3575E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EB-4A79-9346-E924FEC3575E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EB-4A79-9346-E924FEC3575E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EB-4A79-9346-E924FEC3575E}"/>
              </c:ext>
            </c:extLst>
          </c:dPt>
          <c:dLbls>
            <c:dLbl>
              <c:idx val="0"/>
              <c:layout>
                <c:manualLayout>
                  <c:x val="-0.14397099643120143"/>
                  <c:y val="0.132347622299815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EB-4A79-9346-E924FEC3575E}"/>
                </c:ext>
              </c:extLst>
            </c:dLbl>
            <c:dLbl>
              <c:idx val="1"/>
              <c:layout>
                <c:manualLayout>
                  <c:x val="0.13533223814649067"/>
                  <c:y val="-0.2657664982423358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EB-4A79-9346-E924FEC3575E}"/>
                </c:ext>
              </c:extLst>
            </c:dLbl>
            <c:dLbl>
              <c:idx val="2"/>
              <c:layout>
                <c:manualLayout>
                  <c:x val="0.12163078509277506"/>
                  <c:y val="0.19452799130908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EB-4A79-9346-E924FEC35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0.31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EB-4A79-9346-E924FEC3575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AF-4D48-8FD6-1F22260D85D1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AF-4D48-8FD6-1F22260D85D1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AF-4D48-8FD6-1F22260D85D1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AF-4D48-8FD6-1F22260D85D1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F-4D48-8FD6-1F22260D85D1}"/>
                </c:ext>
              </c:extLst>
            </c:dLbl>
            <c:dLbl>
              <c:idx val="1"/>
              <c:layout>
                <c:manualLayout>
                  <c:x val="0.13411576260656732"/>
                  <c:y val="-0.2322906873555744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F-4D48-8FD6-1F22260D85D1}"/>
                </c:ext>
              </c:extLst>
            </c:dLbl>
            <c:dLbl>
              <c:idx val="2"/>
              <c:layout>
                <c:manualLayout>
                  <c:x val="8.2411558795717599E-2"/>
                  <c:y val="0.204698057339671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AF-4D48-8FD6-1F22260D8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</c:v>
                </c:pt>
                <c:pt idx="1">
                  <c:v>0.59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AF-4D48-8FD6-1F22260D85D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5-4D17-A077-5ECF8836512F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5-4D17-A077-5ECF8836512F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F5-4D17-A077-5ECF8836512F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F5-4D17-A077-5ECF8836512F}"/>
              </c:ext>
            </c:extLst>
          </c:dPt>
          <c:dLbls>
            <c:dLbl>
              <c:idx val="0"/>
              <c:layout>
                <c:manualLayout>
                  <c:x val="-1.8082698981793932E-2"/>
                  <c:y val="8.062699340145676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F5-4D17-A077-5ECF8836512F}"/>
                </c:ext>
              </c:extLst>
            </c:dLbl>
            <c:dLbl>
              <c:idx val="1"/>
              <c:layout>
                <c:manualLayout>
                  <c:x val="-0.15106174354982374"/>
                  <c:y val="-0.1876560674088197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F5-4D17-A077-5ECF8836512F}"/>
                </c:ext>
              </c:extLst>
            </c:dLbl>
            <c:dLbl>
              <c:idx val="2"/>
              <c:layout>
                <c:manualLayout>
                  <c:x val="0.15212161585616868"/>
                  <c:y val="0.14890478240622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F5-4D17-A077-5ECF883651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</c:v>
                </c:pt>
                <c:pt idx="1">
                  <c:v>0.28000000000000003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F5-4D17-A077-5ECF883651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40-4CBC-A1C9-DD8AB74B1797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40-4CBC-A1C9-DD8AB74B1797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40-4CBC-A1C9-DD8AB74B1797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40-4CBC-A1C9-DD8AB74B1797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40-4CBC-A1C9-DD8AB74B1797}"/>
                </c:ext>
              </c:extLst>
            </c:dLbl>
            <c:dLbl>
              <c:idx val="1"/>
              <c:layout>
                <c:manualLayout>
                  <c:x val="5.8068427631529702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40-4CBC-A1C9-DD8AB74B1797}"/>
                </c:ext>
              </c:extLst>
            </c:dLbl>
            <c:dLbl>
              <c:idx val="2"/>
              <c:layout>
                <c:manualLayout>
                  <c:x val="0.14578433794158227"/>
                  <c:y val="0.14890478240622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40-4CBC-A1C9-DD8AB74B17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0.19</c:v>
                </c:pt>
                <c:pt idx="1">
                  <c:v>0.18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40-4CBC-A1C9-DD8AB74B179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BE-4E48-BB3D-EE690DB3728F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BE-4E48-BB3D-EE690DB3728F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BE-4E48-BB3D-EE690DB3728F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BE-4E48-BB3D-EE690DB3728F}"/>
              </c:ext>
            </c:extLst>
          </c:dPt>
          <c:dLbls>
            <c:dLbl>
              <c:idx val="0"/>
              <c:layout>
                <c:manualLayout>
                  <c:x val="-0.13215370144435051"/>
                  <c:y val="0.192213543268343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BE-4E48-BB3D-EE690DB3728F}"/>
                </c:ext>
              </c:extLst>
            </c:dLbl>
            <c:dLbl>
              <c:idx val="1"/>
              <c:layout>
                <c:manualLayout>
                  <c:x val="0.15946487426491318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E-4E48-BB3D-EE690DB3728F}"/>
                </c:ext>
              </c:extLst>
            </c:dLbl>
            <c:dLbl>
              <c:idx val="2"/>
              <c:layout>
                <c:manualLayout>
                  <c:x val="2.5376057564439388E-2"/>
                  <c:y val="3.731823253934084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BE-4E48-BB3D-EE690DB372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0.44</c:v>
                </c:pt>
                <c:pt idx="1">
                  <c:v>1.25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BE-4E48-BB3D-EE690DB3728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05-4819-A659-EA3D2B7CC2A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05-4819-A659-EA3D2B7CC2A4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05-4819-A659-EA3D2B7CC2A4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05-4819-A659-EA3D2B7CC2A4}"/>
              </c:ext>
            </c:extLst>
          </c:dPt>
          <c:dLbls>
            <c:dLbl>
              <c:idx val="0"/>
              <c:layout>
                <c:manualLayout>
                  <c:x val="-2.4419976896380632E-2"/>
                  <c:y val="0.1141029583615228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05-4819-A659-EA3D2B7CC2A4}"/>
                </c:ext>
              </c:extLst>
            </c:dLbl>
            <c:dLbl>
              <c:idx val="1"/>
              <c:layout>
                <c:manualLayout>
                  <c:x val="1.0329264002514951E-3"/>
                  <c:y val="-0.2992426172757066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05-4819-A659-EA3D2B7CC2A4}"/>
                </c:ext>
              </c:extLst>
            </c:dLbl>
            <c:dLbl>
              <c:idx val="2"/>
              <c:layout>
                <c:manualLayout>
                  <c:x val="3.0911739457153767E-2"/>
                  <c:y val="0.12617218522488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05-4819-A659-EA3D2B7CC2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1.31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05-4819-A659-EA3D2B7CC2A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7E-4C13-A4E2-3FFC9307DD08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7E-4C13-A4E2-3FFC9307DD08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7E-4C13-A4E2-3FFC9307DD08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7E-4C13-A4E2-3FFC9307DD08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7E-4C13-A4E2-3FFC9307DD08}"/>
                </c:ext>
              </c:extLst>
            </c:dLbl>
            <c:dLbl>
              <c:idx val="1"/>
              <c:layout>
                <c:manualLayout>
                  <c:x val="0.20382581966701846"/>
                  <c:y val="-0.2434493423422631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7E-4C13-A4E2-3FFC9307DD08}"/>
                </c:ext>
              </c:extLst>
            </c:dLbl>
            <c:dLbl>
              <c:idx val="2"/>
              <c:layout>
                <c:manualLayout>
                  <c:x val="-1.8984887837665887E-2"/>
                  <c:y val="9.31115074727842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7E-4C13-A4E2-3FFC9307DD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0.68</c:v>
                </c:pt>
                <c:pt idx="1">
                  <c:v>1.99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7E-4C13-A4E2-3FFC9307DD0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EE-4C28-A3CF-BA6B3D686F3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EE-4C28-A3CF-BA6B3D686F34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EE-4C28-A3CF-BA6B3D686F34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EE-4C28-A3CF-BA6B3D686F34}"/>
              </c:ext>
            </c:extLst>
          </c:dPt>
          <c:dLbls>
            <c:dLbl>
              <c:idx val="0"/>
              <c:layout>
                <c:manualLayout>
                  <c:x val="-0.10046731187141812"/>
                  <c:y val="0.158737578308277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EE-4C28-A3CF-BA6B3D686F34}"/>
                </c:ext>
              </c:extLst>
            </c:dLbl>
            <c:dLbl>
              <c:idx val="1"/>
              <c:layout>
                <c:manualLayout>
                  <c:x val="-8.7688964403959055E-2"/>
                  <c:y val="-0.265766652315640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EE-4C28-A3CF-BA6B3D686F34}"/>
                </c:ext>
              </c:extLst>
            </c:dLbl>
            <c:dLbl>
              <c:idx val="2"/>
              <c:layout>
                <c:manualLayout>
                  <c:x val="0.14578433794158227"/>
                  <c:y val="0.14890478240622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EE-4C28-A3CF-BA6B3D686F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</c:v>
                </c:pt>
                <c:pt idx="1">
                  <c:v>0.28000000000000003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EE-4C28-A3CF-BA6B3D686F3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73-47F4-B306-FDD219434FEE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73-47F4-B306-FDD219434FEE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73-47F4-B306-FDD219434FEE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73-47F4-B306-FDD219434FEE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73-47F4-B306-FDD219434FEE}"/>
                </c:ext>
              </c:extLst>
            </c:dLbl>
            <c:dLbl>
              <c:idx val="1"/>
              <c:layout>
                <c:manualLayout>
                  <c:x val="-3.6990741087267368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73-47F4-B306-FDD219434FEE}"/>
                </c:ext>
              </c:extLst>
            </c:dLbl>
            <c:dLbl>
              <c:idx val="2"/>
              <c:layout>
                <c:manualLayout>
                  <c:x val="0.1584588937707552"/>
                  <c:y val="0.115428817446161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73-47F4-B306-FDD219434F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0.15</c:v>
                </c:pt>
                <c:pt idx="1">
                  <c:v>0.21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73-47F4-B306-FDD219434FE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5F-4BF9-B6EF-3CA9FA6C4F32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5F-4BF9-B6EF-3CA9FA6C4F32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5F-4BF9-B6EF-3CA9FA6C4F32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5F-4BF9-B6EF-3CA9FA6C4F32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5F-4BF9-B6EF-3CA9FA6C4F32}"/>
                </c:ext>
              </c:extLst>
            </c:dLbl>
            <c:dLbl>
              <c:idx val="1"/>
              <c:layout>
                <c:manualLayout>
                  <c:x val="-3.6990741087267368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5F-4BF9-B6EF-3CA9FA6C4F32}"/>
                </c:ext>
              </c:extLst>
            </c:dLbl>
            <c:dLbl>
              <c:idx val="2"/>
              <c:layout>
                <c:manualLayout>
                  <c:x val="0.1584588937707552"/>
                  <c:y val="0.115428817446161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5F-4BF9-B6EF-3CA9FA6C4F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0.23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5F-4BF9-B6EF-3CA9FA6C4F3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4E-42B8-8193-6E3871485D4A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4E-42B8-8193-6E3871485D4A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4E-42B8-8193-6E3871485D4A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4E-42B8-8193-6E3871485D4A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4E-42B8-8193-6E3871485D4A}"/>
                </c:ext>
              </c:extLst>
            </c:dLbl>
            <c:dLbl>
              <c:idx val="1"/>
              <c:layout>
                <c:manualLayout>
                  <c:x val="-3.6990741087267368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4E-42B8-8193-6E3871485D4A}"/>
                </c:ext>
              </c:extLst>
            </c:dLbl>
            <c:dLbl>
              <c:idx val="2"/>
              <c:layout>
                <c:manualLayout>
                  <c:x val="0.1584588937707552"/>
                  <c:y val="0.115428817446161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4E-42B8-8193-6E3871485D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0.26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4E-42B8-8193-6E3871485D4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95-44B2-A9E7-E89A708A0E9B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95-44B2-A9E7-E89A708A0E9B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95-44B2-A9E7-E89A708A0E9B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95-44B2-A9E7-E89A708A0E9B}"/>
              </c:ext>
            </c:extLst>
          </c:dPt>
          <c:dLbls>
            <c:dLbl>
              <c:idx val="0"/>
              <c:layout>
                <c:manualLayout>
                  <c:x val="-0.21450733460470184"/>
                  <c:y val="2.74729005371263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95-44B2-A9E7-E89A708A0E9B}"/>
                </c:ext>
              </c:extLst>
            </c:dLbl>
            <c:dLbl>
              <c:idx val="1"/>
              <c:layout>
                <c:manualLayout>
                  <c:x val="0.14815684385544772"/>
                  <c:y val="-6.767020774878564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95-44B2-A9E7-E89A708A0E9B}"/>
                </c:ext>
              </c:extLst>
            </c:dLbl>
            <c:dLbl>
              <c:idx val="2"/>
              <c:layout>
                <c:manualLayout>
                  <c:x val="0.12163088426896272"/>
                  <c:y val="0.171222204811476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95-44B2-A9E7-E89A708A0E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0.47</c:v>
                </c:pt>
                <c:pt idx="1">
                  <c:v>0.14000000000000001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95-44B2-A9E7-E89A708A0E9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2-4363-8EC0-B355FB685487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2-4363-8EC0-B355FB685487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2-4363-8EC0-B355FB685487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82-4363-8EC0-B355FB685487}"/>
              </c:ext>
            </c:extLst>
          </c:dPt>
          <c:dLbls>
            <c:dLbl>
              <c:idx val="0"/>
              <c:layout>
                <c:manualLayout>
                  <c:x val="-0.12581642352976399"/>
                  <c:y val="0.169896233294966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2-4363-8EC0-B355FB685487}"/>
                </c:ext>
              </c:extLst>
            </c:dLbl>
            <c:dLbl>
              <c:idx val="1"/>
              <c:layout>
                <c:manualLayout>
                  <c:x val="-0.11303807606230498"/>
                  <c:y val="-0.254607997328952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82-4363-8EC0-B355FB685487}"/>
                </c:ext>
              </c:extLst>
            </c:dLbl>
            <c:dLbl>
              <c:idx val="2"/>
              <c:layout>
                <c:manualLayout>
                  <c:x val="0.1584588937707552"/>
                  <c:y val="0.1154288174461616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82-4363-8EC0-B355FB6854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</c:v>
                </c:pt>
                <c:pt idx="1">
                  <c:v>0.25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82-4363-8EC0-B355FB68548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A5-4CB0-B1E9-DED15B6CA028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A5-4CB0-B1E9-DED15B6CA028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A5-4CB0-B1E9-DED15B6CA028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A5-4CB0-B1E9-DED15B6CA028}"/>
              </c:ext>
            </c:extLst>
          </c:dPt>
          <c:dLbls>
            <c:dLbl>
              <c:idx val="0"/>
              <c:layout>
                <c:manualLayout>
                  <c:x val="-8.7792756042245249E-2"/>
                  <c:y val="0.1698962332949662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A5-4CB0-B1E9-DED15B6CA028}"/>
                </c:ext>
              </c:extLst>
            </c:dLbl>
            <c:dLbl>
              <c:idx val="1"/>
              <c:layout>
                <c:manualLayout>
                  <c:x val="2.0044760144010899E-2"/>
                  <c:y val="-0.2992426172757066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A5-4CB0-B1E9-DED15B6CA028}"/>
                </c:ext>
              </c:extLst>
            </c:dLbl>
            <c:dLbl>
              <c:idx val="2"/>
              <c:layout>
                <c:manualLayout>
                  <c:x val="8.2411558795717599E-2"/>
                  <c:y val="0.1823807473662938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A5-4CB0-B1E9-DED15B6CA0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</c:v>
                </c:pt>
                <c:pt idx="1">
                  <c:v>0.68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A5-4CB0-B1E9-DED15B6CA02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C0-477F-8BD1-0A2E190559BB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C0-477F-8BD1-0A2E190559BB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C0-477F-8BD1-0A2E190559BB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C0-477F-8BD1-0A2E190559BB}"/>
              </c:ext>
            </c:extLst>
          </c:dPt>
          <c:dLbls>
            <c:dLbl>
              <c:idx val="0"/>
              <c:layout>
                <c:manualLayout>
                  <c:x val="-0.11314186770059106"/>
                  <c:y val="0.18105488828165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C0-477F-8BD1-0A2E190559BB}"/>
                </c:ext>
              </c:extLst>
            </c:dLbl>
            <c:dLbl>
              <c:idx val="1"/>
              <c:layout>
                <c:manualLayout>
                  <c:x val="-1.7978907343507967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C0-477F-8BD1-0A2E190559BB}"/>
                </c:ext>
              </c:extLst>
            </c:dLbl>
            <c:dLbl>
              <c:idx val="2"/>
              <c:layout>
                <c:manualLayout>
                  <c:x val="0.1204352262832364"/>
                  <c:y val="0.171222092379605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0C0-477F-8BD1-0A2E190559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</c:v>
                </c:pt>
                <c:pt idx="1">
                  <c:v>0.47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C0-477F-8BD1-0A2E190559B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A1-4D09-8751-640E82A57602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A1-4D09-8751-640E82A57602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A1-4D09-8751-640E82A57602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A1-4D09-8751-640E82A57602}"/>
              </c:ext>
            </c:extLst>
          </c:dPt>
          <c:dLbls>
            <c:dLbl>
              <c:idx val="0"/>
              <c:layout>
                <c:manualLayout>
                  <c:x val="-0.11947914561517758"/>
                  <c:y val="0.192213543268343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4A1-4D09-8751-640E82A57602}"/>
                </c:ext>
              </c:extLst>
            </c:dLbl>
            <c:dLbl>
              <c:idx val="1"/>
              <c:layout>
                <c:manualLayout>
                  <c:x val="-1.7978907343507967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A1-4D09-8751-640E82A57602}"/>
                </c:ext>
              </c:extLst>
            </c:dLbl>
            <c:dLbl>
              <c:idx val="2"/>
              <c:layout>
                <c:manualLayout>
                  <c:x val="0.14578433794158227"/>
                  <c:y val="0.171222092379605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4A1-4D09-8751-640E82A57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0.14000000000000001</c:v>
                </c:pt>
                <c:pt idx="1">
                  <c:v>0.3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A1-4D09-8751-640E82A5760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8D-48A0-AD89-EA6ED8BC690E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8D-48A0-AD89-EA6ED8BC690E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8D-48A0-AD89-EA6ED8BC690E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8D-48A0-AD89-EA6ED8BC690E}"/>
              </c:ext>
            </c:extLst>
          </c:dPt>
          <c:dLbls>
            <c:dLbl>
              <c:idx val="0"/>
              <c:layout>
                <c:manualLayout>
                  <c:x val="-9.4130033956831657E-2"/>
                  <c:y val="0.2145308532417210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8D-48A0-AD89-EA6ED8BC690E}"/>
                </c:ext>
              </c:extLst>
            </c:dLbl>
            <c:dLbl>
              <c:idx val="1"/>
              <c:layout>
                <c:manualLayout>
                  <c:x val="-0.15106174354982366"/>
                  <c:y val="-0.265766652315640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8D-48A0-AD89-EA6ED8BC690E}"/>
                </c:ext>
              </c:extLst>
            </c:dLbl>
            <c:dLbl>
              <c:idx val="2"/>
              <c:layout>
                <c:manualLayout>
                  <c:x val="0.14578433794158227"/>
                  <c:y val="0.171222092379605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98D-48A0-AD89-EA6ED8BC69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</c:v>
                </c:pt>
                <c:pt idx="1">
                  <c:v>0.41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8D-48A0-AD89-EA6ED8BC690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0D-4789-B3FE-36D1CA66DA27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0D-4789-B3FE-36D1CA66DA27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0D-4789-B3FE-36D1CA66DA27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0D-4789-B3FE-36D1CA66DA27}"/>
              </c:ext>
            </c:extLst>
          </c:dPt>
          <c:dLbls>
            <c:dLbl>
              <c:idx val="0"/>
              <c:layout>
                <c:manualLayout>
                  <c:x val="-0.15116553518810988"/>
                  <c:y val="0.147578923321588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0D-4789-B3FE-36D1CA66DA27}"/>
                </c:ext>
              </c:extLst>
            </c:dLbl>
            <c:dLbl>
              <c:idx val="1"/>
              <c:layout>
                <c:manualLayout>
                  <c:x val="1.3707482229424372E-2"/>
                  <c:y val="-0.25460799732895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0D-4789-B3FE-36D1CA66DA27}"/>
                </c:ext>
              </c:extLst>
            </c:dLbl>
            <c:dLbl>
              <c:idx val="2"/>
              <c:layout>
                <c:manualLayout>
                  <c:x val="0.14578433794158227"/>
                  <c:y val="0.1712220923796051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0D-4789-B3FE-36D1CA66DA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0.17</c:v>
                </c:pt>
                <c:pt idx="1">
                  <c:v>0.31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0D-4789-B3FE-36D1CA66D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6D-4185-ACAC-3483AE4F1544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6D-4185-ACAC-3483AE4F1544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6D-4185-ACAC-3483AE4F1544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6D-4185-ACAC-3483AE4F1544}"/>
              </c:ext>
            </c:extLst>
          </c:dPt>
          <c:dLbls>
            <c:dLbl>
              <c:idx val="0"/>
              <c:layout>
                <c:manualLayout>
                  <c:x val="-0.19552648059021507"/>
                  <c:y val="-6.443552142549631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6D-4185-ACAC-3483AE4F1544}"/>
                </c:ext>
              </c:extLst>
            </c:dLbl>
            <c:dLbl>
              <c:idx val="1"/>
              <c:layout>
                <c:manualLayout>
                  <c:x val="0.17213943009408611"/>
                  <c:y val="6.89929972850202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6D-4185-ACAC-3483AE4F1544}"/>
                </c:ext>
              </c:extLst>
            </c:dLbl>
            <c:dLbl>
              <c:idx val="2"/>
              <c:layout>
                <c:manualLayout>
                  <c:x val="1.9038779649852861E-2"/>
                  <c:y val="3.842267579274770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6D-4185-ACAC-3483AE4F15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Precipitation</c:v>
                </c:pt>
                <c:pt idx="1">
                  <c:v>Surge</c:v>
                </c:pt>
                <c:pt idx="2">
                  <c:v>Discharge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</c:v>
                </c:pt>
                <c:pt idx="1">
                  <c:v>0.92</c:v>
                </c:pt>
                <c:pt idx="2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6D-4185-ACAC-3483AE4F15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1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7AB1-DD53-4E84-9C16-81FA03B398C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8298-12B2-472E-A3D9-12728119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18" Type="http://schemas.openxmlformats.org/officeDocument/2006/relationships/chart" Target="../charts/chart17.xml"/><Relationship Id="rId3" Type="http://schemas.openxmlformats.org/officeDocument/2006/relationships/chart" Target="../charts/chart2.xml"/><Relationship Id="rId21" Type="http://schemas.openxmlformats.org/officeDocument/2006/relationships/chart" Target="../charts/chart20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17" Type="http://schemas.openxmlformats.org/officeDocument/2006/relationships/chart" Target="../charts/chart16.xml"/><Relationship Id="rId2" Type="http://schemas.openxmlformats.org/officeDocument/2006/relationships/image" Target="../media/image1.png"/><Relationship Id="rId16" Type="http://schemas.openxmlformats.org/officeDocument/2006/relationships/chart" Target="../charts/chart15.xml"/><Relationship Id="rId20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chart" Target="../charts/chart14.xml"/><Relationship Id="rId10" Type="http://schemas.openxmlformats.org/officeDocument/2006/relationships/chart" Target="../charts/chart9.xml"/><Relationship Id="rId19" Type="http://schemas.openxmlformats.org/officeDocument/2006/relationships/chart" Target="../charts/chart18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chart" Target="../charts/chart13.xml"/><Relationship Id="rId22" Type="http://schemas.openxmlformats.org/officeDocument/2006/relationships/chart" Target="../charts/chart2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13" Type="http://schemas.openxmlformats.org/officeDocument/2006/relationships/chart" Target="../charts/chart32.xml"/><Relationship Id="rId18" Type="http://schemas.openxmlformats.org/officeDocument/2006/relationships/chart" Target="../charts/chart37.xml"/><Relationship Id="rId3" Type="http://schemas.openxmlformats.org/officeDocument/2006/relationships/chart" Target="../charts/chart22.xml"/><Relationship Id="rId21" Type="http://schemas.openxmlformats.org/officeDocument/2006/relationships/chart" Target="../charts/chart40.xml"/><Relationship Id="rId7" Type="http://schemas.openxmlformats.org/officeDocument/2006/relationships/chart" Target="../charts/chart26.xml"/><Relationship Id="rId12" Type="http://schemas.openxmlformats.org/officeDocument/2006/relationships/chart" Target="../charts/chart31.xml"/><Relationship Id="rId17" Type="http://schemas.openxmlformats.org/officeDocument/2006/relationships/chart" Target="../charts/chart36.xml"/><Relationship Id="rId2" Type="http://schemas.openxmlformats.org/officeDocument/2006/relationships/image" Target="../media/image2.png"/><Relationship Id="rId16" Type="http://schemas.openxmlformats.org/officeDocument/2006/relationships/chart" Target="../charts/chart35.xml"/><Relationship Id="rId20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5.xml"/><Relationship Id="rId11" Type="http://schemas.openxmlformats.org/officeDocument/2006/relationships/chart" Target="../charts/chart30.xml"/><Relationship Id="rId5" Type="http://schemas.openxmlformats.org/officeDocument/2006/relationships/chart" Target="../charts/chart24.xml"/><Relationship Id="rId15" Type="http://schemas.openxmlformats.org/officeDocument/2006/relationships/chart" Target="../charts/chart34.xml"/><Relationship Id="rId10" Type="http://schemas.openxmlformats.org/officeDocument/2006/relationships/chart" Target="../charts/chart29.xml"/><Relationship Id="rId19" Type="http://schemas.openxmlformats.org/officeDocument/2006/relationships/chart" Target="../charts/chart38.xml"/><Relationship Id="rId4" Type="http://schemas.openxmlformats.org/officeDocument/2006/relationships/chart" Target="../charts/chart23.xml"/><Relationship Id="rId9" Type="http://schemas.openxmlformats.org/officeDocument/2006/relationships/chart" Target="../charts/chart28.xml"/><Relationship Id="rId14" Type="http://schemas.openxmlformats.org/officeDocument/2006/relationships/chart" Target="../charts/chart33.xml"/><Relationship Id="rId22" Type="http://schemas.openxmlformats.org/officeDocument/2006/relationships/chart" Target="../charts/char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AAF32-251C-35F1-BC76-C3873058D9C3}"/>
              </a:ext>
            </a:extLst>
          </p:cNvPr>
          <p:cNvSpPr txBox="1"/>
          <p:nvPr/>
        </p:nvSpPr>
        <p:spPr>
          <a:xfrm>
            <a:off x="6096003" y="417690"/>
            <a:ext cx="97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`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6D0E4-6129-88C8-2C48-4F9594D2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81" y="0"/>
            <a:ext cx="7251244" cy="914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C1D068-2AB4-C18D-D887-AC651A6380D4}"/>
              </a:ext>
            </a:extLst>
          </p:cNvPr>
          <p:cNvSpPr txBox="1"/>
          <p:nvPr/>
        </p:nvSpPr>
        <p:spPr>
          <a:xfrm>
            <a:off x="6237114" y="687424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5F68A-EA16-CA3C-C7DD-31F5D8D20812}"/>
              </a:ext>
            </a:extLst>
          </p:cNvPr>
          <p:cNvSpPr txBox="1"/>
          <p:nvPr/>
        </p:nvSpPr>
        <p:spPr>
          <a:xfrm>
            <a:off x="5661126" y="1597556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73989-78BD-BE2D-5135-ED6C148FCE6D}"/>
              </a:ext>
            </a:extLst>
          </p:cNvPr>
          <p:cNvSpPr txBox="1"/>
          <p:nvPr/>
        </p:nvSpPr>
        <p:spPr>
          <a:xfrm>
            <a:off x="5202781" y="2430665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37E1-656E-13F5-21A4-C4F4CF6CE0D0}"/>
              </a:ext>
            </a:extLst>
          </p:cNvPr>
          <p:cNvSpPr txBox="1"/>
          <p:nvPr/>
        </p:nvSpPr>
        <p:spPr>
          <a:xfrm>
            <a:off x="4662483" y="3319809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644F9-B52D-CB1C-68F1-8A0B960B7FA9}"/>
              </a:ext>
            </a:extLst>
          </p:cNvPr>
          <p:cNvSpPr txBox="1"/>
          <p:nvPr/>
        </p:nvSpPr>
        <p:spPr>
          <a:xfrm>
            <a:off x="4091970" y="4208953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C6254-BE59-79FB-8C57-7D2F3ABE4553}"/>
              </a:ext>
            </a:extLst>
          </p:cNvPr>
          <p:cNvSpPr txBox="1"/>
          <p:nvPr/>
        </p:nvSpPr>
        <p:spPr>
          <a:xfrm>
            <a:off x="3633625" y="4897378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BDE6B-E1E5-3ACC-D8AA-EE87FF9597CE}"/>
              </a:ext>
            </a:extLst>
          </p:cNvPr>
          <p:cNvSpPr txBox="1"/>
          <p:nvPr/>
        </p:nvSpPr>
        <p:spPr>
          <a:xfrm>
            <a:off x="3093327" y="5739462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04415-7BA5-DD74-D477-56E7FA877318}"/>
              </a:ext>
            </a:extLst>
          </p:cNvPr>
          <p:cNvSpPr txBox="1"/>
          <p:nvPr/>
        </p:nvSpPr>
        <p:spPr>
          <a:xfrm>
            <a:off x="2746046" y="6774468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27470-F980-58EC-7742-00B70F967D73}"/>
              </a:ext>
            </a:extLst>
          </p:cNvPr>
          <p:cNvSpPr txBox="1"/>
          <p:nvPr/>
        </p:nvSpPr>
        <p:spPr>
          <a:xfrm>
            <a:off x="2470381" y="7628308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45332-74DA-275C-F2E0-766B0BF408D3}"/>
              </a:ext>
            </a:extLst>
          </p:cNvPr>
          <p:cNvSpPr txBox="1"/>
          <p:nvPr/>
        </p:nvSpPr>
        <p:spPr>
          <a:xfrm>
            <a:off x="2599377" y="8417905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727326-96A9-55E9-3DDE-3B843E306256}"/>
              </a:ext>
            </a:extLst>
          </p:cNvPr>
          <p:cNvSpPr txBox="1"/>
          <p:nvPr/>
        </p:nvSpPr>
        <p:spPr>
          <a:xfrm>
            <a:off x="3754407" y="8503329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212CF-8E5E-A31D-36CC-D8E0FA9E0887}"/>
              </a:ext>
            </a:extLst>
          </p:cNvPr>
          <p:cNvSpPr txBox="1"/>
          <p:nvPr/>
        </p:nvSpPr>
        <p:spPr>
          <a:xfrm>
            <a:off x="4798406" y="8214396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D51CFB-0EE8-6FDB-151B-AC0B67A6BC2C}"/>
              </a:ext>
            </a:extLst>
          </p:cNvPr>
          <p:cNvSpPr txBox="1"/>
          <p:nvPr/>
        </p:nvSpPr>
        <p:spPr>
          <a:xfrm>
            <a:off x="5452535" y="7481545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C5864-FAAC-E99A-3B0A-59C568E16ED7}"/>
              </a:ext>
            </a:extLst>
          </p:cNvPr>
          <p:cNvSpPr txBox="1"/>
          <p:nvPr/>
        </p:nvSpPr>
        <p:spPr>
          <a:xfrm>
            <a:off x="5497691" y="6832809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F86B3-703B-5510-69FF-1CF31B7B3345}"/>
              </a:ext>
            </a:extLst>
          </p:cNvPr>
          <p:cNvSpPr txBox="1"/>
          <p:nvPr/>
        </p:nvSpPr>
        <p:spPr>
          <a:xfrm>
            <a:off x="5796846" y="6232398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CBF5A6-E2B4-E3FB-20EF-272E54EFA167}"/>
              </a:ext>
            </a:extLst>
          </p:cNvPr>
          <p:cNvSpPr txBox="1"/>
          <p:nvPr/>
        </p:nvSpPr>
        <p:spPr>
          <a:xfrm>
            <a:off x="6282269" y="5697244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D9046-7AC6-72A0-63B3-247C608A5D39}"/>
              </a:ext>
            </a:extLst>
          </p:cNvPr>
          <p:cNvSpPr txBox="1"/>
          <p:nvPr/>
        </p:nvSpPr>
        <p:spPr>
          <a:xfrm>
            <a:off x="6677625" y="5162089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3C5A1B-681A-5B3D-43BE-E1B172D10903}"/>
              </a:ext>
            </a:extLst>
          </p:cNvPr>
          <p:cNvSpPr txBox="1"/>
          <p:nvPr/>
        </p:nvSpPr>
        <p:spPr>
          <a:xfrm>
            <a:off x="7066846" y="4583866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1D1F1-7494-09A0-0A9B-0D6C03E70FD8}"/>
              </a:ext>
            </a:extLst>
          </p:cNvPr>
          <p:cNvSpPr txBox="1"/>
          <p:nvPr/>
        </p:nvSpPr>
        <p:spPr>
          <a:xfrm>
            <a:off x="7462202" y="3953226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60D76F-C1AE-52C9-8B49-25B7A2788990}"/>
              </a:ext>
            </a:extLst>
          </p:cNvPr>
          <p:cNvSpPr txBox="1"/>
          <p:nvPr/>
        </p:nvSpPr>
        <p:spPr>
          <a:xfrm>
            <a:off x="7066846" y="3090710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6FC33-4A1D-2D9C-6AAF-475BFBE8D179}"/>
              </a:ext>
            </a:extLst>
          </p:cNvPr>
          <p:cNvSpPr txBox="1"/>
          <p:nvPr/>
        </p:nvSpPr>
        <p:spPr>
          <a:xfrm>
            <a:off x="7066846" y="2281014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55134-D864-87F9-16E7-878A5FC7CF27}"/>
              </a:ext>
            </a:extLst>
          </p:cNvPr>
          <p:cNvSpPr txBox="1"/>
          <p:nvPr/>
        </p:nvSpPr>
        <p:spPr>
          <a:xfrm>
            <a:off x="7609222" y="1650173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9DB421-C238-A151-7777-D60689C63185}"/>
              </a:ext>
            </a:extLst>
          </p:cNvPr>
          <p:cNvSpPr txBox="1"/>
          <p:nvPr/>
        </p:nvSpPr>
        <p:spPr>
          <a:xfrm>
            <a:off x="7851423" y="939977"/>
            <a:ext cx="156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7F5096-3BB2-B130-2177-EA8590EFF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415654"/>
              </p:ext>
            </p:extLst>
          </p:nvPr>
        </p:nvGraphicFramePr>
        <p:xfrm>
          <a:off x="9897459" y="5020779"/>
          <a:ext cx="2353733" cy="1352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291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0A4F8-442F-4DB0-458D-56B9A15FF477}"/>
              </a:ext>
            </a:extLst>
          </p:cNvPr>
          <p:cNvSpPr txBox="1"/>
          <p:nvPr/>
        </p:nvSpPr>
        <p:spPr>
          <a:xfrm>
            <a:off x="6096003" y="417690"/>
            <a:ext cx="97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8AB10-B5D2-BAE6-4EE4-D560DF0E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81" y="0"/>
            <a:ext cx="7251244" cy="9144000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B8E593B-CD1C-C734-B6E8-06C05C4C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343285"/>
              </p:ext>
            </p:extLst>
          </p:nvPr>
        </p:nvGraphicFramePr>
        <p:xfrm>
          <a:off x="6460194" y="4151506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8D5E81E-CE3C-FCBC-2F8C-BD166FE54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207665"/>
              </p:ext>
            </p:extLst>
          </p:nvPr>
        </p:nvGraphicFramePr>
        <p:xfrm>
          <a:off x="6076574" y="4814106"/>
          <a:ext cx="1980543" cy="10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88EBCD40-ADC7-8B9D-CFD5-C84644045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192946"/>
              </p:ext>
            </p:extLst>
          </p:nvPr>
        </p:nvGraphicFramePr>
        <p:xfrm>
          <a:off x="5626600" y="5356979"/>
          <a:ext cx="1980543" cy="10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85ADE1B3-AE19-5685-756B-0864F6BEE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401196"/>
              </p:ext>
            </p:extLst>
          </p:nvPr>
        </p:nvGraphicFramePr>
        <p:xfrm>
          <a:off x="5112457" y="5856576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15F7FEEE-5295-B284-372E-84CD0E387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13524"/>
              </p:ext>
            </p:extLst>
          </p:nvPr>
        </p:nvGraphicFramePr>
        <p:xfrm>
          <a:off x="4985351" y="6574247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B640A352-25E7-EB6C-324C-03DCE3FA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18187"/>
              </p:ext>
            </p:extLst>
          </p:nvPr>
        </p:nvGraphicFramePr>
        <p:xfrm>
          <a:off x="4806873" y="7270706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740B13BB-5E8D-F6E1-0DD2-51E531799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501548"/>
              </p:ext>
            </p:extLst>
          </p:nvPr>
        </p:nvGraphicFramePr>
        <p:xfrm>
          <a:off x="4363548" y="7820326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DAE1EC9-E6C0-C0B5-F76E-0085CDC76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125833"/>
              </p:ext>
            </p:extLst>
          </p:nvPr>
        </p:nvGraphicFramePr>
        <p:xfrm>
          <a:off x="3583203" y="7928275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B8EA5A1-D3D1-3555-DCEB-1A86C488C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572647"/>
              </p:ext>
            </p:extLst>
          </p:nvPr>
        </p:nvGraphicFramePr>
        <p:xfrm>
          <a:off x="2720436" y="8089973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3E7FC631-11BE-B7E1-6DA7-6AE9F8259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765650"/>
              </p:ext>
            </p:extLst>
          </p:nvPr>
        </p:nvGraphicFramePr>
        <p:xfrm>
          <a:off x="2720436" y="7305236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1459F4E1-A255-EB98-214A-45298BA3A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30320"/>
              </p:ext>
            </p:extLst>
          </p:nvPr>
        </p:nvGraphicFramePr>
        <p:xfrm>
          <a:off x="2802858" y="6289828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5BD5871-7888-9702-0FB5-A979B9D68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144420"/>
              </p:ext>
            </p:extLst>
          </p:nvPr>
        </p:nvGraphicFramePr>
        <p:xfrm>
          <a:off x="3103427" y="5270018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BAA8DF31-2EBE-8C92-7B78-EC1D46989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323860"/>
              </p:ext>
            </p:extLst>
          </p:nvPr>
        </p:nvGraphicFramePr>
        <p:xfrm>
          <a:off x="3583203" y="4562953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7DD4A018-402E-E460-E247-E466B34E8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217185"/>
              </p:ext>
            </p:extLst>
          </p:nvPr>
        </p:nvGraphicFramePr>
        <p:xfrm>
          <a:off x="4110449" y="3776152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BB9F89ED-B70C-FD3A-362A-71105E78E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121846"/>
              </p:ext>
            </p:extLst>
          </p:nvPr>
        </p:nvGraphicFramePr>
        <p:xfrm>
          <a:off x="4683648" y="3007055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D55C1187-E53F-AE4C-AD01-AE683BE1C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811424"/>
              </p:ext>
            </p:extLst>
          </p:nvPr>
        </p:nvGraphicFramePr>
        <p:xfrm>
          <a:off x="5256847" y="2186672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4AA7737F-C314-B0E7-6BDE-C339B6B22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057445"/>
              </p:ext>
            </p:extLst>
          </p:nvPr>
        </p:nvGraphicFramePr>
        <p:xfrm>
          <a:off x="5685655" y="1425089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E115D27A-93D2-3BFE-8B6E-C12C08DD2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677579"/>
              </p:ext>
            </p:extLst>
          </p:nvPr>
        </p:nvGraphicFramePr>
        <p:xfrm>
          <a:off x="6239883" y="408379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BA91EC67-5C14-55CD-D2F8-9C597721A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035905"/>
              </p:ext>
            </p:extLst>
          </p:nvPr>
        </p:nvGraphicFramePr>
        <p:xfrm>
          <a:off x="6700040" y="3483685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802E0E5A-EB50-8773-3855-72F0931E3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066514"/>
              </p:ext>
            </p:extLst>
          </p:nvPr>
        </p:nvGraphicFramePr>
        <p:xfrm>
          <a:off x="6687662" y="2691850"/>
          <a:ext cx="2004015" cy="113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109309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8D90849-7AE8-7A04-511C-F013762284AA}"/>
              </a:ext>
            </a:extLst>
          </p:cNvPr>
          <p:cNvGrpSpPr/>
          <p:nvPr/>
        </p:nvGrpSpPr>
        <p:grpSpPr>
          <a:xfrm>
            <a:off x="2565175" y="105196"/>
            <a:ext cx="6138880" cy="9122907"/>
            <a:chOff x="2720436" y="274823"/>
            <a:chExt cx="5983619" cy="895328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E196E5B-3EDC-61CE-98C9-CD552008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6400" y="274823"/>
              <a:ext cx="5517810" cy="87915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9AD77E-BE90-D036-A632-11B7BF0334C2}"/>
                </a:ext>
              </a:extLst>
            </p:cNvPr>
            <p:cNvSpPr txBox="1"/>
            <p:nvPr/>
          </p:nvSpPr>
          <p:spPr>
            <a:xfrm>
              <a:off x="6096003" y="417690"/>
              <a:ext cx="970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`</a:t>
              </a:r>
            </a:p>
          </p:txBody>
        </p:sp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6FE937A7-5EFD-1ACF-371F-15A683E8AD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6821662"/>
                </p:ext>
              </p:extLst>
            </p:nvPr>
          </p:nvGraphicFramePr>
          <p:xfrm>
            <a:off x="6460194" y="4151506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BC4393AA-286E-2073-587A-18608EB620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550640"/>
                </p:ext>
              </p:extLst>
            </p:nvPr>
          </p:nvGraphicFramePr>
          <p:xfrm>
            <a:off x="6076574" y="4814106"/>
            <a:ext cx="1980543" cy="10898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77F4D09D-C678-27A6-03BF-CA24161D48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8781271"/>
                </p:ext>
              </p:extLst>
            </p:nvPr>
          </p:nvGraphicFramePr>
          <p:xfrm>
            <a:off x="5626600" y="5356979"/>
            <a:ext cx="1980543" cy="10898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0DB49CEA-6C14-DA43-B351-1CADF58C92F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2788073"/>
                </p:ext>
              </p:extLst>
            </p:nvPr>
          </p:nvGraphicFramePr>
          <p:xfrm>
            <a:off x="5112457" y="5856576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9CCE5DC4-94B9-074B-E180-92792B2BF0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4981249"/>
                </p:ext>
              </p:extLst>
            </p:nvPr>
          </p:nvGraphicFramePr>
          <p:xfrm>
            <a:off x="4985351" y="6574247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C1F85976-9329-2543-E87B-A29AB5457A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7446652"/>
                </p:ext>
              </p:extLst>
            </p:nvPr>
          </p:nvGraphicFramePr>
          <p:xfrm>
            <a:off x="4806873" y="7270706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76CB207A-79D7-9A9D-B61F-53209C1684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7432211"/>
                </p:ext>
              </p:extLst>
            </p:nvPr>
          </p:nvGraphicFramePr>
          <p:xfrm>
            <a:off x="4363548" y="7820326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8C196860-7E86-5695-292C-6129EEF4D85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3007400"/>
                </p:ext>
              </p:extLst>
            </p:nvPr>
          </p:nvGraphicFramePr>
          <p:xfrm>
            <a:off x="3583203" y="7928275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4EBD829E-C9A7-8187-085C-5C2AFBC754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4341485"/>
                </p:ext>
              </p:extLst>
            </p:nvPr>
          </p:nvGraphicFramePr>
          <p:xfrm>
            <a:off x="2720436" y="8089973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1C8B5E28-2269-3CC7-89BA-4B8683C1C3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0200245"/>
                </p:ext>
              </p:extLst>
            </p:nvPr>
          </p:nvGraphicFramePr>
          <p:xfrm>
            <a:off x="2720436" y="7305236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46B7E7E3-DB1B-B092-9D16-93E8975C8B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4192678"/>
                </p:ext>
              </p:extLst>
            </p:nvPr>
          </p:nvGraphicFramePr>
          <p:xfrm>
            <a:off x="2802858" y="6289828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DEAB01FA-5AB6-8073-419A-DA0E6F4FF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38319047"/>
                </p:ext>
              </p:extLst>
            </p:nvPr>
          </p:nvGraphicFramePr>
          <p:xfrm>
            <a:off x="3103427" y="5270018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6B81298C-12F8-B747-EFCD-8C0A79864D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01136792"/>
                </p:ext>
              </p:extLst>
            </p:nvPr>
          </p:nvGraphicFramePr>
          <p:xfrm>
            <a:off x="3583203" y="4562953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872877B4-33E8-856C-CD85-6B4C0C3099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9827215"/>
                </p:ext>
              </p:extLst>
            </p:nvPr>
          </p:nvGraphicFramePr>
          <p:xfrm>
            <a:off x="4110449" y="3776152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404401A3-B02E-BA49-AD12-AADB49C61D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44071013"/>
                </p:ext>
              </p:extLst>
            </p:nvPr>
          </p:nvGraphicFramePr>
          <p:xfrm>
            <a:off x="4683648" y="3007055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C6157B93-9FAA-D70F-7A94-8EA7789E1B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517078"/>
                </p:ext>
              </p:extLst>
            </p:nvPr>
          </p:nvGraphicFramePr>
          <p:xfrm>
            <a:off x="5256847" y="2186672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723221FE-5BA0-9DC0-6CD8-8398D9E6285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29809942"/>
                </p:ext>
              </p:extLst>
            </p:nvPr>
          </p:nvGraphicFramePr>
          <p:xfrm>
            <a:off x="5685655" y="1425089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  <p:graphicFrame>
          <p:nvGraphicFramePr>
            <p:cNvPr id="47" name="Chart 46">
              <a:extLst>
                <a:ext uri="{FF2B5EF4-FFF2-40B4-BE49-F238E27FC236}">
                  <a16:creationId xmlns:a16="http://schemas.microsoft.com/office/drawing/2014/main" id="{0156143B-2B4A-9652-F5C9-53D118907F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759839"/>
                </p:ext>
              </p:extLst>
            </p:nvPr>
          </p:nvGraphicFramePr>
          <p:xfrm>
            <a:off x="6239883" y="408379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56968755-A2D7-1F06-FD9E-1B9507181B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5800512"/>
                </p:ext>
              </p:extLst>
            </p:nvPr>
          </p:nvGraphicFramePr>
          <p:xfrm>
            <a:off x="6700040" y="3483685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1"/>
            </a:graphicData>
          </a:graphic>
        </p:graphicFrame>
        <p:graphicFrame>
          <p:nvGraphicFramePr>
            <p:cNvPr id="49" name="Chart 48">
              <a:extLst>
                <a:ext uri="{FF2B5EF4-FFF2-40B4-BE49-F238E27FC236}">
                  <a16:creationId xmlns:a16="http://schemas.microsoft.com/office/drawing/2014/main" id="{0BC335BB-01FD-0DE7-F4D8-4619B16709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8477084"/>
                </p:ext>
              </p:extLst>
            </p:nvPr>
          </p:nvGraphicFramePr>
          <p:xfrm>
            <a:off x="6687662" y="2691850"/>
            <a:ext cx="2004015" cy="11381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041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158</TotalTime>
  <Words>149</Words>
  <Application>Microsoft Office PowerPoint</Application>
  <PresentationFormat>Custom</PresentationFormat>
  <Paragraphs>149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The University of Alabama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Sadaf Mahmoudikouhi</dc:creator>
  <cp:lastModifiedBy>Sadaf Mahmoudikouhi</cp:lastModifiedBy>
  <cp:revision>4</cp:revision>
  <dcterms:created xsi:type="dcterms:W3CDTF">2023-07-14T14:00:10Z</dcterms:created>
  <dcterms:modified xsi:type="dcterms:W3CDTF">2023-07-23T19:14:49Z</dcterms:modified>
</cp:coreProperties>
</file>