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FB09-CC66-4D34-9CDC-8E651A9E7069}" type="datetimeFigureOut">
              <a:rPr lang="en-US" smtClean="0"/>
              <a:t>6/16/2019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C16A-3779-4989-A708-6D205D071A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Arrays are used to store multiple values in a single </a:t>
            </a:r>
            <a:r>
              <a:rPr lang="en-IN" dirty="0" err="1" smtClean="0"/>
              <a:t>var</a:t>
            </a:r>
            <a:r>
              <a:rPr lang="en-IN" dirty="0" smtClean="0"/>
              <a:t> </a:t>
            </a:r>
            <a:r>
              <a:rPr lang="en-IN" dirty="0"/>
              <a:t>. Their index starts from </a:t>
            </a:r>
            <a:r>
              <a:rPr lang="en-IN" dirty="0" smtClean="0"/>
              <a:t>0 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Today </a:t>
            </a:r>
            <a:r>
              <a:rPr lang="en-IN" dirty="0"/>
              <a:t>we will learn about inbuilt array methods such as push, pop, join, etc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push() </a:t>
            </a:r>
            <a:r>
              <a:rPr lang="en-IN" b="1" dirty="0" smtClean="0"/>
              <a:t>Method: </a:t>
            </a:r>
            <a:r>
              <a:rPr lang="en-IN" dirty="0" smtClean="0"/>
              <a:t>push </a:t>
            </a:r>
            <a:r>
              <a:rPr lang="en-IN" dirty="0"/>
              <a:t>method in arrays is used to insert an element in the end of the array. </a:t>
            </a:r>
            <a:endParaRPr lang="en-IN" dirty="0" smtClean="0"/>
          </a:p>
          <a:p>
            <a:endParaRPr lang="en-US" dirty="0"/>
          </a:p>
          <a:p>
            <a:r>
              <a:rPr lang="en-IN" b="1" dirty="0"/>
              <a:t>pop() </a:t>
            </a:r>
            <a:r>
              <a:rPr lang="en-IN" b="1" dirty="0" smtClean="0"/>
              <a:t>Method: </a:t>
            </a:r>
            <a:r>
              <a:rPr lang="en-IN" dirty="0" smtClean="0"/>
              <a:t>pop </a:t>
            </a:r>
            <a:r>
              <a:rPr lang="en-IN" dirty="0"/>
              <a:t>method in arrays is used to remove the element from the end of the array.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unshift</a:t>
            </a:r>
            <a:r>
              <a:rPr lang="en-IN" b="1" dirty="0"/>
              <a:t>() </a:t>
            </a:r>
            <a:r>
              <a:rPr lang="en-IN" b="1" dirty="0" smtClean="0"/>
              <a:t>Method: </a:t>
            </a:r>
            <a:r>
              <a:rPr lang="en-IN" dirty="0" err="1" smtClean="0"/>
              <a:t>unshift</a:t>
            </a:r>
            <a:r>
              <a:rPr lang="en-IN" dirty="0" smtClean="0"/>
              <a:t> </a:t>
            </a:r>
            <a:r>
              <a:rPr lang="en-IN" dirty="0"/>
              <a:t>method in arrays is used insert an element in the beginning of the array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shift() </a:t>
            </a:r>
            <a:r>
              <a:rPr lang="en-IN" b="1" dirty="0" smtClean="0"/>
              <a:t>Method: </a:t>
            </a:r>
            <a:r>
              <a:rPr lang="en-IN" dirty="0" smtClean="0"/>
              <a:t>shift </a:t>
            </a:r>
            <a:r>
              <a:rPr lang="en-IN" dirty="0" err="1"/>
              <a:t>shift</a:t>
            </a:r>
            <a:r>
              <a:rPr lang="en-IN" dirty="0"/>
              <a:t> method is used to remove the element from the beginning of the array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reverse() </a:t>
            </a:r>
            <a:r>
              <a:rPr lang="en-IN" b="1" dirty="0" smtClean="0"/>
              <a:t>Method: </a:t>
            </a:r>
            <a:r>
              <a:rPr lang="en-IN" dirty="0" smtClean="0"/>
              <a:t>reverse </a:t>
            </a:r>
            <a:r>
              <a:rPr lang="en-IN" dirty="0"/>
              <a:t>method is used to reverse the order of the array such that the first element becomes the last and the last element becomes the first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sort() </a:t>
            </a:r>
            <a:r>
              <a:rPr lang="en-IN" b="1" dirty="0" err="1" smtClean="0"/>
              <a:t>Method:</a:t>
            </a:r>
            <a:r>
              <a:rPr lang="en-IN" dirty="0" err="1" smtClean="0"/>
              <a:t>sort</a:t>
            </a:r>
            <a:r>
              <a:rPr lang="en-IN" dirty="0" smtClean="0"/>
              <a:t> </a:t>
            </a:r>
            <a:r>
              <a:rPr lang="en-IN" dirty="0"/>
              <a:t>method is used to sort the elements of array in term of their occurrences.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splice() </a:t>
            </a:r>
            <a:r>
              <a:rPr lang="en-IN" b="1" dirty="0" smtClean="0"/>
              <a:t>Method: </a:t>
            </a:r>
            <a:r>
              <a:rPr lang="en-IN" dirty="0" smtClean="0"/>
              <a:t>splice </a:t>
            </a:r>
            <a:r>
              <a:rPr lang="en-IN" dirty="0"/>
              <a:t>method can be used in two ways </a:t>
            </a:r>
            <a:r>
              <a:rPr lang="en-IN" dirty="0" err="1"/>
              <a:t>i.e</a:t>
            </a:r>
            <a:r>
              <a:rPr lang="en-IN" dirty="0"/>
              <a:t> to either add the element into the array or remove the elements from the array. </a:t>
            </a:r>
            <a:endParaRPr lang="en-IN" dirty="0" smtClean="0"/>
          </a:p>
          <a:p>
            <a:endParaRPr lang="en-IN" dirty="0" smtClean="0"/>
          </a:p>
          <a:p>
            <a:pPr lvl="2"/>
            <a:r>
              <a:rPr lang="en-IN" b="1" dirty="0"/>
              <a:t>Add using splice : </a:t>
            </a:r>
            <a:r>
              <a:rPr lang="en-IN" dirty="0"/>
              <a:t>Snippet to perform the operation of adding elements to the array using splice</a:t>
            </a:r>
            <a:r>
              <a:rPr lang="en-IN" dirty="0" smtClean="0"/>
              <a:t>.</a:t>
            </a:r>
          </a:p>
          <a:p>
            <a:pPr lvl="2">
              <a:buNone/>
            </a:pPr>
            <a:endParaRPr lang="en-IN" dirty="0" smtClean="0"/>
          </a:p>
          <a:p>
            <a:pPr lvl="2"/>
            <a:r>
              <a:rPr lang="en-IN" b="1" dirty="0"/>
              <a:t>Remove using splice : </a:t>
            </a:r>
            <a:r>
              <a:rPr lang="en-IN" dirty="0"/>
              <a:t>Snippet to perform the operation of removing elements from the array using splice. </a:t>
            </a:r>
            <a:endParaRPr lang="en-IN" dirty="0" smtClean="0"/>
          </a:p>
          <a:p>
            <a:pPr lvl="2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/>
              <a:t>concat</a:t>
            </a:r>
            <a:r>
              <a:rPr lang="en-IN" b="1" dirty="0"/>
              <a:t>() </a:t>
            </a:r>
            <a:r>
              <a:rPr lang="en-IN" b="1" dirty="0" smtClean="0"/>
              <a:t>Method: </a:t>
            </a:r>
            <a:r>
              <a:rPr lang="en-IN" dirty="0" err="1" smtClean="0"/>
              <a:t>concat</a:t>
            </a:r>
            <a:r>
              <a:rPr lang="en-IN" dirty="0" smtClean="0"/>
              <a:t> </a:t>
            </a:r>
            <a:r>
              <a:rPr lang="en-IN" dirty="0"/>
              <a:t>method is used to join two arrays and returns a new array consisting the elements of both the arrays one after other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indexOf</a:t>
            </a:r>
            <a:r>
              <a:rPr lang="en-IN" b="1" dirty="0"/>
              <a:t>() </a:t>
            </a:r>
            <a:r>
              <a:rPr lang="en-IN" b="1" dirty="0" err="1" smtClean="0"/>
              <a:t>Method:</a:t>
            </a:r>
            <a:r>
              <a:rPr lang="en-IN" dirty="0" err="1" smtClean="0"/>
              <a:t>indexOf</a:t>
            </a:r>
            <a:r>
              <a:rPr lang="en-IN" dirty="0" smtClean="0"/>
              <a:t> </a:t>
            </a:r>
            <a:r>
              <a:rPr lang="en-IN" dirty="0"/>
              <a:t>method is used to return the first index of the element passed within the array or otherwise it will return </a:t>
            </a:r>
            <a:r>
              <a:rPr lang="en-IN" dirty="0" smtClean="0"/>
              <a:t>-1 </a:t>
            </a:r>
            <a:r>
              <a:rPr lang="en-IN" dirty="0"/>
              <a:t>if the value is not found. </a:t>
            </a:r>
            <a:endParaRPr lang="en-IN" dirty="0" smtClean="0"/>
          </a:p>
          <a:p>
            <a:endParaRPr lang="en-US" dirty="0"/>
          </a:p>
          <a:p>
            <a:r>
              <a:rPr lang="en-IN" b="1" dirty="0" err="1"/>
              <a:t>lastIndexOf</a:t>
            </a:r>
            <a:r>
              <a:rPr lang="en-IN" b="1" dirty="0"/>
              <a:t>() </a:t>
            </a:r>
            <a:r>
              <a:rPr lang="en-IN" b="1" dirty="0" smtClean="0"/>
              <a:t>Method: </a:t>
            </a:r>
            <a:r>
              <a:rPr lang="en-IN" dirty="0" err="1" smtClean="0"/>
              <a:t>lastIndexOf</a:t>
            </a:r>
            <a:r>
              <a:rPr lang="en-IN" dirty="0" smtClean="0"/>
              <a:t> </a:t>
            </a:r>
            <a:r>
              <a:rPr lang="en-IN" dirty="0"/>
              <a:t>method is used to return the last index of the element passed within the array or otherwise it will return </a:t>
            </a:r>
            <a:r>
              <a:rPr lang="en-IN" dirty="0" smtClean="0"/>
              <a:t>-1 </a:t>
            </a:r>
            <a:r>
              <a:rPr lang="en-IN" dirty="0"/>
              <a:t>if the value is not found.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join() </a:t>
            </a:r>
            <a:r>
              <a:rPr lang="en-IN" b="1" dirty="0" smtClean="0"/>
              <a:t>Method: </a:t>
            </a:r>
            <a:r>
              <a:rPr lang="en-IN" dirty="0" smtClean="0"/>
              <a:t>join </a:t>
            </a:r>
            <a:r>
              <a:rPr lang="en-IN" dirty="0"/>
              <a:t>method is used to join the elements into a string and returns the string. The elements will be separated by a specific separator while joining which will be passed while calling the method. The default separator is </a:t>
            </a:r>
            <a:r>
              <a:rPr lang="en-IN" dirty="0" smtClean="0"/>
              <a:t>, (comma) .</a:t>
            </a:r>
          </a:p>
          <a:p>
            <a:endParaRPr lang="en-US" dirty="0"/>
          </a:p>
          <a:p>
            <a:r>
              <a:rPr lang="en-IN" b="1" dirty="0"/>
              <a:t>slice() </a:t>
            </a:r>
            <a:r>
              <a:rPr lang="en-IN" b="1" dirty="0" smtClean="0"/>
              <a:t>Method: </a:t>
            </a:r>
            <a:r>
              <a:rPr lang="en-IN" dirty="0" smtClean="0"/>
              <a:t>slice </a:t>
            </a:r>
            <a:r>
              <a:rPr lang="en-IN" dirty="0"/>
              <a:t>method is used to extract a section of an array and returns a new array. Slice method take two arguments </a:t>
            </a:r>
            <a:r>
              <a:rPr lang="en-IN" dirty="0" err="1"/>
              <a:t>i.e</a:t>
            </a:r>
            <a:r>
              <a:rPr lang="en-IN" dirty="0"/>
              <a:t> start and end. If both elements are omitted then it will slice the whole array. Syntax is : </a:t>
            </a:r>
            <a:r>
              <a:rPr lang="en-IN" dirty="0" smtClean="0"/>
              <a:t>slice(</a:t>
            </a:r>
            <a:r>
              <a:rPr lang="en-IN" dirty="0" err="1" smtClean="0"/>
              <a:t>start,end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pPr lvl="1"/>
            <a:r>
              <a:rPr lang="en-IN" b="1" dirty="0"/>
              <a:t>start : </a:t>
            </a:r>
            <a:r>
              <a:rPr lang="en-IN" dirty="0"/>
              <a:t>This is an integer which specifies where to start. The default value is index 0 . If omitted like this :: slice(,end) it will use the default value as start. We can also start from the end by using negative values . This is optional.</a:t>
            </a:r>
          </a:p>
          <a:p>
            <a:pPr lvl="1"/>
            <a:endParaRPr lang="en-US" dirty="0" smtClean="0"/>
          </a:p>
          <a:p>
            <a:pPr lvl="1"/>
            <a:r>
              <a:rPr lang="en-IN" b="1" dirty="0"/>
              <a:t>end : </a:t>
            </a:r>
            <a:r>
              <a:rPr lang="en-IN" dirty="0"/>
              <a:t>This is an integer value which specifies where to end (last index excluded). If omitted like this :: slice(start,) it will slice </a:t>
            </a:r>
            <a:r>
              <a:rPr lang="en-IN" dirty="0" err="1"/>
              <a:t>upto</a:t>
            </a:r>
            <a:r>
              <a:rPr lang="en-IN" dirty="0"/>
              <a:t> the last element. We can use negative values to select from the end. This is optional.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every() </a:t>
            </a:r>
            <a:r>
              <a:rPr lang="en-IN" b="1" dirty="0" smtClean="0"/>
              <a:t>Method: </a:t>
            </a:r>
            <a:r>
              <a:rPr lang="en-IN" dirty="0" smtClean="0"/>
              <a:t>every </a:t>
            </a:r>
            <a:r>
              <a:rPr lang="en-IN" dirty="0"/>
              <a:t>method is used to check whether a condition in fulfilled by all the elements or not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every </a:t>
            </a:r>
            <a:r>
              <a:rPr lang="en-IN" dirty="0"/>
              <a:t>method returns </a:t>
            </a:r>
            <a:r>
              <a:rPr lang="en-IN" dirty="0" smtClean="0"/>
              <a:t>true </a:t>
            </a:r>
            <a:r>
              <a:rPr lang="en-IN" dirty="0"/>
              <a:t>if the condition is satisfied by all the elements of the array otherwise </a:t>
            </a:r>
            <a:r>
              <a:rPr lang="en-IN" dirty="0" smtClean="0"/>
              <a:t>every </a:t>
            </a:r>
            <a:r>
              <a:rPr lang="en-IN" dirty="0"/>
              <a:t>method will return </a:t>
            </a:r>
            <a:r>
              <a:rPr lang="en-IN" dirty="0" smtClean="0"/>
              <a:t>false .</a:t>
            </a:r>
          </a:p>
          <a:p>
            <a:endParaRPr lang="en-IN" dirty="0"/>
          </a:p>
          <a:p>
            <a:r>
              <a:rPr lang="en-IN" b="1" dirty="0" smtClean="0"/>
              <a:t>filter</a:t>
            </a:r>
            <a:r>
              <a:rPr lang="en-IN" b="1" dirty="0"/>
              <a:t>() </a:t>
            </a:r>
            <a:r>
              <a:rPr lang="en-IN" b="1" dirty="0" smtClean="0"/>
              <a:t>Method: </a:t>
            </a:r>
            <a:r>
              <a:rPr lang="en-IN" dirty="0" smtClean="0"/>
              <a:t>filter </a:t>
            </a:r>
            <a:r>
              <a:rPr lang="en-IN" dirty="0"/>
              <a:t>method is used to create a new array , filled with all the elements that passes a test condition usually passed as a function , from the current </a:t>
            </a:r>
            <a:r>
              <a:rPr lang="en-IN" dirty="0" smtClean="0"/>
              <a:t>array.</a:t>
            </a:r>
            <a:r>
              <a:rPr lang="en-IN" dirty="0"/>
              <a:t> </a:t>
            </a:r>
            <a:endParaRPr lang="en-IN" dirty="0" smtClean="0"/>
          </a:p>
          <a:p>
            <a:endParaRPr lang="en-US" dirty="0"/>
          </a:p>
          <a:p>
            <a:r>
              <a:rPr lang="en-IN" b="1" dirty="0"/>
              <a:t>find() </a:t>
            </a:r>
            <a:r>
              <a:rPr lang="en-IN" b="1" dirty="0" smtClean="0"/>
              <a:t>Method: </a:t>
            </a:r>
            <a:r>
              <a:rPr lang="en-IN" dirty="0" smtClean="0"/>
              <a:t>find </a:t>
            </a:r>
            <a:r>
              <a:rPr lang="en-IN" dirty="0"/>
              <a:t>method returns the first value in the array which passes a test provided as a function. If no element matches the condition , it will return </a:t>
            </a:r>
            <a:r>
              <a:rPr lang="en-IN" dirty="0" smtClean="0"/>
              <a:t>undefined 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/>
              <a:t>forEach</a:t>
            </a:r>
            <a:r>
              <a:rPr lang="en-IN" b="1" dirty="0"/>
              <a:t>() </a:t>
            </a:r>
            <a:r>
              <a:rPr lang="en-IN" b="1" dirty="0" smtClean="0"/>
              <a:t>Method: </a:t>
            </a:r>
            <a:r>
              <a:rPr lang="en-IN" dirty="0" err="1" smtClean="0"/>
              <a:t>forEach</a:t>
            </a:r>
            <a:r>
              <a:rPr lang="en-IN" dirty="0" smtClean="0"/>
              <a:t> </a:t>
            </a:r>
            <a:r>
              <a:rPr lang="en-IN" dirty="0"/>
              <a:t>method in arrays is a loop which is used to call a function for each element in the array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reduce() </a:t>
            </a:r>
            <a:r>
              <a:rPr lang="en-IN" b="1" dirty="0" smtClean="0"/>
              <a:t>Method: </a:t>
            </a:r>
            <a:r>
              <a:rPr lang="en-IN" dirty="0" smtClean="0"/>
              <a:t>reduce </a:t>
            </a:r>
            <a:r>
              <a:rPr lang="en-IN" dirty="0"/>
              <a:t>method is used to reduce the array to a single value.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method executes the provided function for each value of the array and stores the result in accumulator. </a:t>
            </a:r>
            <a:endParaRPr lang="en-IN" smtClean="0"/>
          </a:p>
          <a:p>
            <a:r>
              <a:rPr lang="en-IN" b="1" smtClean="0"/>
              <a:t>Note </a:t>
            </a:r>
            <a:r>
              <a:rPr lang="en-IN" b="1" dirty="0"/>
              <a:t>: </a:t>
            </a:r>
            <a:r>
              <a:rPr lang="en-IN" dirty="0"/>
              <a:t>It does not execute on array with no values.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Nodejs</vt:lpstr>
      <vt:lpstr>Introduction</vt:lpstr>
      <vt:lpstr>Continue</vt:lpstr>
      <vt:lpstr>Continue</vt:lpstr>
      <vt:lpstr>Continue</vt:lpstr>
      <vt:lpstr>Continue</vt:lpstr>
      <vt:lpstr>Continue</vt:lpstr>
      <vt:lpstr>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28</cp:revision>
  <dcterms:created xsi:type="dcterms:W3CDTF">2019-06-16T04:59:46Z</dcterms:created>
  <dcterms:modified xsi:type="dcterms:W3CDTF">2019-06-16T05:34:45Z</dcterms:modified>
</cp:coreProperties>
</file>