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76CB-02B0-4432-9A3E-FC8E8DBC301A}" type="datetimeFigureOut">
              <a:rPr lang="en-US" smtClean="0"/>
              <a:t>6/20/2019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05BA-6392-4D82-9C53-5194225134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76CB-02B0-4432-9A3E-FC8E8DBC301A}" type="datetimeFigureOut">
              <a:rPr lang="en-US" smtClean="0"/>
              <a:t>6/20/2019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05BA-6392-4D82-9C53-5194225134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76CB-02B0-4432-9A3E-FC8E8DBC301A}" type="datetimeFigureOut">
              <a:rPr lang="en-US" smtClean="0"/>
              <a:t>6/20/2019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05BA-6392-4D82-9C53-5194225134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76CB-02B0-4432-9A3E-FC8E8DBC301A}" type="datetimeFigureOut">
              <a:rPr lang="en-US" smtClean="0"/>
              <a:t>6/20/2019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05BA-6392-4D82-9C53-5194225134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76CB-02B0-4432-9A3E-FC8E8DBC301A}" type="datetimeFigureOut">
              <a:rPr lang="en-US" smtClean="0"/>
              <a:t>6/20/2019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05BA-6392-4D82-9C53-5194225134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76CB-02B0-4432-9A3E-FC8E8DBC301A}" type="datetimeFigureOut">
              <a:rPr lang="en-US" smtClean="0"/>
              <a:t>6/20/2019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05BA-6392-4D82-9C53-5194225134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76CB-02B0-4432-9A3E-FC8E8DBC301A}" type="datetimeFigureOut">
              <a:rPr lang="en-US" smtClean="0"/>
              <a:t>6/20/2019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05BA-6392-4D82-9C53-5194225134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76CB-02B0-4432-9A3E-FC8E8DBC301A}" type="datetimeFigureOut">
              <a:rPr lang="en-US" smtClean="0"/>
              <a:t>6/20/2019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05BA-6392-4D82-9C53-5194225134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76CB-02B0-4432-9A3E-FC8E8DBC301A}" type="datetimeFigureOut">
              <a:rPr lang="en-US" smtClean="0"/>
              <a:t>6/20/2019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05BA-6392-4D82-9C53-5194225134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76CB-02B0-4432-9A3E-FC8E8DBC301A}" type="datetimeFigureOut">
              <a:rPr lang="en-US" smtClean="0"/>
              <a:t>6/20/2019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05BA-6392-4D82-9C53-5194225134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76CB-02B0-4432-9A3E-FC8E8DBC301A}" type="datetimeFigureOut">
              <a:rPr lang="en-US" smtClean="0"/>
              <a:t>6/20/2019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B05BA-6392-4D82-9C53-5194225134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176CB-02B0-4432-9A3E-FC8E8DBC301A}" type="datetimeFigureOut">
              <a:rPr lang="en-US" smtClean="0"/>
              <a:t>6/20/2019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B05BA-6392-4D82-9C53-51942251347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Be-practical Tech Solutions..!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mtClean="0"/>
              <a:t>Assert </a:t>
            </a:r>
            <a:r>
              <a:rPr lang="en-IN" dirty="0"/>
              <a:t>module in node.js is an inbuilt module which can be used to write tests.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It </a:t>
            </a:r>
            <a:r>
              <a:rPr lang="en-IN" dirty="0"/>
              <a:t>provides a way to perform unit tests on node.js expressions.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If </a:t>
            </a:r>
            <a:r>
              <a:rPr lang="en-IN" dirty="0"/>
              <a:t>the test case is failed or 0 or false then , an error is raised.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If </a:t>
            </a:r>
            <a:r>
              <a:rPr lang="en-IN" dirty="0"/>
              <a:t>the test case is passed or 1 or true then it provides no feedback.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67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Nodejs</vt:lpstr>
      <vt:lpstr>Introduction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5</cp:revision>
  <dcterms:created xsi:type="dcterms:W3CDTF">2019-06-20T10:29:24Z</dcterms:created>
  <dcterms:modified xsi:type="dcterms:W3CDTF">2019-06-20T11:50:11Z</dcterms:modified>
</cp:coreProperties>
</file>