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35E5-B86D-452A-B428-D8268505F7DC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5124-CBAB-4403-8F46-64BD5B96C7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35E5-B86D-452A-B428-D8268505F7DC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5124-CBAB-4403-8F46-64BD5B96C7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35E5-B86D-452A-B428-D8268505F7DC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5124-CBAB-4403-8F46-64BD5B96C7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35E5-B86D-452A-B428-D8268505F7DC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5124-CBAB-4403-8F46-64BD5B96C7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35E5-B86D-452A-B428-D8268505F7DC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5124-CBAB-4403-8F46-64BD5B96C7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35E5-B86D-452A-B428-D8268505F7DC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5124-CBAB-4403-8F46-64BD5B96C7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35E5-B86D-452A-B428-D8268505F7DC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5124-CBAB-4403-8F46-64BD5B96C7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35E5-B86D-452A-B428-D8268505F7DC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5124-CBAB-4403-8F46-64BD5B96C7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35E5-B86D-452A-B428-D8268505F7DC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5124-CBAB-4403-8F46-64BD5B96C7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35E5-B86D-452A-B428-D8268505F7DC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5124-CBAB-4403-8F46-64BD5B96C7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35E5-B86D-452A-B428-D8268505F7DC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5124-CBAB-4403-8F46-64BD5B96C7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35E5-B86D-452A-B428-D8268505F7DC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5124-CBAB-4403-8F46-64BD5B96C72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Basics_of_HTTP/MIME_types" TargetMode="External"/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Node </a:t>
            </a:r>
            <a:r>
              <a:rPr lang="en-US" sz="7200" b="1" dirty="0" err="1" smtClean="0"/>
              <a:t>js</a:t>
            </a:r>
            <a:endParaRPr lang="en-IN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Be-practical Tech Solutions..!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Node.js is a platform (server-side) which is built on </a:t>
            </a:r>
            <a:r>
              <a:rPr lang="en-IN" dirty="0" err="1"/>
              <a:t>google</a:t>
            </a:r>
            <a:r>
              <a:rPr lang="en-IN" dirty="0"/>
              <a:t> chrome's </a:t>
            </a:r>
            <a:r>
              <a:rPr lang="en-IN" dirty="0" err="1"/>
              <a:t>javascript</a:t>
            </a:r>
            <a:r>
              <a:rPr lang="en-IN" dirty="0"/>
              <a:t> v8 engine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It is open source , cross platform and is capable of generating real time web applications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It is developed by Ryan Dahl with the team of other developers working at </a:t>
            </a:r>
            <a:r>
              <a:rPr lang="en-IN" dirty="0" err="1"/>
              <a:t>joyent</a:t>
            </a:r>
            <a:r>
              <a:rPr lang="en-IN" dirty="0"/>
              <a:t> in 2009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Its initial release only supports </a:t>
            </a:r>
            <a:r>
              <a:rPr lang="en-IN" dirty="0" err="1"/>
              <a:t>linux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It is written in C,C++ and </a:t>
            </a:r>
            <a:r>
              <a:rPr lang="en-IN" dirty="0" err="1"/>
              <a:t>javascript</a:t>
            </a:r>
            <a:r>
              <a:rPr lang="en-IN" dirty="0"/>
              <a:t>. It's package ecosystem 'NPM' is the largest ecosystem of open source libraries in the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Node.js</a:t>
            </a:r>
            <a:endParaRPr lang="en-IN" dirty="0"/>
          </a:p>
        </p:txBody>
      </p:sp>
      <p:pic>
        <p:nvPicPr>
          <p:cNvPr id="4" name="Content Placeholder 3" descr="what-is-nodej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2733" y="2005547"/>
            <a:ext cx="5258534" cy="37152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the architecture of your Operating System, you can download the latest version of node.js from the downloads page of node's official website </a:t>
            </a:r>
            <a:endParaRPr lang="en-IN" dirty="0" smtClean="0"/>
          </a:p>
          <a:p>
            <a:endParaRPr lang="en-US" dirty="0"/>
          </a:p>
          <a:p>
            <a:r>
              <a:rPr lang="en-IN" dirty="0" smtClean="0">
                <a:hlinkClick r:id="rId2"/>
              </a:rPr>
              <a:t>https://nodejs.org/en/download/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Hello World in Node </a:t>
            </a:r>
            <a:r>
              <a:rPr lang="en-IN" b="1" dirty="0" err="1"/>
              <a:t>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can be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console-based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web-based</a:t>
            </a:r>
            <a:r>
              <a:rPr lang="en-US" dirty="0" smtClean="0"/>
              <a:t> node.js applications.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//</a:t>
            </a:r>
            <a:r>
              <a:rPr lang="en-IN" dirty="0"/>
              <a:t>file-name : hello-world-in-node.js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console.log</a:t>
            </a:r>
            <a:r>
              <a:rPr lang="en-IN" dirty="0"/>
              <a:t>('hello world</a:t>
            </a:r>
            <a:r>
              <a:rPr lang="en-IN" dirty="0" smtClean="0"/>
              <a:t>');</a:t>
            </a:r>
          </a:p>
          <a:p>
            <a:endParaRPr lang="en-US" dirty="0"/>
          </a:p>
          <a:p>
            <a:r>
              <a:rPr lang="en-IN" dirty="0"/>
              <a:t>You can run the above code using the following command </a:t>
            </a:r>
            <a:r>
              <a:rPr lang="en-IN" dirty="0" smtClean="0"/>
              <a:t>:</a:t>
            </a:r>
            <a:br>
              <a:rPr lang="en-IN" dirty="0" smtClean="0"/>
            </a:br>
            <a:r>
              <a:rPr lang="en-IN" dirty="0" smtClean="0"/>
              <a:t>node hello-world-in-node.js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a Server in node </a:t>
            </a:r>
            <a:r>
              <a:rPr lang="en-IN" b="1" dirty="0" err="1"/>
              <a:t>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Node provide us with the inbuilt </a:t>
            </a:r>
            <a:r>
              <a:rPr lang="en-IN" b="1" dirty="0" smtClean="0"/>
              <a:t>HTTP</a:t>
            </a:r>
            <a:r>
              <a:rPr lang="en-IN" dirty="0"/>
              <a:t> module which we can use to create the server. Get the access to the module by using </a:t>
            </a:r>
            <a:r>
              <a:rPr lang="en-IN" dirty="0" smtClean="0"/>
              <a:t>require.</a:t>
            </a:r>
          </a:p>
          <a:p>
            <a:endParaRPr lang="en-IN" dirty="0" smtClean="0"/>
          </a:p>
          <a:p>
            <a:r>
              <a:rPr lang="en-IN" dirty="0"/>
              <a:t>Mention the host i.e. </a:t>
            </a:r>
            <a:r>
              <a:rPr lang="en-IN" dirty="0" err="1"/>
              <a:t>localhost</a:t>
            </a:r>
            <a:r>
              <a:rPr lang="en-IN" dirty="0"/>
              <a:t> (127.0.0.1) to serve it locally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Mention the port. We are using port : 3000 for our example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Create a server using </a:t>
            </a:r>
            <a:r>
              <a:rPr lang="en-IN" dirty="0" smtClean="0"/>
              <a:t>the 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createServer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r>
              <a:rPr lang="en-IN" dirty="0" smtClean="0"/>
              <a:t> method. 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createServer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en-IN" dirty="0" smtClean="0"/>
              <a:t>method </a:t>
            </a:r>
            <a:r>
              <a:rPr lang="en-IN" dirty="0"/>
              <a:t>takes a </a:t>
            </a:r>
            <a:r>
              <a:rPr lang="en-IN" dirty="0" err="1"/>
              <a:t>callback</a:t>
            </a:r>
            <a:r>
              <a:rPr lang="en-IN" dirty="0"/>
              <a:t> function as arguments. This </a:t>
            </a:r>
            <a:r>
              <a:rPr lang="en-IN" dirty="0" err="1"/>
              <a:t>callback</a:t>
            </a:r>
            <a:r>
              <a:rPr lang="en-IN" dirty="0"/>
              <a:t> is executed each time a request is received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dirty="0"/>
              <a:t>The two arguments of 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createServer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r>
              <a:rPr lang="en-IN" dirty="0" smtClean="0"/>
              <a:t> </a:t>
            </a:r>
            <a:r>
              <a:rPr lang="en-IN" dirty="0"/>
              <a:t>method are </a:t>
            </a:r>
            <a:r>
              <a:rPr lang="en-IN" dirty="0" smtClean="0"/>
              <a:t> request and response.</a:t>
            </a:r>
            <a:endParaRPr lang="en-IN" dirty="0"/>
          </a:p>
          <a:p>
            <a:endParaRPr lang="en-IN" dirty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request 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IN" dirty="0"/>
              <a:t> which contains all the information related to client's request such as URL, custom headers , client info , etc. 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response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:</a:t>
            </a:r>
            <a:r>
              <a:rPr lang="en-IN" dirty="0"/>
              <a:t> which is used to return the data back to the client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response.writeHead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r>
              <a:rPr lang="en-IN" dirty="0" smtClean="0"/>
              <a:t> </a:t>
            </a:r>
            <a:r>
              <a:rPr lang="en-IN" dirty="0"/>
              <a:t>is an inbuilt method which is used to send the </a:t>
            </a:r>
            <a:r>
              <a:rPr lang="en-IN" dirty="0" smtClean="0">
                <a:hlinkClick r:id="rId2"/>
              </a:rPr>
              <a:t>status </a:t>
            </a:r>
            <a:r>
              <a:rPr lang="en-IN" dirty="0">
                <a:hlinkClick r:id="rId2"/>
              </a:rPr>
              <a:t>code</a:t>
            </a:r>
            <a:r>
              <a:rPr lang="en-IN" dirty="0"/>
              <a:t> and the </a:t>
            </a:r>
            <a:r>
              <a:rPr lang="en-IN">
                <a:hlinkClick r:id="rId3"/>
              </a:rPr>
              <a:t>MIME </a:t>
            </a:r>
            <a:r>
              <a:rPr lang="en-IN" smtClean="0">
                <a:hlinkClick r:id="rId3"/>
              </a:rPr>
              <a:t>type</a:t>
            </a:r>
            <a:r>
              <a:rPr lang="en-IN" smtClean="0"/>
              <a:t> (Multi-Purpose Internet Mail Extensions) .</a:t>
            </a:r>
            <a:endParaRPr lang="en-IN" dirty="0" smtClean="0"/>
          </a:p>
          <a:p>
            <a:endParaRPr lang="en-US" dirty="0"/>
          </a:p>
          <a:p>
            <a:r>
              <a:rPr lang="en-IN" dirty="0"/>
              <a:t>And after that we are just Printing the value on the console using console.log() function.</a:t>
            </a:r>
          </a:p>
          <a:p>
            <a:endParaRPr lang="en-US" dirty="0" smtClean="0"/>
          </a:p>
          <a:p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response.end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r>
              <a:rPr lang="en-IN" dirty="0"/>
              <a:t> is an inbuilt function which is used to tell the server that the request has been fulfilled</a:t>
            </a:r>
            <a:r>
              <a:rPr lang="en-IN" dirty="0" smtClean="0"/>
              <a:t>. Along </a:t>
            </a:r>
            <a:r>
              <a:rPr lang="en-IN" dirty="0"/>
              <a:t>with that we can also send one response using this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server.listen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r>
              <a:rPr lang="en-IN" dirty="0" smtClean="0"/>
              <a:t> is an inbuilt method used to bind to the port an start listening for incoming connections.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158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Node js</vt:lpstr>
      <vt:lpstr>Introduction</vt:lpstr>
      <vt:lpstr>Parts of Node.js</vt:lpstr>
      <vt:lpstr>Installation</vt:lpstr>
      <vt:lpstr>Hello World in Node js</vt:lpstr>
      <vt:lpstr>Create a Server in node js</vt:lpstr>
      <vt:lpstr>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DELL</dc:creator>
  <cp:lastModifiedBy>Windows User</cp:lastModifiedBy>
  <cp:revision>41</cp:revision>
  <dcterms:created xsi:type="dcterms:W3CDTF">2019-06-15T10:08:11Z</dcterms:created>
  <dcterms:modified xsi:type="dcterms:W3CDTF">2020-07-06T08:37:46Z</dcterms:modified>
</cp:coreProperties>
</file>