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A597-050B-4CE5-8F1B-EB3C62C86DB2}" type="datetimeFigureOut">
              <a:rPr lang="en-US" smtClean="0"/>
              <a:t>6/15/2019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F5BF-6133-46F9-87A5-7BE79D00AF0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File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Be-practical Tech Solutions..!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Node.js gives the functionality of File I/O by providing wrappers around the standard POSIX functions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In Node.js, File I/O methods can be performed in both synchronous as well as asynchronous form depending upon the user requirements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In order to use this functionalities we need to require the </a:t>
            </a:r>
            <a:r>
              <a:rPr lang="en-IN" dirty="0" err="1"/>
              <a:t>fs</a:t>
            </a:r>
            <a:r>
              <a:rPr lang="en-IN" dirty="0"/>
              <a:t> </a:t>
            </a:r>
            <a:r>
              <a:rPr lang="en-IN" dirty="0" smtClean="0"/>
              <a:t>module</a:t>
            </a:r>
          </a:p>
          <a:p>
            <a:pPr>
              <a:buNone/>
            </a:pPr>
            <a:r>
              <a:rPr lang="en-IN" dirty="0" smtClean="0"/>
              <a:t>				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fs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require('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fs'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 this part of node.js tutorial series we learned about file system in node.js 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Introduction </a:t>
            </a:r>
            <a:r>
              <a:rPr lang="en-IN" dirty="0"/>
              <a:t>to file </a:t>
            </a:r>
            <a:r>
              <a:rPr lang="en-IN" dirty="0" smtClean="0"/>
              <a:t>system</a:t>
            </a:r>
            <a:endParaRPr lang="en-IN" dirty="0"/>
          </a:p>
          <a:p>
            <a:r>
              <a:rPr lang="en-IN" dirty="0"/>
              <a:t>Read file operation using </a:t>
            </a:r>
            <a:r>
              <a:rPr lang="en-IN" dirty="0" err="1"/>
              <a:t>nodejs</a:t>
            </a:r>
            <a:endParaRPr lang="en-IN" dirty="0"/>
          </a:p>
          <a:p>
            <a:pPr lvl="1"/>
            <a:r>
              <a:rPr lang="en-IN" b="1" dirty="0" err="1"/>
              <a:t>fs.readFile</a:t>
            </a:r>
            <a:r>
              <a:rPr lang="en-IN" b="1" dirty="0"/>
              <a:t>() : </a:t>
            </a:r>
            <a:r>
              <a:rPr lang="en-IN" dirty="0"/>
              <a:t>Read file in asynchronous way.</a:t>
            </a:r>
          </a:p>
          <a:p>
            <a:pPr lvl="1"/>
            <a:r>
              <a:rPr lang="en-IN" b="1" dirty="0" err="1"/>
              <a:t>fs.readFileSync</a:t>
            </a:r>
            <a:r>
              <a:rPr lang="en-IN" b="1" dirty="0"/>
              <a:t>() : </a:t>
            </a:r>
            <a:r>
              <a:rPr lang="en-IN" dirty="0"/>
              <a:t>Read file in synchronous way.</a:t>
            </a:r>
          </a:p>
          <a:p>
            <a:r>
              <a:rPr lang="en-IN" dirty="0"/>
              <a:t>Write file operation using </a:t>
            </a:r>
            <a:r>
              <a:rPr lang="en-IN" dirty="0" err="1"/>
              <a:t>nodejs</a:t>
            </a:r>
            <a:endParaRPr lang="en-IN" dirty="0"/>
          </a:p>
          <a:p>
            <a:pPr lvl="1"/>
            <a:r>
              <a:rPr lang="en-IN" b="1" dirty="0" err="1"/>
              <a:t>fs.writeFile</a:t>
            </a:r>
            <a:r>
              <a:rPr lang="en-IN" b="1" dirty="0"/>
              <a:t>() :</a:t>
            </a:r>
            <a:r>
              <a:rPr lang="en-IN" dirty="0"/>
              <a:t> Write file in asynchronous way.</a:t>
            </a:r>
          </a:p>
          <a:p>
            <a:pPr lvl="1"/>
            <a:r>
              <a:rPr lang="en-IN" b="1" dirty="0" err="1"/>
              <a:t>fs.writeFileSync</a:t>
            </a:r>
            <a:r>
              <a:rPr lang="en-IN" b="1" dirty="0"/>
              <a:t>() :</a:t>
            </a:r>
            <a:r>
              <a:rPr lang="en-IN" dirty="0"/>
              <a:t> Write file in synchronous way.</a:t>
            </a:r>
          </a:p>
          <a:p>
            <a:r>
              <a:rPr lang="en-IN" dirty="0"/>
              <a:t>Append file operation using </a:t>
            </a:r>
            <a:r>
              <a:rPr lang="en-IN" dirty="0" err="1"/>
              <a:t>nodejs</a:t>
            </a:r>
            <a:endParaRPr lang="en-IN" dirty="0"/>
          </a:p>
          <a:p>
            <a:pPr lvl="1"/>
            <a:r>
              <a:rPr lang="en-IN" b="1" dirty="0" err="1"/>
              <a:t>fs.appendFile</a:t>
            </a:r>
            <a:r>
              <a:rPr lang="en-IN" b="1" dirty="0"/>
              <a:t>() :</a:t>
            </a:r>
            <a:r>
              <a:rPr lang="en-IN" dirty="0"/>
              <a:t> Append file in asynchronous way.</a:t>
            </a:r>
          </a:p>
          <a:p>
            <a:pPr lvl="1"/>
            <a:r>
              <a:rPr lang="en-IN" b="1" dirty="0" err="1"/>
              <a:t>fs.appendFileSync</a:t>
            </a:r>
            <a:r>
              <a:rPr lang="en-IN" b="1" dirty="0"/>
              <a:t>() :</a:t>
            </a:r>
            <a:r>
              <a:rPr lang="en-IN" dirty="0"/>
              <a:t> Append file in synchronous way.</a:t>
            </a:r>
          </a:p>
          <a:p>
            <a:r>
              <a:rPr lang="en-IN" dirty="0"/>
              <a:t>Rename file operation using </a:t>
            </a:r>
            <a:r>
              <a:rPr lang="en-IN" dirty="0" err="1"/>
              <a:t>nodejs</a:t>
            </a:r>
            <a:endParaRPr lang="en-IN" dirty="0"/>
          </a:p>
          <a:p>
            <a:pPr lvl="1"/>
            <a:r>
              <a:rPr lang="en-IN" b="1" dirty="0" err="1"/>
              <a:t>fs.rename</a:t>
            </a:r>
            <a:r>
              <a:rPr lang="en-IN" b="1" dirty="0"/>
              <a:t>() :</a:t>
            </a:r>
            <a:r>
              <a:rPr lang="en-IN" dirty="0"/>
              <a:t> Rename file name in asynchronous way.</a:t>
            </a:r>
          </a:p>
          <a:p>
            <a:pPr lvl="1"/>
            <a:r>
              <a:rPr lang="en-IN" b="1" dirty="0" err="1"/>
              <a:t>fs.renameSync</a:t>
            </a:r>
            <a:r>
              <a:rPr lang="en-IN" b="1" dirty="0"/>
              <a:t>() :</a:t>
            </a:r>
            <a:r>
              <a:rPr lang="en-IN" dirty="0"/>
              <a:t> Rename file name in synchronous way.</a:t>
            </a:r>
          </a:p>
          <a:p>
            <a:r>
              <a:rPr lang="en-IN" dirty="0"/>
              <a:t>Delete (unlink) file operation using </a:t>
            </a:r>
            <a:r>
              <a:rPr lang="en-IN" dirty="0" err="1"/>
              <a:t>nodejs</a:t>
            </a:r>
            <a:endParaRPr lang="en-IN" dirty="0"/>
          </a:p>
          <a:p>
            <a:pPr lvl="1"/>
            <a:r>
              <a:rPr lang="en-IN" b="1" dirty="0" err="1"/>
              <a:t>fs.unlink</a:t>
            </a:r>
            <a:r>
              <a:rPr lang="en-IN" b="1" dirty="0"/>
              <a:t>() :</a:t>
            </a:r>
            <a:r>
              <a:rPr lang="en-IN" dirty="0"/>
              <a:t> Delete file in asynchronous way.</a:t>
            </a:r>
          </a:p>
          <a:p>
            <a:pPr lvl="1"/>
            <a:r>
              <a:rPr lang="en-IN" b="1" dirty="0" err="1"/>
              <a:t>fs.unlinkSync</a:t>
            </a:r>
            <a:r>
              <a:rPr lang="en-IN" b="1" dirty="0"/>
              <a:t>() :</a:t>
            </a:r>
            <a:r>
              <a:rPr lang="en-IN" dirty="0"/>
              <a:t> Delete file in synchronous way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Node File System</vt:lpstr>
      <vt:lpstr>Introduction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</cp:revision>
  <dcterms:created xsi:type="dcterms:W3CDTF">2019-06-15T11:01:02Z</dcterms:created>
  <dcterms:modified xsi:type="dcterms:W3CDTF">2019-06-15T11:27:57Z</dcterms:modified>
</cp:coreProperties>
</file>