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FDB6-1FCE-4F02-9BDA-2993F4E1A69C}" type="datetimeFigureOut">
              <a:rPr lang="en-US" smtClean="0"/>
              <a:t>6/19/2019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D274-7860-47A6-942B-F5BE0BAEE76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FDB6-1FCE-4F02-9BDA-2993F4E1A69C}" type="datetimeFigureOut">
              <a:rPr lang="en-US" smtClean="0"/>
              <a:t>6/19/2019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D274-7860-47A6-942B-F5BE0BAEE76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FDB6-1FCE-4F02-9BDA-2993F4E1A69C}" type="datetimeFigureOut">
              <a:rPr lang="en-US" smtClean="0"/>
              <a:t>6/19/2019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D274-7860-47A6-942B-F5BE0BAEE76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FDB6-1FCE-4F02-9BDA-2993F4E1A69C}" type="datetimeFigureOut">
              <a:rPr lang="en-US" smtClean="0"/>
              <a:t>6/19/2019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D274-7860-47A6-942B-F5BE0BAEE76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FDB6-1FCE-4F02-9BDA-2993F4E1A69C}" type="datetimeFigureOut">
              <a:rPr lang="en-US" smtClean="0"/>
              <a:t>6/19/2019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D274-7860-47A6-942B-F5BE0BAEE76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FDB6-1FCE-4F02-9BDA-2993F4E1A69C}" type="datetimeFigureOut">
              <a:rPr lang="en-US" smtClean="0"/>
              <a:t>6/19/2019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D274-7860-47A6-942B-F5BE0BAEE76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FDB6-1FCE-4F02-9BDA-2993F4E1A69C}" type="datetimeFigureOut">
              <a:rPr lang="en-US" smtClean="0"/>
              <a:t>6/19/2019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D274-7860-47A6-942B-F5BE0BAEE76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FDB6-1FCE-4F02-9BDA-2993F4E1A69C}" type="datetimeFigureOut">
              <a:rPr lang="en-US" smtClean="0"/>
              <a:t>6/19/2019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D274-7860-47A6-942B-F5BE0BAEE76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FDB6-1FCE-4F02-9BDA-2993F4E1A69C}" type="datetimeFigureOut">
              <a:rPr lang="en-US" smtClean="0"/>
              <a:t>6/19/2019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D274-7860-47A6-942B-F5BE0BAEE76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FDB6-1FCE-4F02-9BDA-2993F4E1A69C}" type="datetimeFigureOut">
              <a:rPr lang="en-US" smtClean="0"/>
              <a:t>6/19/2019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D274-7860-47A6-942B-F5BE0BAEE76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FDB6-1FCE-4F02-9BDA-2993F4E1A69C}" type="datetimeFigureOut">
              <a:rPr lang="en-US" smtClean="0"/>
              <a:t>6/19/2019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D274-7860-47A6-942B-F5BE0BAEE76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FFDB6-1FCE-4F02-9BDA-2993F4E1A69C}" type="datetimeFigureOut">
              <a:rPr lang="en-US" smtClean="0"/>
              <a:t>6/19/2019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4D274-7860-47A6-942B-F5BE0BAEE760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Be-practical Tech Solutions..!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zlib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err="1"/>
              <a:t>zlib</a:t>
            </a:r>
            <a:r>
              <a:rPr lang="en-IN" dirty="0"/>
              <a:t> module is used to provide compression and decompression functionalities in node.js .</a:t>
            </a:r>
          </a:p>
          <a:p>
            <a:endParaRPr lang="en-US" dirty="0" smtClean="0"/>
          </a:p>
          <a:p>
            <a:r>
              <a:rPr lang="en-IN" dirty="0"/>
              <a:t>In simple words , it is used to zip or unzip files.</a:t>
            </a:r>
          </a:p>
          <a:p>
            <a:endParaRPr lang="en-US" dirty="0" smtClean="0"/>
          </a:p>
          <a:p>
            <a:r>
              <a:rPr lang="en-IN" dirty="0"/>
              <a:t>These functionalities are implemented using GZIP and deflate/inflate .</a:t>
            </a:r>
          </a:p>
          <a:p>
            <a:endParaRPr lang="en-US" dirty="0" smtClean="0"/>
          </a:p>
          <a:p>
            <a:r>
              <a:rPr lang="en-IN" dirty="0"/>
              <a:t>We can use the </a:t>
            </a:r>
            <a:r>
              <a:rPr lang="en-IN" dirty="0" err="1" smtClean="0"/>
              <a:t>zlib</a:t>
            </a:r>
            <a:r>
              <a:rPr lang="en-IN" dirty="0" smtClean="0"/>
              <a:t> </a:t>
            </a:r>
            <a:r>
              <a:rPr lang="en-IN" dirty="0"/>
              <a:t>module via requiring it in the following way : </a:t>
            </a:r>
            <a:endParaRPr lang="en-IN" dirty="0" smtClean="0"/>
          </a:p>
          <a:p>
            <a:pPr lvl="1"/>
            <a:r>
              <a:rPr lang="en-IN" dirty="0" err="1"/>
              <a:t>var</a:t>
            </a:r>
            <a:r>
              <a:rPr lang="en-IN" dirty="0" smtClean="0"/>
              <a:t> </a:t>
            </a:r>
            <a:r>
              <a:rPr lang="en-IN" dirty="0" err="1" smtClean="0"/>
              <a:t>zlib</a:t>
            </a:r>
            <a:r>
              <a:rPr lang="en-IN" dirty="0" smtClean="0"/>
              <a:t> </a:t>
            </a:r>
            <a:r>
              <a:rPr lang="en-IN" dirty="0"/>
              <a:t>=</a:t>
            </a:r>
            <a:r>
              <a:rPr lang="en-IN" dirty="0" smtClean="0"/>
              <a:t> </a:t>
            </a:r>
            <a:r>
              <a:rPr lang="en-IN" dirty="0"/>
              <a:t>require('</a:t>
            </a:r>
            <a:r>
              <a:rPr lang="en-IN" dirty="0" err="1"/>
              <a:t>zlib</a:t>
            </a:r>
            <a:r>
              <a:rPr lang="en-IN"/>
              <a:t>');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</Words>
  <Application>Microsoft Office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Nodejs</vt:lpstr>
      <vt:lpstr>zlib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4</cp:revision>
  <dcterms:created xsi:type="dcterms:W3CDTF">2019-06-19T12:54:03Z</dcterms:created>
  <dcterms:modified xsi:type="dcterms:W3CDTF">2019-06-19T13:07:25Z</dcterms:modified>
</cp:coreProperties>
</file>