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1D3F-705D-409B-A0DC-CAA03276CE81}" type="datetimeFigureOut">
              <a:rPr lang="en-US" smtClean="0"/>
              <a:pPr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1741-DF24-4030-921A-181F8F95866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Be-practical Tech Solutions..!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OS module in node.js is used to provide utilities related to operating system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It can be accessed using the following </a:t>
            </a:r>
            <a:endParaRPr lang="en-IN" dirty="0" smtClean="0"/>
          </a:p>
          <a:p>
            <a:pPr lvl="1"/>
            <a:r>
              <a:rPr lang="en-IN" dirty="0" err="1"/>
              <a:t>var</a:t>
            </a:r>
            <a:r>
              <a:rPr lang="en-IN" dirty="0" smtClean="0"/>
              <a:t> </a:t>
            </a:r>
            <a:r>
              <a:rPr lang="en-IN" dirty="0" err="1" smtClean="0"/>
              <a:t>os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require('</a:t>
            </a:r>
            <a:r>
              <a:rPr lang="en-IN" dirty="0" err="1"/>
              <a:t>os'</a:t>
            </a:r>
            <a:r>
              <a:rPr lang="en-IN" dirty="0"/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Module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os.cpus</a:t>
            </a:r>
            <a:r>
              <a:rPr lang="en-IN" b="1" dirty="0" smtClean="0"/>
              <a:t>() : </a:t>
            </a:r>
            <a:r>
              <a:rPr lang="en-IN" dirty="0" smtClean="0"/>
              <a:t>This </a:t>
            </a:r>
            <a:r>
              <a:rPr lang="en-IN" dirty="0"/>
              <a:t>method is used to get the information of all the CPU/Core installed in the system. This method returns an array 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os.arch</a:t>
            </a:r>
            <a:r>
              <a:rPr lang="en-IN" b="1" dirty="0" smtClean="0"/>
              <a:t>() : </a:t>
            </a:r>
            <a:r>
              <a:rPr lang="en-IN" dirty="0" smtClean="0"/>
              <a:t>This </a:t>
            </a:r>
            <a:r>
              <a:rPr lang="en-IN" dirty="0"/>
              <a:t>method is used to return the CPU architecture of operating system for which the node.js binary was compiled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os.endianness</a:t>
            </a:r>
            <a:r>
              <a:rPr lang="en-IN" b="1" dirty="0" smtClean="0"/>
              <a:t>(): </a:t>
            </a:r>
            <a:r>
              <a:rPr lang="en-IN" dirty="0"/>
              <a:t>This method is used to get the </a:t>
            </a:r>
            <a:r>
              <a:rPr lang="en-IN" dirty="0" err="1"/>
              <a:t>endianness</a:t>
            </a:r>
            <a:r>
              <a:rPr lang="en-IN" dirty="0"/>
              <a:t> of the CPU for which the node.js binary was compiled. </a:t>
            </a:r>
            <a:endParaRPr lang="en-IN" dirty="0" smtClean="0"/>
          </a:p>
          <a:p>
            <a:pPr lvl="1"/>
            <a:r>
              <a:rPr lang="en-IN" dirty="0"/>
              <a:t>Possible values are </a:t>
            </a:r>
            <a:endParaRPr lang="en-IN" dirty="0" smtClean="0"/>
          </a:p>
          <a:p>
            <a:pPr lvl="2"/>
            <a:r>
              <a:rPr lang="en-IN" b="1" dirty="0"/>
              <a:t>'BE' : </a:t>
            </a:r>
            <a:r>
              <a:rPr lang="en-IN" dirty="0"/>
              <a:t>for big </a:t>
            </a:r>
            <a:r>
              <a:rPr lang="en-IN" dirty="0" err="1"/>
              <a:t>endian</a:t>
            </a:r>
            <a:endParaRPr lang="en-IN" dirty="0"/>
          </a:p>
          <a:p>
            <a:pPr lvl="2"/>
            <a:r>
              <a:rPr lang="en-IN" b="1" dirty="0"/>
              <a:t>'LE' : </a:t>
            </a:r>
            <a:r>
              <a:rPr lang="en-IN" dirty="0"/>
              <a:t>for little </a:t>
            </a:r>
            <a:r>
              <a:rPr lang="en-IN" dirty="0" err="1"/>
              <a:t>endian</a:t>
            </a:r>
            <a:endParaRPr lang="en-IN" dirty="0"/>
          </a:p>
          <a:p>
            <a:pPr lvl="2"/>
            <a:endParaRPr lang="en-IN" dirty="0"/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os.freemem</a:t>
            </a:r>
            <a:r>
              <a:rPr lang="en-IN" b="1" dirty="0" smtClean="0"/>
              <a:t>(): </a:t>
            </a:r>
            <a:r>
              <a:rPr lang="en-IN" dirty="0" smtClean="0"/>
              <a:t>This </a:t>
            </a:r>
            <a:r>
              <a:rPr lang="en-IN" dirty="0"/>
              <a:t>method is used to get the amount of free system memory in bytes. This method returns Integer 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os.hostname</a:t>
            </a:r>
            <a:r>
              <a:rPr lang="en-IN" b="1" dirty="0" smtClean="0"/>
              <a:t>(): </a:t>
            </a:r>
            <a:r>
              <a:rPr lang="en-IN" dirty="0" smtClean="0"/>
              <a:t>This </a:t>
            </a:r>
            <a:r>
              <a:rPr lang="en-IN" dirty="0"/>
              <a:t>method is used to get the hostname of the operating system. This method returns String . </a:t>
            </a:r>
            <a:endParaRPr lang="en-IN" dirty="0" smtClean="0"/>
          </a:p>
          <a:p>
            <a:endParaRPr lang="en-US" dirty="0"/>
          </a:p>
          <a:p>
            <a:r>
              <a:rPr lang="en-IN" b="1" dirty="0" err="1"/>
              <a:t>os.homedir</a:t>
            </a:r>
            <a:r>
              <a:rPr lang="en-IN" b="1" dirty="0" smtClean="0"/>
              <a:t>(): </a:t>
            </a:r>
            <a:r>
              <a:rPr lang="en-IN" dirty="0" smtClean="0"/>
              <a:t>This </a:t>
            </a:r>
            <a:r>
              <a:rPr lang="en-IN" dirty="0"/>
              <a:t>method is used to get the home directory of the current user. This method returns String 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os.platform</a:t>
            </a:r>
            <a:r>
              <a:rPr lang="en-IN" b="1" dirty="0" smtClean="0"/>
              <a:t>(): </a:t>
            </a:r>
            <a:r>
              <a:rPr lang="en-IN" dirty="0" smtClean="0"/>
              <a:t>This </a:t>
            </a:r>
            <a:r>
              <a:rPr lang="en-IN" dirty="0"/>
              <a:t>method is used to get the operating system platform as set during compile time of node.js 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err="1"/>
              <a:t>os.release</a:t>
            </a:r>
            <a:r>
              <a:rPr lang="en-IN" b="1" dirty="0" smtClean="0"/>
              <a:t>(): </a:t>
            </a:r>
            <a:r>
              <a:rPr lang="en-IN" dirty="0" smtClean="0"/>
              <a:t>This </a:t>
            </a:r>
            <a:r>
              <a:rPr lang="en-IN" dirty="0"/>
              <a:t>method is used to get the operating system release. </a:t>
            </a:r>
            <a:r>
              <a:rPr lang="en-IN" dirty="0" smtClean="0"/>
              <a:t>This method returns</a:t>
            </a:r>
            <a:r>
              <a:rPr lang="en-IN" dirty="0"/>
              <a:t> String 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 err="1"/>
              <a:t>os.tmpdir</a:t>
            </a:r>
            <a:r>
              <a:rPr lang="en-IN" b="1" dirty="0" smtClean="0"/>
              <a:t>(): </a:t>
            </a:r>
            <a:r>
              <a:rPr lang="en-IN" dirty="0" smtClean="0"/>
              <a:t>This </a:t>
            </a:r>
            <a:r>
              <a:rPr lang="en-IN" dirty="0"/>
              <a:t>method is used to get the default directory for temporary files in operating system.</a:t>
            </a:r>
          </a:p>
          <a:p>
            <a:endParaRPr lang="en-US" dirty="0" smtClean="0"/>
          </a:p>
          <a:p>
            <a:r>
              <a:rPr lang="en-IN" b="1" dirty="0" err="1" smtClean="0"/>
              <a:t>os.totalmem</a:t>
            </a:r>
            <a:r>
              <a:rPr lang="en-IN" b="1" dirty="0" smtClean="0"/>
              <a:t>(): </a:t>
            </a:r>
            <a:r>
              <a:rPr lang="en-IN" dirty="0" smtClean="0"/>
              <a:t>This </a:t>
            </a:r>
            <a:r>
              <a:rPr lang="en-IN" dirty="0" smtClean="0"/>
              <a:t>method is used to get the total amount of system memory in bytes. </a:t>
            </a:r>
            <a:r>
              <a:rPr lang="en-IN" dirty="0" smtClean="0"/>
              <a:t>This </a:t>
            </a:r>
            <a:r>
              <a:rPr lang="en-IN" dirty="0" smtClean="0"/>
              <a:t>method returns Integer 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b="1" dirty="0" err="1" smtClean="0"/>
              <a:t>os.uptime</a:t>
            </a:r>
            <a:r>
              <a:rPr lang="en-IN" b="1" dirty="0" smtClean="0"/>
              <a:t>(): </a:t>
            </a:r>
            <a:r>
              <a:rPr lang="en-IN" dirty="0" smtClean="0"/>
              <a:t>This </a:t>
            </a:r>
            <a:r>
              <a:rPr lang="en-IN" dirty="0" smtClean="0"/>
              <a:t>method is used to get the system uptime in seconds. </a:t>
            </a:r>
            <a:r>
              <a:rPr lang="en-IN" dirty="0" smtClean="0"/>
              <a:t>This </a:t>
            </a:r>
            <a:r>
              <a:rPr lang="en-IN" dirty="0" smtClean="0"/>
              <a:t>method returns Integer . </a:t>
            </a:r>
            <a:endParaRPr lang="en-IN" dirty="0" smtClean="0"/>
          </a:p>
          <a:p>
            <a:endParaRPr lang="en-US" dirty="0" smtClean="0"/>
          </a:p>
          <a:p>
            <a:r>
              <a:rPr lang="en-IN" b="1" dirty="0" err="1" smtClean="0"/>
              <a:t>os.type</a:t>
            </a:r>
            <a:r>
              <a:rPr lang="en-IN" b="1" smtClean="0"/>
              <a:t>(): </a:t>
            </a:r>
            <a:r>
              <a:rPr lang="en-IN" smtClean="0"/>
              <a:t>This </a:t>
            </a:r>
            <a:r>
              <a:rPr lang="en-IN" dirty="0" smtClean="0"/>
              <a:t>method is used to get the operating system name as returned by </a:t>
            </a:r>
            <a:r>
              <a:rPr lang="en-IN" dirty="0" err="1" smtClean="0"/>
              <a:t>Uname</a:t>
            </a:r>
            <a:r>
              <a:rPr lang="en-IN" dirty="0" smtClean="0"/>
              <a:t>. 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Nodejs</vt:lpstr>
      <vt:lpstr>Introduction</vt:lpstr>
      <vt:lpstr>OS Module Methods</vt:lpstr>
      <vt:lpstr>Continue</vt:lpstr>
      <vt:lpstr>Continue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DELL</dc:creator>
  <cp:lastModifiedBy>DELL</cp:lastModifiedBy>
  <cp:revision>21</cp:revision>
  <dcterms:created xsi:type="dcterms:W3CDTF">2019-06-20T09:57:47Z</dcterms:created>
  <dcterms:modified xsi:type="dcterms:W3CDTF">2019-06-20T10:27:37Z</dcterms:modified>
</cp:coreProperties>
</file>