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7B3B-1EAA-4257-A60F-1B638956AF13}" type="datetimeFigureOut">
              <a:rPr lang="en-US" smtClean="0"/>
              <a:pPr/>
              <a:t>8/21/2019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B0F2-D2B4-42D3-A0D8-8782BCF36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Be-practical Tech Solutions..!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Child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Node.js , being single threaded itself , works superbly fine with single processes in a CPU but a single process in a single CPU is not enough to handle the increasing load.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Limitation </a:t>
            </a:r>
            <a:r>
              <a:rPr lang="en-IN" dirty="0"/>
              <a:t>of a single threaded process is that no matter how advanced or powerful our server may be , it does have a limit to support load.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Child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There are four different ways for creating child </a:t>
            </a:r>
            <a:r>
              <a:rPr lang="en-IN" dirty="0" smtClean="0"/>
              <a:t>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spawn()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fork()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exec()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err="1"/>
              <a:t>execFile</a:t>
            </a:r>
            <a:r>
              <a:rPr lang="en-IN" dirty="0" smtClean="0"/>
              <a:t>()</a:t>
            </a:r>
          </a:p>
          <a:p>
            <a:endParaRPr lang="en-US" dirty="0"/>
          </a:p>
          <a:p>
            <a:r>
              <a:rPr lang="en-IN" dirty="0"/>
              <a:t>Child processes can be created asynchronously or synchronously depending upon the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Asynchronous Process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 err="1"/>
              <a:t>child_process.spawn</a:t>
            </a:r>
            <a:r>
              <a:rPr lang="en-IN" b="1" dirty="0"/>
              <a:t>() : </a:t>
            </a:r>
            <a:r>
              <a:rPr lang="en-IN" dirty="0"/>
              <a:t>This method spawns the child process </a:t>
            </a:r>
            <a:r>
              <a:rPr lang="en-IN" b="1" dirty="0">
                <a:solidFill>
                  <a:srgbClr val="0070C0"/>
                </a:solidFill>
              </a:rPr>
              <a:t>asynchronously without blocking</a:t>
            </a:r>
            <a:r>
              <a:rPr lang="en-IN" dirty="0"/>
              <a:t> the node.js event loop</a:t>
            </a:r>
          </a:p>
          <a:p>
            <a:endParaRPr lang="en-US" dirty="0" smtClean="0"/>
          </a:p>
          <a:p>
            <a:r>
              <a:rPr lang="en-IN" b="1" dirty="0" err="1"/>
              <a:t>child_process.fork</a:t>
            </a:r>
            <a:r>
              <a:rPr lang="en-IN" b="1" dirty="0"/>
              <a:t>() :</a:t>
            </a:r>
            <a:r>
              <a:rPr lang="en-IN" dirty="0"/>
              <a:t> This method is used to spawn a new node.js process and also invokes a specific method which provides </a:t>
            </a:r>
            <a:r>
              <a:rPr lang="en-IN" b="1" dirty="0">
                <a:solidFill>
                  <a:srgbClr val="0070C0"/>
                </a:solidFill>
              </a:rPr>
              <a:t>inter-process</a:t>
            </a:r>
            <a:r>
              <a:rPr lang="en-IN" dirty="0"/>
              <a:t> </a:t>
            </a:r>
            <a:r>
              <a:rPr lang="en-IN" dirty="0" smtClean="0"/>
              <a:t>communication </a:t>
            </a:r>
            <a:r>
              <a:rPr lang="en-IN" dirty="0"/>
              <a:t>channel established that allow us to send messages between </a:t>
            </a:r>
            <a:r>
              <a:rPr lang="en-IN" b="1" dirty="0">
                <a:solidFill>
                  <a:srgbClr val="0070C0"/>
                </a:solidFill>
              </a:rPr>
              <a:t>parent process and child process</a:t>
            </a:r>
            <a:r>
              <a:rPr lang="en-IN" dirty="0"/>
              <a:t>.</a:t>
            </a:r>
          </a:p>
          <a:p>
            <a:endParaRPr lang="en-US" dirty="0" smtClean="0"/>
          </a:p>
          <a:p>
            <a:r>
              <a:rPr lang="en-IN" b="1" dirty="0" err="1"/>
              <a:t>child_process.exec</a:t>
            </a:r>
            <a:r>
              <a:rPr lang="en-IN" b="1" dirty="0"/>
              <a:t>() : </a:t>
            </a:r>
            <a:r>
              <a:rPr lang="en-IN" dirty="0"/>
              <a:t>This method is used to spawn a shell and then runs the command within that shell. This method also allows for an </a:t>
            </a:r>
            <a:r>
              <a:rPr lang="en-IN" b="1" dirty="0">
                <a:solidFill>
                  <a:srgbClr val="0070C0"/>
                </a:solidFill>
              </a:rPr>
              <a:t>optional </a:t>
            </a:r>
            <a:r>
              <a:rPr lang="en-IN" b="1" dirty="0" err="1">
                <a:solidFill>
                  <a:srgbClr val="0070C0"/>
                </a:solidFill>
              </a:rPr>
              <a:t>callback</a:t>
            </a:r>
            <a:r>
              <a:rPr lang="en-IN" b="1" dirty="0">
                <a:solidFill>
                  <a:srgbClr val="0070C0"/>
                </a:solidFill>
              </a:rPr>
              <a:t> function</a:t>
            </a:r>
            <a:r>
              <a:rPr lang="en-IN" dirty="0"/>
              <a:t> which will be invoked when the execution of the process is completed.</a:t>
            </a:r>
          </a:p>
          <a:p>
            <a:endParaRPr lang="en-US" dirty="0" smtClean="0"/>
          </a:p>
          <a:p>
            <a:r>
              <a:rPr lang="en-IN" b="1" dirty="0" err="1"/>
              <a:t>child_process.execFile</a:t>
            </a:r>
            <a:r>
              <a:rPr lang="en-IN" b="1" dirty="0"/>
              <a:t>() : </a:t>
            </a:r>
            <a:r>
              <a:rPr lang="en-IN" dirty="0"/>
              <a:t>This method is similar to </a:t>
            </a:r>
            <a:r>
              <a:rPr lang="en-IN" dirty="0" err="1"/>
              <a:t>child_process.exec</a:t>
            </a:r>
            <a:r>
              <a:rPr lang="en-IN" dirty="0"/>
              <a:t>()except that it spawns the command directly instead of spawning a shell. This method also allows for an optional </a:t>
            </a:r>
            <a:r>
              <a:rPr lang="en-IN" dirty="0" err="1"/>
              <a:t>callback</a:t>
            </a:r>
            <a:r>
              <a:rPr lang="en-IN" dirty="0"/>
              <a:t> which will be invoked when the execution of the process is completed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Synchronous Process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child_process.spawnSync</a:t>
            </a:r>
            <a:r>
              <a:rPr lang="en-IN" b="1" dirty="0"/>
              <a:t>() : </a:t>
            </a:r>
            <a:r>
              <a:rPr lang="en-IN" dirty="0"/>
              <a:t>This method spawns the child process synchronously and it will block the node.js event loop.</a:t>
            </a:r>
          </a:p>
          <a:p>
            <a:endParaRPr lang="en-US" dirty="0" smtClean="0"/>
          </a:p>
          <a:p>
            <a:r>
              <a:rPr lang="en-IN" b="1" dirty="0" err="1"/>
              <a:t>child_process.execSync</a:t>
            </a:r>
            <a:r>
              <a:rPr lang="en-IN" b="1" dirty="0"/>
              <a:t>() : </a:t>
            </a:r>
            <a:r>
              <a:rPr lang="en-IN" dirty="0"/>
              <a:t>This method is same as </a:t>
            </a:r>
            <a:r>
              <a:rPr lang="en-IN" dirty="0" err="1"/>
              <a:t>child_process.exec</a:t>
            </a:r>
            <a:r>
              <a:rPr lang="en-IN" dirty="0"/>
              <a:t>()except that it will run synchronously and it will block the node.js event loop, pausing the execution of any other code.</a:t>
            </a:r>
          </a:p>
          <a:p>
            <a:endParaRPr lang="en-US" dirty="0" smtClean="0"/>
          </a:p>
          <a:p>
            <a:r>
              <a:rPr lang="en-IN" b="1" dirty="0" err="1"/>
              <a:t>child_process.execFileSync</a:t>
            </a:r>
            <a:r>
              <a:rPr lang="en-IN" b="1" dirty="0"/>
              <a:t>() : </a:t>
            </a:r>
            <a:r>
              <a:rPr lang="en-IN" dirty="0"/>
              <a:t>This method is same as </a:t>
            </a:r>
            <a:r>
              <a:rPr lang="en-IN" dirty="0" err="1"/>
              <a:t>child_process.execFile</a:t>
            </a:r>
            <a:r>
              <a:rPr lang="en-IN" dirty="0"/>
              <a:t>() except that it will run synchronously and it will block the node.js event loop, pausing the execution of any other code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Events in child process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Message : </a:t>
            </a:r>
            <a:r>
              <a:rPr lang="en-IN" dirty="0"/>
              <a:t>This event is triggered when a child process uses </a:t>
            </a:r>
            <a:r>
              <a:rPr lang="en-IN" dirty="0" err="1"/>
              <a:t>process.send</a:t>
            </a:r>
            <a:r>
              <a:rPr lang="en-IN" dirty="0"/>
              <a:t>()method to send messages for IPC communication.</a:t>
            </a:r>
          </a:p>
          <a:p>
            <a:pPr>
              <a:buNone/>
            </a:pPr>
            <a:endParaRPr lang="en-US" dirty="0"/>
          </a:p>
          <a:p>
            <a:r>
              <a:rPr lang="en-IN" b="1" dirty="0"/>
              <a:t>exit : </a:t>
            </a:r>
            <a:r>
              <a:rPr lang="en-IN" dirty="0"/>
              <a:t>This event is emitted when the child processes is ended.</a:t>
            </a:r>
          </a:p>
          <a:p>
            <a:endParaRPr lang="en-US" dirty="0" smtClean="0"/>
          </a:p>
          <a:p>
            <a:r>
              <a:rPr lang="en-IN" b="1" dirty="0"/>
              <a:t>error : </a:t>
            </a:r>
            <a:r>
              <a:rPr lang="en-IN" dirty="0"/>
              <a:t>The error event is emitted when 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child </a:t>
            </a:r>
            <a:r>
              <a:rPr lang="en-IN" dirty="0"/>
              <a:t>process can not be spawned</a:t>
            </a:r>
          </a:p>
          <a:p>
            <a:pPr lvl="1"/>
            <a:r>
              <a:rPr lang="en-IN" dirty="0"/>
              <a:t>child process can not be killed</a:t>
            </a:r>
          </a:p>
          <a:p>
            <a:pPr lvl="1"/>
            <a:r>
              <a:rPr lang="en-IN" dirty="0"/>
              <a:t>Communication with the child process is not </a:t>
            </a:r>
            <a:r>
              <a:rPr lang="en-IN" dirty="0" smtClean="0"/>
              <a:t>established</a:t>
            </a:r>
          </a:p>
          <a:p>
            <a:endParaRPr lang="en-US" dirty="0"/>
          </a:p>
          <a:p>
            <a:r>
              <a:rPr lang="en-IN" b="1" dirty="0"/>
              <a:t>disconnect : </a:t>
            </a:r>
            <a:r>
              <a:rPr lang="en-IN" dirty="0"/>
              <a:t>This event is emitted when either the parent process calls the </a:t>
            </a:r>
            <a:r>
              <a:rPr lang="en-IN" dirty="0" err="1"/>
              <a:t>process.disconnect</a:t>
            </a:r>
            <a:r>
              <a:rPr lang="en-IN" dirty="0"/>
              <a:t>() method or </a:t>
            </a:r>
            <a:r>
              <a:rPr lang="en-IN" dirty="0" err="1"/>
              <a:t>subprocess.disconnect</a:t>
            </a:r>
            <a:r>
              <a:rPr lang="en-IN" dirty="0"/>
              <a:t>() method is called in parent process. Either way, inter-process communication is not possible after once the disconnect event is emitted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close : </a:t>
            </a:r>
            <a:r>
              <a:rPr lang="en-IN" dirty="0"/>
              <a:t>This event is emitted when </a:t>
            </a:r>
            <a:r>
              <a:rPr lang="en-IN" dirty="0" err="1"/>
              <a:t>stdio</a:t>
            </a:r>
            <a:r>
              <a:rPr lang="en-IN" dirty="0"/>
              <a:t> streams of the child process is </a:t>
            </a:r>
            <a:r>
              <a:rPr lang="en-IN"/>
              <a:t>closed</a:t>
            </a:r>
            <a:r>
              <a:rPr lang="en-IN" smtClean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Nodejs</vt:lpstr>
      <vt:lpstr>Child Processes</vt:lpstr>
      <vt:lpstr>Creating Child processes</vt:lpstr>
      <vt:lpstr>Asynchronous Process Creation</vt:lpstr>
      <vt:lpstr>Synchronous Process Creation</vt:lpstr>
      <vt:lpstr>Events in child process 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DELL</dc:creator>
  <cp:lastModifiedBy>DELL</cp:lastModifiedBy>
  <cp:revision>16</cp:revision>
  <dcterms:created xsi:type="dcterms:W3CDTF">2019-06-20T06:09:57Z</dcterms:created>
  <dcterms:modified xsi:type="dcterms:W3CDTF">2019-08-21T12:10:20Z</dcterms:modified>
</cp:coreProperties>
</file>