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D0ED-5D94-47F9-A7B3-FF9293246B70}" type="datetimeFigureOut">
              <a:rPr lang="en-US" smtClean="0"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C3A4-8899-4544-8F41-5E924BCEC7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debugger is a program that helps us to debug the errors or bugs in a piece of code.</a:t>
            </a:r>
          </a:p>
          <a:p>
            <a:endParaRPr lang="en-US" dirty="0"/>
          </a:p>
          <a:p>
            <a:r>
              <a:rPr lang="en-IN" dirty="0" err="1"/>
              <a:t>Nodejs</a:t>
            </a:r>
            <a:r>
              <a:rPr lang="en-IN" dirty="0"/>
              <a:t> comes with a debugger which we can use to hunt for different bugs.</a:t>
            </a:r>
          </a:p>
          <a:p>
            <a:endParaRPr lang="en-US" dirty="0"/>
          </a:p>
          <a:p>
            <a:r>
              <a:rPr lang="en-IN" dirty="0"/>
              <a:t>In order to use the node.js debugger, we need to pass "debug" parameter when invoking a </a:t>
            </a:r>
            <a:r>
              <a:rPr lang="en-IN" dirty="0" err="1"/>
              <a:t>nodejs</a:t>
            </a:r>
            <a:r>
              <a:rPr lang="en-IN" dirty="0"/>
              <a:t> script.</a:t>
            </a:r>
          </a:p>
          <a:p>
            <a:pPr lvl="1"/>
            <a:r>
              <a:rPr lang="en-IN"/>
              <a:t>node inspect </a:t>
            </a:r>
            <a:r>
              <a:rPr lang="en-IN" dirty="0"/>
              <a:t>hello.js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Command shortcuts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commonly used shortcuts while debugging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cont , c - Continue execution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 , n - Step next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IN"/>
              <a:t>step , s - Step 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Nodejs</vt:lpstr>
      <vt:lpstr>Introduction</vt:lpstr>
      <vt:lpstr>Command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DELL</dc:creator>
  <cp:lastModifiedBy>javed</cp:lastModifiedBy>
  <cp:revision>6</cp:revision>
  <dcterms:created xsi:type="dcterms:W3CDTF">2019-06-20T05:59:05Z</dcterms:created>
  <dcterms:modified xsi:type="dcterms:W3CDTF">2022-07-13T14:44:45Z</dcterms:modified>
</cp:coreProperties>
</file>