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2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EE8E4-64F6-4CC4-BEC0-CFDFA0A2CA7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2FA0898-C84B-4F59-9307-D47B50F45B36}">
      <dgm:prSet phldrT="[Text]"/>
      <dgm:spPr/>
      <dgm:t>
        <a:bodyPr/>
        <a:lstStyle/>
        <a:p>
          <a:r>
            <a:rPr lang="en-US" dirty="0" smtClean="0"/>
            <a:t>Data Prep</a:t>
          </a:r>
          <a:endParaRPr lang="en-IN" dirty="0"/>
        </a:p>
      </dgm:t>
    </dgm:pt>
    <dgm:pt modelId="{288172EC-07AD-4BE4-B09C-1F20BB7A4516}" type="parTrans" cxnId="{99A0F15F-C57C-4302-9A78-4A489ED82BAD}">
      <dgm:prSet/>
      <dgm:spPr/>
      <dgm:t>
        <a:bodyPr/>
        <a:lstStyle/>
        <a:p>
          <a:endParaRPr lang="en-IN"/>
        </a:p>
      </dgm:t>
    </dgm:pt>
    <dgm:pt modelId="{34798694-9974-4125-A07D-712B9F6E7564}" type="sibTrans" cxnId="{99A0F15F-C57C-4302-9A78-4A489ED82BAD}">
      <dgm:prSet/>
      <dgm:spPr/>
      <dgm:t>
        <a:bodyPr/>
        <a:lstStyle/>
        <a:p>
          <a:endParaRPr lang="en-IN"/>
        </a:p>
      </dgm:t>
    </dgm:pt>
    <dgm:pt modelId="{843E161F-4183-4728-B283-056A42D2A43B}">
      <dgm:prSet phldrT="[Text]"/>
      <dgm:spPr/>
      <dgm:t>
        <a:bodyPr/>
        <a:lstStyle/>
        <a:p>
          <a:r>
            <a:rPr lang="en-US" dirty="0" smtClean="0"/>
            <a:t>Import Data Set from </a:t>
          </a:r>
          <a:r>
            <a:rPr lang="en-US" dirty="0" err="1" smtClean="0"/>
            <a:t>xls</a:t>
          </a:r>
          <a:r>
            <a:rPr lang="en-US" dirty="0" smtClean="0"/>
            <a:t> file</a:t>
          </a:r>
          <a:endParaRPr lang="en-IN" dirty="0"/>
        </a:p>
      </dgm:t>
    </dgm:pt>
    <dgm:pt modelId="{31C35C1F-FC32-4DFE-93F0-411ADF7B8B43}" type="parTrans" cxnId="{A087EA2F-1D1C-4DE8-B11C-4164CD84B14C}">
      <dgm:prSet/>
      <dgm:spPr/>
      <dgm:t>
        <a:bodyPr/>
        <a:lstStyle/>
        <a:p>
          <a:endParaRPr lang="en-IN"/>
        </a:p>
      </dgm:t>
    </dgm:pt>
    <dgm:pt modelId="{0C9AC5CE-F8D0-4675-8C71-B4598CFF7BA6}" type="sibTrans" cxnId="{A087EA2F-1D1C-4DE8-B11C-4164CD84B14C}">
      <dgm:prSet/>
      <dgm:spPr/>
      <dgm:t>
        <a:bodyPr/>
        <a:lstStyle/>
        <a:p>
          <a:endParaRPr lang="en-IN"/>
        </a:p>
      </dgm:t>
    </dgm:pt>
    <dgm:pt modelId="{3B2921A4-A83B-476B-8B79-ECB0E8B86B22}">
      <dgm:prSet phldrT="[Text]"/>
      <dgm:spPr/>
      <dgm:t>
        <a:bodyPr/>
        <a:lstStyle/>
        <a:p>
          <a:r>
            <a:rPr lang="en-US" dirty="0" smtClean="0"/>
            <a:t>Application of ML Techniques</a:t>
          </a:r>
          <a:endParaRPr lang="en-IN" dirty="0"/>
        </a:p>
      </dgm:t>
    </dgm:pt>
    <dgm:pt modelId="{E9B30A8B-380E-4B7D-BB6D-0E9C54BD6643}" type="parTrans" cxnId="{90D8E5CA-29B8-40FA-8028-0A7B6861578B}">
      <dgm:prSet/>
      <dgm:spPr/>
      <dgm:t>
        <a:bodyPr/>
        <a:lstStyle/>
        <a:p>
          <a:endParaRPr lang="en-IN"/>
        </a:p>
      </dgm:t>
    </dgm:pt>
    <dgm:pt modelId="{60EC4E83-FB75-4757-97E1-038F9100676E}" type="sibTrans" cxnId="{90D8E5CA-29B8-40FA-8028-0A7B6861578B}">
      <dgm:prSet/>
      <dgm:spPr/>
      <dgm:t>
        <a:bodyPr/>
        <a:lstStyle/>
        <a:p>
          <a:endParaRPr lang="en-IN"/>
        </a:p>
      </dgm:t>
    </dgm:pt>
    <dgm:pt modelId="{DFC4F8BD-5F9D-4A7E-9E2C-CC2897368E69}">
      <dgm:prSet phldrT="[Text]"/>
      <dgm:spPr/>
      <dgm:t>
        <a:bodyPr/>
        <a:lstStyle/>
        <a:p>
          <a:r>
            <a:rPr lang="en-US" dirty="0" smtClean="0"/>
            <a:t>Logistic Regression</a:t>
          </a:r>
          <a:endParaRPr lang="en-IN" dirty="0"/>
        </a:p>
      </dgm:t>
    </dgm:pt>
    <dgm:pt modelId="{22C3AEE5-9845-4148-9714-319E1597FBD2}" type="parTrans" cxnId="{08466A63-6CBA-4AFF-9BCF-029D3F251978}">
      <dgm:prSet/>
      <dgm:spPr/>
      <dgm:t>
        <a:bodyPr/>
        <a:lstStyle/>
        <a:p>
          <a:endParaRPr lang="en-IN"/>
        </a:p>
      </dgm:t>
    </dgm:pt>
    <dgm:pt modelId="{266475ED-AC15-448E-AB4D-68CBF3639EBE}" type="sibTrans" cxnId="{08466A63-6CBA-4AFF-9BCF-029D3F251978}">
      <dgm:prSet/>
      <dgm:spPr/>
      <dgm:t>
        <a:bodyPr/>
        <a:lstStyle/>
        <a:p>
          <a:endParaRPr lang="en-IN"/>
        </a:p>
      </dgm:t>
    </dgm:pt>
    <dgm:pt modelId="{051A1648-DDBE-4E34-A04F-1F93A5FD576B}">
      <dgm:prSet phldrT="[Text]"/>
      <dgm:spPr/>
      <dgm:t>
        <a:bodyPr/>
        <a:lstStyle/>
        <a:p>
          <a:r>
            <a:rPr lang="en-US" dirty="0" smtClean="0"/>
            <a:t>Decision Tree</a:t>
          </a:r>
          <a:endParaRPr lang="en-IN" dirty="0"/>
        </a:p>
      </dgm:t>
    </dgm:pt>
    <dgm:pt modelId="{93001DC6-C47E-4B11-A66C-F711C2763487}" type="parTrans" cxnId="{BC6CECC3-6064-477C-8246-9F5E38C96FC8}">
      <dgm:prSet/>
      <dgm:spPr/>
      <dgm:t>
        <a:bodyPr/>
        <a:lstStyle/>
        <a:p>
          <a:endParaRPr lang="en-IN"/>
        </a:p>
      </dgm:t>
    </dgm:pt>
    <dgm:pt modelId="{C830B0E6-CFE9-4DE9-ACDD-B0901AA53BC9}" type="sibTrans" cxnId="{BC6CECC3-6064-477C-8246-9F5E38C96FC8}">
      <dgm:prSet/>
      <dgm:spPr/>
      <dgm:t>
        <a:bodyPr/>
        <a:lstStyle/>
        <a:p>
          <a:endParaRPr lang="en-IN"/>
        </a:p>
      </dgm:t>
    </dgm:pt>
    <dgm:pt modelId="{B8825BE7-5755-40BC-B4EC-B4A92D47DCBA}">
      <dgm:prSet phldrT="[Text]"/>
      <dgm:spPr/>
      <dgm:t>
        <a:bodyPr/>
        <a:lstStyle/>
        <a:p>
          <a:r>
            <a:rPr lang="en-US" dirty="0" smtClean="0"/>
            <a:t>Data Pre Processing</a:t>
          </a:r>
          <a:endParaRPr lang="en-IN" dirty="0"/>
        </a:p>
      </dgm:t>
    </dgm:pt>
    <dgm:pt modelId="{F3FB396A-468A-4C07-A8C0-A0CFC7B08BE5}" type="parTrans" cxnId="{806A376D-1352-49FF-9D20-B4470FB508CD}">
      <dgm:prSet/>
      <dgm:spPr/>
      <dgm:t>
        <a:bodyPr/>
        <a:lstStyle/>
        <a:p>
          <a:endParaRPr lang="en-IN"/>
        </a:p>
      </dgm:t>
    </dgm:pt>
    <dgm:pt modelId="{C0681E79-1F43-4D92-9878-055E0881AB15}" type="sibTrans" cxnId="{806A376D-1352-49FF-9D20-B4470FB508CD}">
      <dgm:prSet/>
      <dgm:spPr/>
      <dgm:t>
        <a:bodyPr/>
        <a:lstStyle/>
        <a:p>
          <a:endParaRPr lang="en-IN"/>
        </a:p>
      </dgm:t>
    </dgm:pt>
    <dgm:pt modelId="{09FA55E6-571E-4C69-8741-F9EAA6E6943B}">
      <dgm:prSet phldrT="[Text]"/>
      <dgm:spPr/>
      <dgm:t>
        <a:bodyPr/>
        <a:lstStyle/>
        <a:p>
          <a:r>
            <a:rPr lang="en-US" dirty="0" smtClean="0"/>
            <a:t>Feature Engineering &amp; Selection</a:t>
          </a:r>
          <a:endParaRPr lang="en-IN" dirty="0"/>
        </a:p>
      </dgm:t>
    </dgm:pt>
    <dgm:pt modelId="{E6E35233-9B4D-4526-812F-551C725061F3}" type="parTrans" cxnId="{777B2C2D-3414-4630-8B2D-0E005E670EA1}">
      <dgm:prSet/>
      <dgm:spPr/>
      <dgm:t>
        <a:bodyPr/>
        <a:lstStyle/>
        <a:p>
          <a:endParaRPr lang="en-IN"/>
        </a:p>
      </dgm:t>
    </dgm:pt>
    <dgm:pt modelId="{693F94CF-6322-473C-B35A-FAE55C23F8D9}" type="sibTrans" cxnId="{777B2C2D-3414-4630-8B2D-0E005E670EA1}">
      <dgm:prSet/>
      <dgm:spPr/>
      <dgm:t>
        <a:bodyPr/>
        <a:lstStyle/>
        <a:p>
          <a:endParaRPr lang="en-IN"/>
        </a:p>
      </dgm:t>
    </dgm:pt>
    <dgm:pt modelId="{CB3D43ED-FC56-4254-92BA-E604B38FF783}">
      <dgm:prSet phldrT="[Text]"/>
      <dgm:spPr/>
      <dgm:t>
        <a:bodyPr/>
        <a:lstStyle/>
        <a:p>
          <a:r>
            <a:rPr lang="en-US" dirty="0" smtClean="0"/>
            <a:t>Random Forest</a:t>
          </a:r>
          <a:endParaRPr lang="en-IN" dirty="0"/>
        </a:p>
      </dgm:t>
    </dgm:pt>
    <dgm:pt modelId="{CD058E6E-2ADF-4E1F-8D0D-2FE0B1A363B2}" type="parTrans" cxnId="{96652FA4-0B28-4AE1-9720-9F1933F27B80}">
      <dgm:prSet/>
      <dgm:spPr/>
      <dgm:t>
        <a:bodyPr/>
        <a:lstStyle/>
        <a:p>
          <a:endParaRPr lang="en-IN"/>
        </a:p>
      </dgm:t>
    </dgm:pt>
    <dgm:pt modelId="{4B15F060-47F9-4BA4-8769-482DDACE6C62}" type="sibTrans" cxnId="{96652FA4-0B28-4AE1-9720-9F1933F27B80}">
      <dgm:prSet/>
      <dgm:spPr/>
      <dgm:t>
        <a:bodyPr/>
        <a:lstStyle/>
        <a:p>
          <a:endParaRPr lang="en-IN"/>
        </a:p>
      </dgm:t>
    </dgm:pt>
    <dgm:pt modelId="{66E01E80-7D22-4521-8074-0BC23523DDAD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IN" dirty="0"/>
        </a:p>
      </dgm:t>
    </dgm:pt>
    <dgm:pt modelId="{E824EFC3-3F25-414F-A519-E6769B8137D1}" type="parTrans" cxnId="{9638C41D-6DFB-4008-A62D-B78FDF34C26F}">
      <dgm:prSet/>
      <dgm:spPr/>
      <dgm:t>
        <a:bodyPr/>
        <a:lstStyle/>
        <a:p>
          <a:endParaRPr lang="en-IN"/>
        </a:p>
      </dgm:t>
    </dgm:pt>
    <dgm:pt modelId="{35BB4E2A-C81E-4209-9191-BE3036F298FB}" type="sibTrans" cxnId="{9638C41D-6DFB-4008-A62D-B78FDF34C26F}">
      <dgm:prSet/>
      <dgm:spPr/>
      <dgm:t>
        <a:bodyPr/>
        <a:lstStyle/>
        <a:p>
          <a:endParaRPr lang="en-IN"/>
        </a:p>
      </dgm:t>
    </dgm:pt>
    <dgm:pt modelId="{D50D0A13-9DC9-4F1C-AF3F-02389BB2D394}">
      <dgm:prSet phldrT="[Text]"/>
      <dgm:spPr/>
      <dgm:t>
        <a:bodyPr/>
        <a:lstStyle/>
        <a:p>
          <a:r>
            <a:rPr lang="en-US" dirty="0" smtClean="0"/>
            <a:t>Split into Dev, Test, Train sub sets</a:t>
          </a:r>
          <a:endParaRPr lang="en-IN" dirty="0"/>
        </a:p>
      </dgm:t>
    </dgm:pt>
    <dgm:pt modelId="{159F9E0A-CAAC-4FC6-BC15-FD266452900C}" type="parTrans" cxnId="{CDF13B81-AA22-426A-BDDE-F583E289D5FB}">
      <dgm:prSet/>
      <dgm:spPr/>
      <dgm:t>
        <a:bodyPr/>
        <a:lstStyle/>
        <a:p>
          <a:endParaRPr lang="en-IN"/>
        </a:p>
      </dgm:t>
    </dgm:pt>
    <dgm:pt modelId="{F0133DFE-4BA2-40DF-94C1-AB1E62ED8C09}" type="sibTrans" cxnId="{CDF13B81-AA22-426A-BDDE-F583E289D5FB}">
      <dgm:prSet/>
      <dgm:spPr/>
      <dgm:t>
        <a:bodyPr/>
        <a:lstStyle/>
        <a:p>
          <a:endParaRPr lang="en-IN"/>
        </a:p>
      </dgm:t>
    </dgm:pt>
    <dgm:pt modelId="{D75F987D-A494-4D69-85B2-E58E5799172D}">
      <dgm:prSet phldrT="[Text]"/>
      <dgm:spPr/>
      <dgm:t>
        <a:bodyPr/>
        <a:lstStyle/>
        <a:p>
          <a:r>
            <a:rPr lang="en-US" dirty="0" smtClean="0"/>
            <a:t>ADA Boost</a:t>
          </a:r>
          <a:endParaRPr lang="en-IN" dirty="0"/>
        </a:p>
      </dgm:t>
    </dgm:pt>
    <dgm:pt modelId="{0B8184FD-3799-4FBD-BC14-05CFBCB34B75}" type="parTrans" cxnId="{0C5BD084-D43F-4849-B66F-6BF2FF0EB218}">
      <dgm:prSet/>
      <dgm:spPr/>
    </dgm:pt>
    <dgm:pt modelId="{E626ED88-81EB-40BE-B205-851004E1BEFC}" type="sibTrans" cxnId="{0C5BD084-D43F-4849-B66F-6BF2FF0EB218}">
      <dgm:prSet/>
      <dgm:spPr/>
    </dgm:pt>
    <dgm:pt modelId="{D5A34A17-CC5E-4B60-8634-4C0B253BA3FE}">
      <dgm:prSet phldrT="[Text]"/>
      <dgm:spPr/>
      <dgm:t>
        <a:bodyPr/>
        <a:lstStyle/>
        <a:p>
          <a:r>
            <a:rPr lang="en-US" dirty="0" smtClean="0"/>
            <a:t>Stacking</a:t>
          </a:r>
          <a:endParaRPr lang="en-IN" dirty="0"/>
        </a:p>
      </dgm:t>
    </dgm:pt>
    <dgm:pt modelId="{BFB6E4AD-5825-4E64-84EF-3E0FC5C4D60A}" type="parTrans" cxnId="{E6D8C8B7-F854-48F4-86B4-C5DE01F4B719}">
      <dgm:prSet/>
      <dgm:spPr/>
    </dgm:pt>
    <dgm:pt modelId="{1AE0DB98-4D0E-4848-BA02-349F22303D2E}" type="sibTrans" cxnId="{E6D8C8B7-F854-48F4-86B4-C5DE01F4B719}">
      <dgm:prSet/>
      <dgm:spPr/>
    </dgm:pt>
    <dgm:pt modelId="{F0E45364-F3E2-49B1-8B0D-52F3D3A6D096}">
      <dgm:prSet phldrT="[Text]"/>
      <dgm:spPr/>
      <dgm:t>
        <a:bodyPr/>
        <a:lstStyle/>
        <a:p>
          <a:r>
            <a:rPr lang="en-US" dirty="0" smtClean="0"/>
            <a:t>Soft / Hard Voting</a:t>
          </a:r>
          <a:endParaRPr lang="en-IN" dirty="0"/>
        </a:p>
      </dgm:t>
    </dgm:pt>
    <dgm:pt modelId="{AB110BC6-D719-4CB6-92FB-05B1D83704F6}" type="parTrans" cxnId="{13E61828-9E31-4AC7-9056-2B57F5FA4706}">
      <dgm:prSet/>
      <dgm:spPr/>
    </dgm:pt>
    <dgm:pt modelId="{3F43E55F-45A9-458B-9677-D8F647B2580D}" type="sibTrans" cxnId="{13E61828-9E31-4AC7-9056-2B57F5FA4706}">
      <dgm:prSet/>
      <dgm:spPr/>
    </dgm:pt>
    <dgm:pt modelId="{DB272AA0-789D-4041-968C-95D236BA1F88}" type="pres">
      <dgm:prSet presAssocID="{42AEE8E4-64F6-4CC4-BEC0-CFDFA0A2CA79}" presName="linear" presStyleCnt="0">
        <dgm:presLayoutVars>
          <dgm:animLvl val="lvl"/>
          <dgm:resizeHandles val="exact"/>
        </dgm:presLayoutVars>
      </dgm:prSet>
      <dgm:spPr/>
    </dgm:pt>
    <dgm:pt modelId="{27764CF7-AC07-4905-B456-77941AF3E099}" type="pres">
      <dgm:prSet presAssocID="{C2FA0898-C84B-4F59-9307-D47B50F45B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83622B-7C54-46CE-827F-91A31E0AC337}" type="pres">
      <dgm:prSet presAssocID="{C2FA0898-C84B-4F59-9307-D47B50F45B3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2DDA06-07FB-40B2-A930-78833291A6F5}" type="pres">
      <dgm:prSet presAssocID="{3B2921A4-A83B-476B-8B79-ECB0E8B86B2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765F83-1488-4937-BD31-6C201D22BFED}" type="pres">
      <dgm:prSet presAssocID="{3B2921A4-A83B-476B-8B79-ECB0E8B86B2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087EA2F-1D1C-4DE8-B11C-4164CD84B14C}" srcId="{C2FA0898-C84B-4F59-9307-D47B50F45B36}" destId="{843E161F-4183-4728-B283-056A42D2A43B}" srcOrd="0" destOrd="0" parTransId="{31C35C1F-FC32-4DFE-93F0-411ADF7B8B43}" sibTransId="{0C9AC5CE-F8D0-4675-8C71-B4598CFF7BA6}"/>
    <dgm:cxn modelId="{BECC4FFD-A4AF-4326-8B5D-491887795918}" type="presOf" srcId="{D5A34A17-CC5E-4B60-8634-4C0B253BA3FE}" destId="{69765F83-1488-4937-BD31-6C201D22BFED}" srcOrd="0" destOrd="4" presId="urn:microsoft.com/office/officeart/2005/8/layout/vList2"/>
    <dgm:cxn modelId="{08466A63-6CBA-4AFF-9BCF-029D3F251978}" srcId="{3B2921A4-A83B-476B-8B79-ECB0E8B86B22}" destId="{DFC4F8BD-5F9D-4A7E-9E2C-CC2897368E69}" srcOrd="0" destOrd="0" parTransId="{22C3AEE5-9845-4148-9714-319E1597FBD2}" sibTransId="{266475ED-AC15-448E-AB4D-68CBF3639EBE}"/>
    <dgm:cxn modelId="{90D8E5CA-29B8-40FA-8028-0A7B6861578B}" srcId="{42AEE8E4-64F6-4CC4-BEC0-CFDFA0A2CA79}" destId="{3B2921A4-A83B-476B-8B79-ECB0E8B86B22}" srcOrd="1" destOrd="0" parTransId="{E9B30A8B-380E-4B7D-BB6D-0E9C54BD6643}" sibTransId="{60EC4E83-FB75-4757-97E1-038F9100676E}"/>
    <dgm:cxn modelId="{5129A402-130E-4AFE-8C21-730A8F384F26}" type="presOf" srcId="{B8825BE7-5755-40BC-B4EC-B4A92D47DCBA}" destId="{2E83622B-7C54-46CE-827F-91A31E0AC337}" srcOrd="0" destOrd="1" presId="urn:microsoft.com/office/officeart/2005/8/layout/vList2"/>
    <dgm:cxn modelId="{777B2C2D-3414-4630-8B2D-0E005E670EA1}" srcId="{C2FA0898-C84B-4F59-9307-D47B50F45B36}" destId="{09FA55E6-571E-4C69-8741-F9EAA6E6943B}" srcOrd="3" destOrd="0" parTransId="{E6E35233-9B4D-4526-812F-551C725061F3}" sibTransId="{693F94CF-6322-473C-B35A-FAE55C23F8D9}"/>
    <dgm:cxn modelId="{96652FA4-0B28-4AE1-9720-9F1933F27B80}" srcId="{3B2921A4-A83B-476B-8B79-ECB0E8B86B22}" destId="{CB3D43ED-FC56-4254-92BA-E604B38FF783}" srcOrd="2" destOrd="0" parTransId="{CD058E6E-2ADF-4E1F-8D0D-2FE0B1A363B2}" sibTransId="{4B15F060-47F9-4BA4-8769-482DDACE6C62}"/>
    <dgm:cxn modelId="{9472DC89-76F2-4E90-A79C-29BC3BFAC5EB}" type="presOf" srcId="{051A1648-DDBE-4E34-A04F-1F93A5FD576B}" destId="{69765F83-1488-4937-BD31-6C201D22BFED}" srcOrd="0" destOrd="1" presId="urn:microsoft.com/office/officeart/2005/8/layout/vList2"/>
    <dgm:cxn modelId="{99A0F15F-C57C-4302-9A78-4A489ED82BAD}" srcId="{42AEE8E4-64F6-4CC4-BEC0-CFDFA0A2CA79}" destId="{C2FA0898-C84B-4F59-9307-D47B50F45B36}" srcOrd="0" destOrd="0" parTransId="{288172EC-07AD-4BE4-B09C-1F20BB7A4516}" sibTransId="{34798694-9974-4125-A07D-712B9F6E7564}"/>
    <dgm:cxn modelId="{F04B9675-F06F-4695-A71E-0FE6CECAF63D}" type="presOf" srcId="{F0E45364-F3E2-49B1-8B0D-52F3D3A6D096}" destId="{69765F83-1488-4937-BD31-6C201D22BFED}" srcOrd="0" destOrd="5" presId="urn:microsoft.com/office/officeart/2005/8/layout/vList2"/>
    <dgm:cxn modelId="{D9540A1E-4E07-4F44-9793-77E2281184F2}" type="presOf" srcId="{D50D0A13-9DC9-4F1C-AF3F-02389BB2D394}" destId="{2E83622B-7C54-46CE-827F-91A31E0AC337}" srcOrd="0" destOrd="4" presId="urn:microsoft.com/office/officeart/2005/8/layout/vList2"/>
    <dgm:cxn modelId="{C3A122E8-D3F8-443F-994A-5B6CCC3C77EF}" type="presOf" srcId="{DFC4F8BD-5F9D-4A7E-9E2C-CC2897368E69}" destId="{69765F83-1488-4937-BD31-6C201D22BFED}" srcOrd="0" destOrd="0" presId="urn:microsoft.com/office/officeart/2005/8/layout/vList2"/>
    <dgm:cxn modelId="{0C5BD084-D43F-4849-B66F-6BF2FF0EB218}" srcId="{3B2921A4-A83B-476B-8B79-ECB0E8B86B22}" destId="{D75F987D-A494-4D69-85B2-E58E5799172D}" srcOrd="3" destOrd="0" parTransId="{0B8184FD-3799-4FBD-BC14-05CFBCB34B75}" sibTransId="{E626ED88-81EB-40BE-B205-851004E1BEFC}"/>
    <dgm:cxn modelId="{CDF13B81-AA22-426A-BDDE-F583E289D5FB}" srcId="{C2FA0898-C84B-4F59-9307-D47B50F45B36}" destId="{D50D0A13-9DC9-4F1C-AF3F-02389BB2D394}" srcOrd="4" destOrd="0" parTransId="{159F9E0A-CAAC-4FC6-BC15-FD266452900C}" sibTransId="{F0133DFE-4BA2-40DF-94C1-AB1E62ED8C09}"/>
    <dgm:cxn modelId="{3971B7D2-4ED0-448D-8F32-755EB7C2DE03}" type="presOf" srcId="{09FA55E6-571E-4C69-8741-F9EAA6E6943B}" destId="{2E83622B-7C54-46CE-827F-91A31E0AC337}" srcOrd="0" destOrd="3" presId="urn:microsoft.com/office/officeart/2005/8/layout/vList2"/>
    <dgm:cxn modelId="{DE625943-3689-4F09-878C-CEF8C0BEC6A6}" type="presOf" srcId="{D75F987D-A494-4D69-85B2-E58E5799172D}" destId="{69765F83-1488-4937-BD31-6C201D22BFED}" srcOrd="0" destOrd="3" presId="urn:microsoft.com/office/officeart/2005/8/layout/vList2"/>
    <dgm:cxn modelId="{CD624137-554D-461A-A174-4C5D8F8ECD6B}" type="presOf" srcId="{CB3D43ED-FC56-4254-92BA-E604B38FF783}" destId="{69765F83-1488-4937-BD31-6C201D22BFED}" srcOrd="0" destOrd="2" presId="urn:microsoft.com/office/officeart/2005/8/layout/vList2"/>
    <dgm:cxn modelId="{13E61828-9E31-4AC7-9056-2B57F5FA4706}" srcId="{3B2921A4-A83B-476B-8B79-ECB0E8B86B22}" destId="{F0E45364-F3E2-49B1-8B0D-52F3D3A6D096}" srcOrd="5" destOrd="0" parTransId="{AB110BC6-D719-4CB6-92FB-05B1D83704F6}" sibTransId="{3F43E55F-45A9-458B-9677-D8F647B2580D}"/>
    <dgm:cxn modelId="{E6D8C8B7-F854-48F4-86B4-C5DE01F4B719}" srcId="{3B2921A4-A83B-476B-8B79-ECB0E8B86B22}" destId="{D5A34A17-CC5E-4B60-8634-4C0B253BA3FE}" srcOrd="4" destOrd="0" parTransId="{BFB6E4AD-5825-4E64-84EF-3E0FC5C4D60A}" sibTransId="{1AE0DB98-4D0E-4848-BA02-349F22303D2E}"/>
    <dgm:cxn modelId="{A465F15B-9566-4A7F-8C96-6864BF3CF25C}" type="presOf" srcId="{3B2921A4-A83B-476B-8B79-ECB0E8B86B22}" destId="{702DDA06-07FB-40B2-A930-78833291A6F5}" srcOrd="0" destOrd="0" presId="urn:microsoft.com/office/officeart/2005/8/layout/vList2"/>
    <dgm:cxn modelId="{EA3F72FD-5831-4832-8370-BAC9067DBC17}" type="presOf" srcId="{42AEE8E4-64F6-4CC4-BEC0-CFDFA0A2CA79}" destId="{DB272AA0-789D-4041-968C-95D236BA1F88}" srcOrd="0" destOrd="0" presId="urn:microsoft.com/office/officeart/2005/8/layout/vList2"/>
    <dgm:cxn modelId="{BC6CECC3-6064-477C-8246-9F5E38C96FC8}" srcId="{3B2921A4-A83B-476B-8B79-ECB0E8B86B22}" destId="{051A1648-DDBE-4E34-A04F-1F93A5FD576B}" srcOrd="1" destOrd="0" parTransId="{93001DC6-C47E-4B11-A66C-F711C2763487}" sibTransId="{C830B0E6-CFE9-4DE9-ACDD-B0901AA53BC9}"/>
    <dgm:cxn modelId="{9AAC213D-E3CB-47AB-A6A2-3C58300B447C}" type="presOf" srcId="{843E161F-4183-4728-B283-056A42D2A43B}" destId="{2E83622B-7C54-46CE-827F-91A31E0AC337}" srcOrd="0" destOrd="0" presId="urn:microsoft.com/office/officeart/2005/8/layout/vList2"/>
    <dgm:cxn modelId="{806A376D-1352-49FF-9D20-B4470FB508CD}" srcId="{C2FA0898-C84B-4F59-9307-D47B50F45B36}" destId="{B8825BE7-5755-40BC-B4EC-B4A92D47DCBA}" srcOrd="1" destOrd="0" parTransId="{F3FB396A-468A-4C07-A8C0-A0CFC7B08BE5}" sibTransId="{C0681E79-1F43-4D92-9878-055E0881AB15}"/>
    <dgm:cxn modelId="{BB47E215-7B32-488E-A856-8BBB51688689}" type="presOf" srcId="{66E01E80-7D22-4521-8074-0BC23523DDAD}" destId="{2E83622B-7C54-46CE-827F-91A31E0AC337}" srcOrd="0" destOrd="2" presId="urn:microsoft.com/office/officeart/2005/8/layout/vList2"/>
    <dgm:cxn modelId="{9638C41D-6DFB-4008-A62D-B78FDF34C26F}" srcId="{C2FA0898-C84B-4F59-9307-D47B50F45B36}" destId="{66E01E80-7D22-4521-8074-0BC23523DDAD}" srcOrd="2" destOrd="0" parTransId="{E824EFC3-3F25-414F-A519-E6769B8137D1}" sibTransId="{35BB4E2A-C81E-4209-9191-BE3036F298FB}"/>
    <dgm:cxn modelId="{DB54C02F-BDF5-4C64-9B3D-812E5EF60E10}" type="presOf" srcId="{C2FA0898-C84B-4F59-9307-D47B50F45B36}" destId="{27764CF7-AC07-4905-B456-77941AF3E099}" srcOrd="0" destOrd="0" presId="urn:microsoft.com/office/officeart/2005/8/layout/vList2"/>
    <dgm:cxn modelId="{86EEFE08-E539-4B1A-8C63-0AF4C3639F1C}" type="presParOf" srcId="{DB272AA0-789D-4041-968C-95D236BA1F88}" destId="{27764CF7-AC07-4905-B456-77941AF3E099}" srcOrd="0" destOrd="0" presId="urn:microsoft.com/office/officeart/2005/8/layout/vList2"/>
    <dgm:cxn modelId="{B2D888AB-B0ED-4F76-A0C5-4FB812823D46}" type="presParOf" srcId="{DB272AA0-789D-4041-968C-95D236BA1F88}" destId="{2E83622B-7C54-46CE-827F-91A31E0AC337}" srcOrd="1" destOrd="0" presId="urn:microsoft.com/office/officeart/2005/8/layout/vList2"/>
    <dgm:cxn modelId="{BA38BAF0-7D4A-4AF5-9411-030A83AC3E2C}" type="presParOf" srcId="{DB272AA0-789D-4041-968C-95D236BA1F88}" destId="{702DDA06-07FB-40B2-A930-78833291A6F5}" srcOrd="2" destOrd="0" presId="urn:microsoft.com/office/officeart/2005/8/layout/vList2"/>
    <dgm:cxn modelId="{67A2614B-B2EC-4694-B042-3E3826E2278F}" type="presParOf" srcId="{DB272AA0-789D-4041-968C-95D236BA1F88}" destId="{69765F83-1488-4937-BD31-6C201D22BFED}" srcOrd="3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5E28AA-8F4F-4DBF-9407-1E40C189E79D}" type="doc">
      <dgm:prSet loTypeId="urn:microsoft.com/office/officeart/2005/8/layout/vList4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54EC0030-2347-4FA5-9312-D291D7A18631}">
      <dgm:prSet phldrT="[Text]" custT="1"/>
      <dgm:spPr/>
      <dgm:t>
        <a:bodyPr/>
        <a:lstStyle/>
        <a:p>
          <a:r>
            <a:rPr lang="en-US" sz="1400" dirty="0" smtClean="0"/>
            <a:t>Logistic Regression</a:t>
          </a:r>
          <a:endParaRPr lang="en-IN" sz="1400" dirty="0"/>
        </a:p>
      </dgm:t>
    </dgm:pt>
    <dgm:pt modelId="{873CCEDB-DBA8-4A63-A9A5-F364C6EA3E59}" type="parTrans" cxnId="{479F783F-C656-4571-A3CA-B8D1A49E4F9D}">
      <dgm:prSet/>
      <dgm:spPr/>
      <dgm:t>
        <a:bodyPr/>
        <a:lstStyle/>
        <a:p>
          <a:endParaRPr lang="en-IN" sz="1800"/>
        </a:p>
      </dgm:t>
    </dgm:pt>
    <dgm:pt modelId="{7D5ECDF5-AB84-4681-894F-B2AA0538A887}" type="sibTrans" cxnId="{479F783F-C656-4571-A3CA-B8D1A49E4F9D}">
      <dgm:prSet/>
      <dgm:spPr/>
      <dgm:t>
        <a:bodyPr/>
        <a:lstStyle/>
        <a:p>
          <a:endParaRPr lang="en-IN" sz="1800"/>
        </a:p>
      </dgm:t>
    </dgm:pt>
    <dgm:pt modelId="{787D9728-E351-4542-B90C-F9A2959DABA5}">
      <dgm:prSet phldrT="[Text]" custT="1"/>
      <dgm:spPr/>
      <dgm:t>
        <a:bodyPr/>
        <a:lstStyle/>
        <a:p>
          <a:r>
            <a:rPr lang="en-US" sz="1200" dirty="0" smtClean="0"/>
            <a:t>Recall Score was 0.0 on the initial run</a:t>
          </a:r>
          <a:endParaRPr lang="en-IN" sz="1200" dirty="0"/>
        </a:p>
      </dgm:t>
    </dgm:pt>
    <dgm:pt modelId="{282D5AFE-85F9-47E3-8108-19577234D53E}" type="parTrans" cxnId="{406F1678-D91F-4D3E-85D8-F910BC4D80DC}">
      <dgm:prSet/>
      <dgm:spPr/>
      <dgm:t>
        <a:bodyPr/>
        <a:lstStyle/>
        <a:p>
          <a:endParaRPr lang="en-IN" sz="1800"/>
        </a:p>
      </dgm:t>
    </dgm:pt>
    <dgm:pt modelId="{AAAB7D16-1902-46B2-880E-C3B6CFACE7E3}" type="sibTrans" cxnId="{406F1678-D91F-4D3E-85D8-F910BC4D80DC}">
      <dgm:prSet/>
      <dgm:spPr/>
      <dgm:t>
        <a:bodyPr/>
        <a:lstStyle/>
        <a:p>
          <a:endParaRPr lang="en-IN" sz="1800"/>
        </a:p>
      </dgm:t>
    </dgm:pt>
    <dgm:pt modelId="{A3963610-6F0B-44B0-951C-0479D85D70A9}">
      <dgm:prSet phldrT="[Text]" custT="1"/>
      <dgm:spPr/>
      <dgm:t>
        <a:bodyPr/>
        <a:lstStyle/>
        <a:p>
          <a:r>
            <a:rPr lang="en-US" sz="1400" dirty="0" smtClean="0"/>
            <a:t>Decision Tree</a:t>
          </a:r>
          <a:endParaRPr lang="en-IN" sz="1400" dirty="0"/>
        </a:p>
      </dgm:t>
    </dgm:pt>
    <dgm:pt modelId="{C02E4432-4C7C-40EC-89F5-FF369E572D7C}" type="parTrans" cxnId="{543BE564-DBFC-4502-93AC-58AD03589E55}">
      <dgm:prSet/>
      <dgm:spPr/>
      <dgm:t>
        <a:bodyPr/>
        <a:lstStyle/>
        <a:p>
          <a:endParaRPr lang="en-IN" sz="1800"/>
        </a:p>
      </dgm:t>
    </dgm:pt>
    <dgm:pt modelId="{491FC274-4D08-4D56-8152-39EFE1E1FE8E}" type="sibTrans" cxnId="{543BE564-DBFC-4502-93AC-58AD03589E55}">
      <dgm:prSet/>
      <dgm:spPr/>
      <dgm:t>
        <a:bodyPr/>
        <a:lstStyle/>
        <a:p>
          <a:endParaRPr lang="en-IN" sz="1800"/>
        </a:p>
      </dgm:t>
    </dgm:pt>
    <dgm:pt modelId="{411C9AB6-492F-4410-994D-303848B4D5CA}">
      <dgm:prSet phldrT="[Text]" custT="1"/>
      <dgm:spPr/>
      <dgm:t>
        <a:bodyPr/>
        <a:lstStyle/>
        <a:p>
          <a:r>
            <a:rPr lang="en-US" sz="1200" dirty="0" smtClean="0"/>
            <a:t>Hyper Parameter Tuning</a:t>
          </a:r>
          <a:endParaRPr lang="en-IN" sz="1200" dirty="0"/>
        </a:p>
      </dgm:t>
    </dgm:pt>
    <dgm:pt modelId="{2A7FAAB1-4E17-47B5-83C3-925AF1F17C14}" type="parTrans" cxnId="{548D1CF7-F2C0-4871-AAAD-73FF7091FFDB}">
      <dgm:prSet/>
      <dgm:spPr/>
      <dgm:t>
        <a:bodyPr/>
        <a:lstStyle/>
        <a:p>
          <a:endParaRPr lang="en-IN" sz="1800"/>
        </a:p>
      </dgm:t>
    </dgm:pt>
    <dgm:pt modelId="{F8A1DA81-C593-417F-8065-7C7ACE47C326}" type="sibTrans" cxnId="{548D1CF7-F2C0-4871-AAAD-73FF7091FFDB}">
      <dgm:prSet/>
      <dgm:spPr/>
      <dgm:t>
        <a:bodyPr/>
        <a:lstStyle/>
        <a:p>
          <a:endParaRPr lang="en-IN" sz="1800"/>
        </a:p>
      </dgm:t>
    </dgm:pt>
    <dgm:pt modelId="{05563572-96CE-4189-B1A0-52FC8DE80074}">
      <dgm:prSet phldrT="[Text]" custT="1"/>
      <dgm:spPr/>
      <dgm:t>
        <a:bodyPr/>
        <a:lstStyle/>
        <a:p>
          <a:r>
            <a:rPr lang="en-US" sz="1200" dirty="0" smtClean="0"/>
            <a:t>AUCROC:</a:t>
          </a:r>
          <a:r>
            <a:rPr lang="en-IN" sz="1200" dirty="0" smtClean="0"/>
            <a:t>0.696</a:t>
          </a:r>
          <a:endParaRPr lang="en-IN" sz="1200" dirty="0"/>
        </a:p>
      </dgm:t>
    </dgm:pt>
    <dgm:pt modelId="{318F5A48-E4F3-43A9-8745-8154EABBA397}" type="parTrans" cxnId="{E575DE19-6B3B-4AD6-8B08-FC80A71232BE}">
      <dgm:prSet/>
      <dgm:spPr/>
      <dgm:t>
        <a:bodyPr/>
        <a:lstStyle/>
        <a:p>
          <a:endParaRPr lang="en-IN" sz="1800"/>
        </a:p>
      </dgm:t>
    </dgm:pt>
    <dgm:pt modelId="{76525EAA-BBDA-407A-A08C-D019280DD0B2}" type="sibTrans" cxnId="{E575DE19-6B3B-4AD6-8B08-FC80A71232BE}">
      <dgm:prSet/>
      <dgm:spPr/>
      <dgm:t>
        <a:bodyPr/>
        <a:lstStyle/>
        <a:p>
          <a:endParaRPr lang="en-IN" sz="1800"/>
        </a:p>
      </dgm:t>
    </dgm:pt>
    <dgm:pt modelId="{FA1CA1C0-60C3-4B66-AB9F-7D5884B19A2E}">
      <dgm:prSet phldrT="[Text]" custT="1"/>
      <dgm:spPr/>
      <dgm:t>
        <a:bodyPr/>
        <a:lstStyle/>
        <a:p>
          <a:r>
            <a:rPr lang="en-US" sz="1400" dirty="0" smtClean="0"/>
            <a:t>Random Forest with Python</a:t>
          </a:r>
          <a:endParaRPr lang="en-IN" sz="1400" dirty="0"/>
        </a:p>
      </dgm:t>
    </dgm:pt>
    <dgm:pt modelId="{F0B1D969-2224-404C-B1E2-661ABEA4EDC4}" type="parTrans" cxnId="{C63D3D2D-D42B-44C0-B77C-8B251730CC05}">
      <dgm:prSet/>
      <dgm:spPr/>
      <dgm:t>
        <a:bodyPr/>
        <a:lstStyle/>
        <a:p>
          <a:endParaRPr lang="en-IN" sz="1800"/>
        </a:p>
      </dgm:t>
    </dgm:pt>
    <dgm:pt modelId="{8775A201-BAA6-4BC0-8FCB-123D28BB5A60}" type="sibTrans" cxnId="{C63D3D2D-D42B-44C0-B77C-8B251730CC05}">
      <dgm:prSet/>
      <dgm:spPr/>
      <dgm:t>
        <a:bodyPr/>
        <a:lstStyle/>
        <a:p>
          <a:endParaRPr lang="en-IN" sz="1800"/>
        </a:p>
      </dgm:t>
    </dgm:pt>
    <dgm:pt modelId="{E6F6504B-00AC-4A02-82D0-2B6856F16D27}">
      <dgm:prSet phldrT="[Text]" custT="1"/>
      <dgm:spPr/>
      <dgm:t>
        <a:bodyPr/>
        <a:lstStyle/>
        <a:p>
          <a:r>
            <a:rPr lang="en-IN" sz="1200" dirty="0" smtClean="0"/>
            <a:t>Hyper Parameter Tuning</a:t>
          </a:r>
          <a:endParaRPr lang="en-IN" sz="1200" dirty="0"/>
        </a:p>
      </dgm:t>
    </dgm:pt>
    <dgm:pt modelId="{744E4003-2CDA-49BA-A672-6A367A6E0FD2}" type="parTrans" cxnId="{6B7C58AB-21D5-4D44-B2A9-2C180547D5CE}">
      <dgm:prSet/>
      <dgm:spPr/>
      <dgm:t>
        <a:bodyPr/>
        <a:lstStyle/>
        <a:p>
          <a:endParaRPr lang="en-IN" sz="1800"/>
        </a:p>
      </dgm:t>
    </dgm:pt>
    <dgm:pt modelId="{134EB9C3-DF77-457F-A75F-822809393BA8}" type="sibTrans" cxnId="{6B7C58AB-21D5-4D44-B2A9-2C180547D5CE}">
      <dgm:prSet/>
      <dgm:spPr/>
      <dgm:t>
        <a:bodyPr/>
        <a:lstStyle/>
        <a:p>
          <a:endParaRPr lang="en-IN" sz="1800"/>
        </a:p>
      </dgm:t>
    </dgm:pt>
    <dgm:pt modelId="{8856D7A4-268C-4131-BA99-5D0B1A30E55B}">
      <dgm:prSet phldrT="[Text]" custT="1"/>
      <dgm:spPr/>
      <dgm:t>
        <a:bodyPr/>
        <a:lstStyle/>
        <a:p>
          <a:r>
            <a:rPr lang="en-US" sz="1400" dirty="0" err="1" smtClean="0"/>
            <a:t>ADABoost</a:t>
          </a:r>
          <a:endParaRPr lang="en-IN" sz="1400" dirty="0"/>
        </a:p>
      </dgm:t>
    </dgm:pt>
    <dgm:pt modelId="{01D39D07-20BA-4464-8489-A67628A0BE0F}" type="parTrans" cxnId="{4D98747D-678B-445C-BF10-FF94C98FD663}">
      <dgm:prSet/>
      <dgm:spPr/>
      <dgm:t>
        <a:bodyPr/>
        <a:lstStyle/>
        <a:p>
          <a:endParaRPr lang="en-IN" sz="1800"/>
        </a:p>
      </dgm:t>
    </dgm:pt>
    <dgm:pt modelId="{163BAC88-E3E8-433A-92CC-36E2E6917660}" type="sibTrans" cxnId="{4D98747D-678B-445C-BF10-FF94C98FD663}">
      <dgm:prSet/>
      <dgm:spPr/>
      <dgm:t>
        <a:bodyPr/>
        <a:lstStyle/>
        <a:p>
          <a:endParaRPr lang="en-IN" sz="1800"/>
        </a:p>
      </dgm:t>
    </dgm:pt>
    <dgm:pt modelId="{67F5C0EB-13D1-4F5F-9AAB-5408B3C6E3D6}">
      <dgm:prSet phldrT="[Text]" custT="1"/>
      <dgm:spPr/>
      <dgm:t>
        <a:bodyPr/>
        <a:lstStyle/>
        <a:p>
          <a:r>
            <a:rPr lang="en-US" sz="1400" dirty="0" smtClean="0"/>
            <a:t>Stacking</a:t>
          </a:r>
          <a:endParaRPr lang="en-IN" sz="1400" dirty="0"/>
        </a:p>
      </dgm:t>
    </dgm:pt>
    <dgm:pt modelId="{B4BA4104-274C-49B3-AC8E-3ED76C860D66}" type="parTrans" cxnId="{64C73C8F-4CE0-4ED2-86B1-AC0E6013E08E}">
      <dgm:prSet/>
      <dgm:spPr/>
      <dgm:t>
        <a:bodyPr/>
        <a:lstStyle/>
        <a:p>
          <a:endParaRPr lang="en-IN" sz="1800"/>
        </a:p>
      </dgm:t>
    </dgm:pt>
    <dgm:pt modelId="{4960758D-060D-4093-B35E-158237AC75B5}" type="sibTrans" cxnId="{64C73C8F-4CE0-4ED2-86B1-AC0E6013E08E}">
      <dgm:prSet/>
      <dgm:spPr/>
      <dgm:t>
        <a:bodyPr/>
        <a:lstStyle/>
        <a:p>
          <a:endParaRPr lang="en-IN" sz="1800"/>
        </a:p>
      </dgm:t>
    </dgm:pt>
    <dgm:pt modelId="{40FE0234-AA97-4071-BD6F-54CA67315794}">
      <dgm:prSet phldrT="[Text]" custT="1"/>
      <dgm:spPr/>
      <dgm:t>
        <a:bodyPr/>
        <a:lstStyle/>
        <a:p>
          <a:r>
            <a:rPr lang="en-IN" sz="1200" dirty="0" smtClean="0"/>
            <a:t>Hyper Parameter Tuning</a:t>
          </a:r>
          <a:endParaRPr lang="en-IN" sz="1200" dirty="0"/>
        </a:p>
      </dgm:t>
    </dgm:pt>
    <dgm:pt modelId="{E466EFE2-DEBE-47D9-B3AB-FBC8ADB739E6}" type="parTrans" cxnId="{E6D3A3FF-86A1-4A60-8F1F-E32C9BD3D8EB}">
      <dgm:prSet/>
      <dgm:spPr/>
      <dgm:t>
        <a:bodyPr/>
        <a:lstStyle/>
        <a:p>
          <a:endParaRPr lang="en-IN" sz="1800"/>
        </a:p>
      </dgm:t>
    </dgm:pt>
    <dgm:pt modelId="{30A07981-FC63-4AAF-BF45-D2D9E5D94E17}" type="sibTrans" cxnId="{E6D3A3FF-86A1-4A60-8F1F-E32C9BD3D8EB}">
      <dgm:prSet/>
      <dgm:spPr/>
      <dgm:t>
        <a:bodyPr/>
        <a:lstStyle/>
        <a:p>
          <a:endParaRPr lang="en-IN" sz="1800"/>
        </a:p>
      </dgm:t>
    </dgm:pt>
    <dgm:pt modelId="{079A2DA9-B9A4-430F-891B-34E40E43E9B8}">
      <dgm:prSet phldrT="[Text]" custT="1"/>
      <dgm:spPr/>
      <dgm:t>
        <a:bodyPr/>
        <a:lstStyle/>
        <a:p>
          <a:endParaRPr lang="en-IN" sz="1200" dirty="0"/>
        </a:p>
      </dgm:t>
    </dgm:pt>
    <dgm:pt modelId="{63A4F8D4-114D-4AFF-A30F-CD012022DA86}" type="parTrans" cxnId="{29E4B6ED-1A48-41D1-8EBB-EF2A4BE2A0B4}">
      <dgm:prSet/>
      <dgm:spPr/>
      <dgm:t>
        <a:bodyPr/>
        <a:lstStyle/>
        <a:p>
          <a:endParaRPr lang="en-IN" sz="1800"/>
        </a:p>
      </dgm:t>
    </dgm:pt>
    <dgm:pt modelId="{F5816D1E-7B50-4C45-8476-C81B34221E4C}" type="sibTrans" cxnId="{29E4B6ED-1A48-41D1-8EBB-EF2A4BE2A0B4}">
      <dgm:prSet/>
      <dgm:spPr/>
      <dgm:t>
        <a:bodyPr/>
        <a:lstStyle/>
        <a:p>
          <a:endParaRPr lang="en-IN" sz="1800"/>
        </a:p>
      </dgm:t>
    </dgm:pt>
    <dgm:pt modelId="{BA2EFA84-4BBB-429E-B3E7-66483C3B510B}">
      <dgm:prSet phldrT="[Text]" custT="1"/>
      <dgm:spPr/>
      <dgm:t>
        <a:bodyPr/>
        <a:lstStyle/>
        <a:p>
          <a:r>
            <a:rPr lang="en-US" sz="1400" dirty="0" smtClean="0"/>
            <a:t>Voting</a:t>
          </a:r>
          <a:endParaRPr lang="en-IN" sz="1400" dirty="0"/>
        </a:p>
      </dgm:t>
    </dgm:pt>
    <dgm:pt modelId="{9D944FEB-E776-4B63-A809-FE0210711747}" type="parTrans" cxnId="{B834B91C-C56E-4F2D-B015-B32ECE1A691B}">
      <dgm:prSet/>
      <dgm:spPr/>
      <dgm:t>
        <a:bodyPr/>
        <a:lstStyle/>
        <a:p>
          <a:endParaRPr lang="en-IN" sz="1800"/>
        </a:p>
      </dgm:t>
    </dgm:pt>
    <dgm:pt modelId="{8F870631-FB52-46F5-BCCE-62AB51E1DCF8}" type="sibTrans" cxnId="{B834B91C-C56E-4F2D-B015-B32ECE1A691B}">
      <dgm:prSet/>
      <dgm:spPr/>
      <dgm:t>
        <a:bodyPr/>
        <a:lstStyle/>
        <a:p>
          <a:endParaRPr lang="en-IN" sz="1800"/>
        </a:p>
      </dgm:t>
    </dgm:pt>
    <dgm:pt modelId="{DF82990F-C0F2-4F92-B8BC-DAA9110D8AB2}">
      <dgm:prSet phldrT="[Text]" custT="1"/>
      <dgm:spPr/>
      <dgm:t>
        <a:bodyPr/>
        <a:lstStyle/>
        <a:p>
          <a:r>
            <a:rPr lang="en-IN" sz="1200" dirty="0" smtClean="0"/>
            <a:t>Hyper Parameter Tuning</a:t>
          </a:r>
          <a:endParaRPr lang="en-IN" sz="1200" dirty="0"/>
        </a:p>
      </dgm:t>
    </dgm:pt>
    <dgm:pt modelId="{96E70538-0660-413E-B44F-C5F8641933D5}" type="parTrans" cxnId="{EBF5376C-6308-4D40-8FBA-F2415D39BF91}">
      <dgm:prSet/>
      <dgm:spPr/>
      <dgm:t>
        <a:bodyPr/>
        <a:lstStyle/>
        <a:p>
          <a:endParaRPr lang="en-IN" sz="1800"/>
        </a:p>
      </dgm:t>
    </dgm:pt>
    <dgm:pt modelId="{FB220430-BF51-407C-BD0C-290467C12F31}" type="sibTrans" cxnId="{EBF5376C-6308-4D40-8FBA-F2415D39BF91}">
      <dgm:prSet/>
      <dgm:spPr/>
      <dgm:t>
        <a:bodyPr/>
        <a:lstStyle/>
        <a:p>
          <a:endParaRPr lang="en-IN" sz="1800"/>
        </a:p>
      </dgm:t>
    </dgm:pt>
    <dgm:pt modelId="{D32D0B5E-123D-4EF7-97CC-ECC6855B1E96}">
      <dgm:prSet phldrT="[Text]" custT="1"/>
      <dgm:spPr/>
      <dgm:t>
        <a:bodyPr/>
        <a:lstStyle/>
        <a:p>
          <a:endParaRPr lang="en-IN" sz="1200" dirty="0"/>
        </a:p>
      </dgm:t>
    </dgm:pt>
    <dgm:pt modelId="{EA6C71FD-269D-45C0-B47D-C813067AC654}" type="parTrans" cxnId="{2C5592EB-881D-409D-B47A-08A3FF1B51BD}">
      <dgm:prSet/>
      <dgm:spPr/>
      <dgm:t>
        <a:bodyPr/>
        <a:lstStyle/>
        <a:p>
          <a:endParaRPr lang="en-IN" sz="1800"/>
        </a:p>
      </dgm:t>
    </dgm:pt>
    <dgm:pt modelId="{8BFAA2FD-9762-4B6E-9195-057CAB655C01}" type="sibTrans" cxnId="{2C5592EB-881D-409D-B47A-08A3FF1B51BD}">
      <dgm:prSet/>
      <dgm:spPr/>
      <dgm:t>
        <a:bodyPr/>
        <a:lstStyle/>
        <a:p>
          <a:endParaRPr lang="en-IN" sz="1800"/>
        </a:p>
      </dgm:t>
    </dgm:pt>
    <dgm:pt modelId="{80CECAB5-CCD6-424A-9530-B3789C81890B}">
      <dgm:prSet phldrT="[Text]" custT="1"/>
      <dgm:spPr/>
      <dgm:t>
        <a:bodyPr/>
        <a:lstStyle/>
        <a:p>
          <a:endParaRPr lang="en-IN" sz="1200" dirty="0"/>
        </a:p>
      </dgm:t>
    </dgm:pt>
    <dgm:pt modelId="{2444B52B-615A-41E7-88BC-95D6F0118EBE}" type="parTrans" cxnId="{D2451B52-9A3C-438D-A225-1638AC70755B}">
      <dgm:prSet/>
      <dgm:spPr/>
      <dgm:t>
        <a:bodyPr/>
        <a:lstStyle/>
        <a:p>
          <a:endParaRPr lang="en-IN" sz="1800"/>
        </a:p>
      </dgm:t>
    </dgm:pt>
    <dgm:pt modelId="{DB2072D2-FE72-464A-B314-E21F95CEEF7A}" type="sibTrans" cxnId="{D2451B52-9A3C-438D-A225-1638AC70755B}">
      <dgm:prSet/>
      <dgm:spPr/>
      <dgm:t>
        <a:bodyPr/>
        <a:lstStyle/>
        <a:p>
          <a:endParaRPr lang="en-IN" sz="1800"/>
        </a:p>
      </dgm:t>
    </dgm:pt>
    <dgm:pt modelId="{6A7BAFF9-7180-4154-A376-725ED191DBAC}">
      <dgm:prSet phldrT="[Text]" custT="1"/>
      <dgm:spPr/>
      <dgm:t>
        <a:bodyPr/>
        <a:lstStyle/>
        <a:p>
          <a:r>
            <a:rPr lang="en-IN" sz="1200" dirty="0" smtClean="0"/>
            <a:t>Hyper Parameter Tuning</a:t>
          </a:r>
          <a:endParaRPr lang="en-IN" sz="1200" dirty="0"/>
        </a:p>
      </dgm:t>
    </dgm:pt>
    <dgm:pt modelId="{395C13F4-A921-4C1F-B7CA-3D3CEED7DD6B}" type="parTrans" cxnId="{CCC49490-25EB-41E7-9145-07D558886282}">
      <dgm:prSet/>
      <dgm:spPr/>
      <dgm:t>
        <a:bodyPr/>
        <a:lstStyle/>
        <a:p>
          <a:endParaRPr lang="en-IN" sz="1800"/>
        </a:p>
      </dgm:t>
    </dgm:pt>
    <dgm:pt modelId="{632EEDDD-3C72-4518-80BB-084DA4678092}" type="sibTrans" cxnId="{CCC49490-25EB-41E7-9145-07D558886282}">
      <dgm:prSet/>
      <dgm:spPr/>
      <dgm:t>
        <a:bodyPr/>
        <a:lstStyle/>
        <a:p>
          <a:endParaRPr lang="en-IN" sz="1800"/>
        </a:p>
      </dgm:t>
    </dgm:pt>
    <dgm:pt modelId="{8DCE9AA1-81C7-4D80-B74C-E846EB00533D}">
      <dgm:prSet phldrT="[Text]" custT="1"/>
      <dgm:spPr/>
      <dgm:t>
        <a:bodyPr/>
        <a:lstStyle/>
        <a:p>
          <a:endParaRPr lang="en-IN" sz="1200" dirty="0"/>
        </a:p>
      </dgm:t>
    </dgm:pt>
    <dgm:pt modelId="{3DAEA9F6-67E8-48CD-B9EF-0CED361EDBF3}" type="parTrans" cxnId="{D68A9DAF-4ED1-41A5-9A1B-C0170D201310}">
      <dgm:prSet/>
      <dgm:spPr/>
      <dgm:t>
        <a:bodyPr/>
        <a:lstStyle/>
        <a:p>
          <a:endParaRPr lang="en-IN" sz="1800"/>
        </a:p>
      </dgm:t>
    </dgm:pt>
    <dgm:pt modelId="{2310667F-EB46-42EA-9D73-DFFFBDD8611E}" type="sibTrans" cxnId="{D68A9DAF-4ED1-41A5-9A1B-C0170D201310}">
      <dgm:prSet/>
      <dgm:spPr/>
      <dgm:t>
        <a:bodyPr/>
        <a:lstStyle/>
        <a:p>
          <a:endParaRPr lang="en-IN" sz="1800"/>
        </a:p>
      </dgm:t>
    </dgm:pt>
    <dgm:pt modelId="{6AFAEBF8-EC43-452D-86CE-A312124A443F}">
      <dgm:prSet phldrT="[Text]" custT="1"/>
      <dgm:spPr/>
      <dgm:t>
        <a:bodyPr/>
        <a:lstStyle/>
        <a:p>
          <a:r>
            <a:rPr lang="en-US" sz="1200" dirty="0" smtClean="0"/>
            <a:t>We abandoned it</a:t>
          </a:r>
          <a:endParaRPr lang="en-IN" sz="1200" dirty="0"/>
        </a:p>
      </dgm:t>
    </dgm:pt>
    <dgm:pt modelId="{E31C41ED-D4C3-4ADE-924C-0D5DD6ADAB35}" type="parTrans" cxnId="{09B848ED-E31B-4B3C-A66A-067D2C2DFC51}">
      <dgm:prSet/>
      <dgm:spPr/>
      <dgm:t>
        <a:bodyPr/>
        <a:lstStyle/>
        <a:p>
          <a:endParaRPr lang="en-IN" sz="1400"/>
        </a:p>
      </dgm:t>
    </dgm:pt>
    <dgm:pt modelId="{28757362-4B67-4321-B1CD-C3403B165AC8}" type="sibTrans" cxnId="{09B848ED-E31B-4B3C-A66A-067D2C2DFC51}">
      <dgm:prSet/>
      <dgm:spPr/>
      <dgm:t>
        <a:bodyPr/>
        <a:lstStyle/>
        <a:p>
          <a:endParaRPr lang="en-IN" sz="1400"/>
        </a:p>
      </dgm:t>
    </dgm:pt>
    <dgm:pt modelId="{03EB344F-F43C-4A2E-8AB1-78BFAB84BADB}">
      <dgm:prSet phldrT="[Text]" custT="1"/>
      <dgm:spPr/>
      <dgm:t>
        <a:bodyPr/>
        <a:lstStyle/>
        <a:p>
          <a:r>
            <a:rPr lang="en-US" sz="1200" dirty="0" smtClean="0"/>
            <a:t>Max Acc : </a:t>
          </a:r>
          <a:r>
            <a:rPr lang="en-IN" sz="1200" dirty="0" smtClean="0"/>
            <a:t>0.759</a:t>
          </a:r>
          <a:endParaRPr lang="en-IN" sz="1200" dirty="0"/>
        </a:p>
      </dgm:t>
    </dgm:pt>
    <dgm:pt modelId="{25F9F4E9-777E-41D6-ACB5-FF89608B0796}" type="parTrans" cxnId="{F70AACA6-5F34-4FF0-957F-A8729A47F6BF}">
      <dgm:prSet/>
      <dgm:spPr/>
      <dgm:t>
        <a:bodyPr/>
        <a:lstStyle/>
        <a:p>
          <a:endParaRPr lang="en-IN" sz="1400"/>
        </a:p>
      </dgm:t>
    </dgm:pt>
    <dgm:pt modelId="{7A28A5F0-05D7-4384-B1D9-748D80BB2F14}" type="sibTrans" cxnId="{F70AACA6-5F34-4FF0-957F-A8729A47F6BF}">
      <dgm:prSet/>
      <dgm:spPr/>
      <dgm:t>
        <a:bodyPr/>
        <a:lstStyle/>
        <a:p>
          <a:endParaRPr lang="en-IN" sz="1400"/>
        </a:p>
      </dgm:t>
    </dgm:pt>
    <dgm:pt modelId="{A4FBCCF5-69A3-48EC-AA25-4007D8A4A35A}">
      <dgm:prSet custT="1"/>
      <dgm:spPr/>
      <dgm:t>
        <a:bodyPr/>
        <a:lstStyle/>
        <a:p>
          <a:r>
            <a:rPr lang="en-IN" sz="1200" dirty="0" smtClean="0"/>
            <a:t>AUCROC:0.707</a:t>
          </a:r>
          <a:endParaRPr lang="en-IN" sz="1200" dirty="0"/>
        </a:p>
      </dgm:t>
    </dgm:pt>
    <dgm:pt modelId="{A2A7A8B4-0518-4E50-841D-44411B0E63E3}" type="parTrans" cxnId="{2790AD00-5929-491B-869D-EBD0BE9C9178}">
      <dgm:prSet/>
      <dgm:spPr/>
      <dgm:t>
        <a:bodyPr/>
        <a:lstStyle/>
        <a:p>
          <a:endParaRPr lang="en-IN"/>
        </a:p>
      </dgm:t>
    </dgm:pt>
    <dgm:pt modelId="{71B6B409-6C8A-4CB5-9B68-4B2868B2A729}" type="sibTrans" cxnId="{2790AD00-5929-491B-869D-EBD0BE9C9178}">
      <dgm:prSet/>
      <dgm:spPr/>
      <dgm:t>
        <a:bodyPr/>
        <a:lstStyle/>
        <a:p>
          <a:endParaRPr lang="en-IN"/>
        </a:p>
      </dgm:t>
    </dgm:pt>
    <dgm:pt modelId="{500CCAD4-FDDD-4131-B26A-EE6CC25398B7}">
      <dgm:prSet custT="1"/>
      <dgm:spPr/>
      <dgm:t>
        <a:bodyPr/>
        <a:lstStyle/>
        <a:p>
          <a:r>
            <a:rPr lang="en-IN" sz="1200" dirty="0" smtClean="0"/>
            <a:t>Max Acc :0.784</a:t>
          </a:r>
          <a:endParaRPr lang="en-IN" sz="1200" dirty="0"/>
        </a:p>
      </dgm:t>
    </dgm:pt>
    <dgm:pt modelId="{2CA142ED-33D6-4923-9A1D-A27C045BA55D}" type="parTrans" cxnId="{D01E1FDD-CFD1-4468-A922-A0A66D69CC2A}">
      <dgm:prSet/>
      <dgm:spPr/>
      <dgm:t>
        <a:bodyPr/>
        <a:lstStyle/>
        <a:p>
          <a:endParaRPr lang="en-IN"/>
        </a:p>
      </dgm:t>
    </dgm:pt>
    <dgm:pt modelId="{9F79D6EA-0210-45B4-886C-18F611B4C9DA}" type="sibTrans" cxnId="{D01E1FDD-CFD1-4468-A922-A0A66D69CC2A}">
      <dgm:prSet/>
      <dgm:spPr/>
      <dgm:t>
        <a:bodyPr/>
        <a:lstStyle/>
        <a:p>
          <a:endParaRPr lang="en-IN"/>
        </a:p>
      </dgm:t>
    </dgm:pt>
    <dgm:pt modelId="{2D0EF601-C631-4CE6-8601-A8CE20BEFACF}">
      <dgm:prSet custT="1"/>
      <dgm:spPr/>
      <dgm:t>
        <a:bodyPr/>
        <a:lstStyle/>
        <a:p>
          <a:endParaRPr lang="en-IN" sz="1200" dirty="0"/>
        </a:p>
      </dgm:t>
    </dgm:pt>
    <dgm:pt modelId="{734FC831-C004-49B9-A3AE-DA06A7233BFD}" type="parTrans" cxnId="{412C883D-C3AC-4D00-AA43-A0D4C1D38193}">
      <dgm:prSet/>
      <dgm:spPr/>
      <dgm:t>
        <a:bodyPr/>
        <a:lstStyle/>
        <a:p>
          <a:endParaRPr lang="en-IN"/>
        </a:p>
      </dgm:t>
    </dgm:pt>
    <dgm:pt modelId="{D669EB13-7676-4AAA-84FC-2977FF4635D2}" type="sibTrans" cxnId="{412C883D-C3AC-4D00-AA43-A0D4C1D38193}">
      <dgm:prSet/>
      <dgm:spPr/>
      <dgm:t>
        <a:bodyPr/>
        <a:lstStyle/>
        <a:p>
          <a:endParaRPr lang="en-IN"/>
        </a:p>
      </dgm:t>
    </dgm:pt>
    <dgm:pt modelId="{AE9890E2-01C0-4DFA-A733-C28A2709B2C2}">
      <dgm:prSet custT="1"/>
      <dgm:spPr/>
      <dgm:t>
        <a:bodyPr/>
        <a:lstStyle/>
        <a:p>
          <a:r>
            <a:rPr lang="en-IN" sz="1200" dirty="0" smtClean="0"/>
            <a:t>AUCROC:0.705</a:t>
          </a:r>
          <a:endParaRPr lang="en-IN" sz="1200" dirty="0"/>
        </a:p>
      </dgm:t>
    </dgm:pt>
    <dgm:pt modelId="{5D0BC5ED-1C82-45D2-B802-24D68832364F}" type="parTrans" cxnId="{884CD716-B4D7-4048-B3E1-38FA146E88B5}">
      <dgm:prSet/>
      <dgm:spPr/>
      <dgm:t>
        <a:bodyPr/>
        <a:lstStyle/>
        <a:p>
          <a:endParaRPr lang="en-IN"/>
        </a:p>
      </dgm:t>
    </dgm:pt>
    <dgm:pt modelId="{EA4C399F-44C3-438E-8CFA-42D2C09C615B}" type="sibTrans" cxnId="{884CD716-B4D7-4048-B3E1-38FA146E88B5}">
      <dgm:prSet/>
      <dgm:spPr/>
      <dgm:t>
        <a:bodyPr/>
        <a:lstStyle/>
        <a:p>
          <a:endParaRPr lang="en-IN"/>
        </a:p>
      </dgm:t>
    </dgm:pt>
    <dgm:pt modelId="{B05AA0CC-3FFF-4690-94C8-BB12923D51FD}">
      <dgm:prSet custT="1"/>
      <dgm:spPr/>
      <dgm:t>
        <a:bodyPr/>
        <a:lstStyle/>
        <a:p>
          <a:r>
            <a:rPr lang="en-IN" sz="1200" dirty="0" smtClean="0"/>
            <a:t>Max Acc :  0.751</a:t>
          </a:r>
          <a:endParaRPr lang="en-IN" sz="1200" dirty="0"/>
        </a:p>
      </dgm:t>
    </dgm:pt>
    <dgm:pt modelId="{62BF1F66-F5CA-4D33-B558-DCABBBA53C25}" type="parTrans" cxnId="{6CAFA0E5-9A60-43CF-9FA2-74555D461ABC}">
      <dgm:prSet/>
      <dgm:spPr/>
      <dgm:t>
        <a:bodyPr/>
        <a:lstStyle/>
        <a:p>
          <a:endParaRPr lang="en-IN"/>
        </a:p>
      </dgm:t>
    </dgm:pt>
    <dgm:pt modelId="{41C00B4D-028D-4ABD-8A84-C899EA20B58B}" type="sibTrans" cxnId="{6CAFA0E5-9A60-43CF-9FA2-74555D461ABC}">
      <dgm:prSet/>
      <dgm:spPr/>
      <dgm:t>
        <a:bodyPr/>
        <a:lstStyle/>
        <a:p>
          <a:endParaRPr lang="en-IN"/>
        </a:p>
      </dgm:t>
    </dgm:pt>
    <dgm:pt modelId="{A9DF711E-8BB3-47C9-8F7F-C45F90B9FCE9}">
      <dgm:prSet custT="1"/>
      <dgm:spPr/>
      <dgm:t>
        <a:bodyPr/>
        <a:lstStyle/>
        <a:p>
          <a:r>
            <a:rPr lang="en-IN" sz="1200" dirty="0" smtClean="0"/>
            <a:t>AUCROC:0.709</a:t>
          </a:r>
          <a:endParaRPr lang="en-IN" sz="1200" dirty="0"/>
        </a:p>
      </dgm:t>
    </dgm:pt>
    <dgm:pt modelId="{1EF1D91B-BF60-4264-92AB-D9EB81641742}" type="parTrans" cxnId="{B52964E6-5259-4F32-941B-AE609CC9BF28}">
      <dgm:prSet/>
      <dgm:spPr/>
      <dgm:t>
        <a:bodyPr/>
        <a:lstStyle/>
        <a:p>
          <a:endParaRPr lang="en-IN"/>
        </a:p>
      </dgm:t>
    </dgm:pt>
    <dgm:pt modelId="{FA423938-0991-4B90-B882-F02B6259E2A6}" type="sibTrans" cxnId="{B52964E6-5259-4F32-941B-AE609CC9BF28}">
      <dgm:prSet/>
      <dgm:spPr/>
      <dgm:t>
        <a:bodyPr/>
        <a:lstStyle/>
        <a:p>
          <a:endParaRPr lang="en-IN"/>
        </a:p>
      </dgm:t>
    </dgm:pt>
    <dgm:pt modelId="{6471970C-B2E2-4577-9D91-2BBD8C8F1C9C}">
      <dgm:prSet custT="1"/>
      <dgm:spPr/>
      <dgm:t>
        <a:bodyPr/>
        <a:lstStyle/>
        <a:p>
          <a:r>
            <a:rPr lang="en-IN" sz="1200" dirty="0" smtClean="0"/>
            <a:t>Max Acc : 0.754</a:t>
          </a:r>
          <a:endParaRPr lang="en-IN" sz="1200" dirty="0"/>
        </a:p>
      </dgm:t>
    </dgm:pt>
    <dgm:pt modelId="{4729A054-1340-4190-BBD0-C59EE5B605C9}" type="parTrans" cxnId="{4FD618B8-33AF-4187-B2DD-3D1315657879}">
      <dgm:prSet/>
      <dgm:spPr/>
      <dgm:t>
        <a:bodyPr/>
        <a:lstStyle/>
        <a:p>
          <a:endParaRPr lang="en-IN"/>
        </a:p>
      </dgm:t>
    </dgm:pt>
    <dgm:pt modelId="{18FC6202-4C1F-4712-9F8C-10A40CA0F91C}" type="sibTrans" cxnId="{4FD618B8-33AF-4187-B2DD-3D1315657879}">
      <dgm:prSet/>
      <dgm:spPr/>
      <dgm:t>
        <a:bodyPr/>
        <a:lstStyle/>
        <a:p>
          <a:endParaRPr lang="en-IN"/>
        </a:p>
      </dgm:t>
    </dgm:pt>
    <dgm:pt modelId="{5F863B15-D022-41A9-89BF-57827F696578}">
      <dgm:prSet custT="1"/>
      <dgm:spPr/>
      <dgm:t>
        <a:bodyPr/>
        <a:lstStyle/>
        <a:p>
          <a:endParaRPr lang="en-IN" sz="1200" dirty="0"/>
        </a:p>
      </dgm:t>
    </dgm:pt>
    <dgm:pt modelId="{E3887D6A-4A7D-44E3-9465-92ED7C29B580}" type="parTrans" cxnId="{02A17003-1452-4422-B00C-75E78806577E}">
      <dgm:prSet/>
      <dgm:spPr/>
      <dgm:t>
        <a:bodyPr/>
        <a:lstStyle/>
        <a:p>
          <a:endParaRPr lang="en-IN"/>
        </a:p>
      </dgm:t>
    </dgm:pt>
    <dgm:pt modelId="{126473C6-8D62-4D0E-A6A0-B612BDBE1BE4}" type="sibTrans" cxnId="{02A17003-1452-4422-B00C-75E78806577E}">
      <dgm:prSet/>
      <dgm:spPr/>
      <dgm:t>
        <a:bodyPr/>
        <a:lstStyle/>
        <a:p>
          <a:endParaRPr lang="en-IN"/>
        </a:p>
      </dgm:t>
    </dgm:pt>
    <dgm:pt modelId="{A4239B0A-8CD0-47F7-91C8-E7CC2A571612}">
      <dgm:prSet phldrT="[Text]" custT="1"/>
      <dgm:spPr/>
      <dgm:t>
        <a:bodyPr/>
        <a:lstStyle/>
        <a:p>
          <a:endParaRPr lang="en-IN" sz="1200" dirty="0"/>
        </a:p>
      </dgm:t>
    </dgm:pt>
    <dgm:pt modelId="{972029D8-6E9B-4540-8F76-74285CFB5B7D}" type="parTrans" cxnId="{62D8228D-5215-4231-81A9-2E881391E95C}">
      <dgm:prSet/>
      <dgm:spPr/>
    </dgm:pt>
    <dgm:pt modelId="{19DF4007-1493-46C5-96E4-ECA202F8F539}" type="sibTrans" cxnId="{62D8228D-5215-4231-81A9-2E881391E95C}">
      <dgm:prSet/>
      <dgm:spPr/>
    </dgm:pt>
    <dgm:pt modelId="{9B3B22E2-97CB-4709-9E22-0060A1F28948}">
      <dgm:prSet custT="1"/>
      <dgm:spPr/>
      <dgm:t>
        <a:bodyPr/>
        <a:lstStyle/>
        <a:p>
          <a:r>
            <a:rPr lang="en-IN" sz="1200" dirty="0" smtClean="0"/>
            <a:t>AUCROC:0.709</a:t>
          </a:r>
          <a:endParaRPr lang="en-IN" sz="1200" dirty="0"/>
        </a:p>
      </dgm:t>
    </dgm:pt>
    <dgm:pt modelId="{AC73EFF4-2319-4579-A50F-B99E83F586C4}" type="parTrans" cxnId="{46FF0BEF-548A-4159-8107-36FE6001090C}">
      <dgm:prSet/>
      <dgm:spPr/>
      <dgm:t>
        <a:bodyPr/>
        <a:lstStyle/>
        <a:p>
          <a:endParaRPr lang="en-IN"/>
        </a:p>
      </dgm:t>
    </dgm:pt>
    <dgm:pt modelId="{E47F6C18-5179-4926-B36C-032D5A26BC70}" type="sibTrans" cxnId="{46FF0BEF-548A-4159-8107-36FE6001090C}">
      <dgm:prSet/>
      <dgm:spPr/>
      <dgm:t>
        <a:bodyPr/>
        <a:lstStyle/>
        <a:p>
          <a:endParaRPr lang="en-IN"/>
        </a:p>
      </dgm:t>
    </dgm:pt>
    <dgm:pt modelId="{249DF2D6-5B6A-48EE-8A4E-E4E3E3A7B59B}">
      <dgm:prSet custT="1"/>
      <dgm:spPr/>
      <dgm:t>
        <a:bodyPr/>
        <a:lstStyle/>
        <a:p>
          <a:r>
            <a:rPr lang="en-IN" sz="1200" dirty="0" smtClean="0"/>
            <a:t>Max Acc : 0.775</a:t>
          </a:r>
          <a:endParaRPr lang="en-IN" sz="1200" dirty="0"/>
        </a:p>
      </dgm:t>
    </dgm:pt>
    <dgm:pt modelId="{15E9C854-547A-4443-A0CF-74C595149BC0}" type="parTrans" cxnId="{D9176FE7-9706-49E0-B3A1-6CCD7BB90A9F}">
      <dgm:prSet/>
      <dgm:spPr/>
      <dgm:t>
        <a:bodyPr/>
        <a:lstStyle/>
        <a:p>
          <a:endParaRPr lang="en-IN"/>
        </a:p>
      </dgm:t>
    </dgm:pt>
    <dgm:pt modelId="{D2D5FA2A-ABA2-48FB-8301-C8067D5700AC}" type="sibTrans" cxnId="{D9176FE7-9706-49E0-B3A1-6CCD7BB90A9F}">
      <dgm:prSet/>
      <dgm:spPr/>
      <dgm:t>
        <a:bodyPr/>
        <a:lstStyle/>
        <a:p>
          <a:endParaRPr lang="en-IN"/>
        </a:p>
      </dgm:t>
    </dgm:pt>
    <dgm:pt modelId="{A71A620B-8F6B-4284-9326-EFAB8473DBC3}">
      <dgm:prSet custT="1"/>
      <dgm:spPr/>
      <dgm:t>
        <a:bodyPr/>
        <a:lstStyle/>
        <a:p>
          <a:endParaRPr lang="en-IN" sz="1200" dirty="0"/>
        </a:p>
      </dgm:t>
    </dgm:pt>
    <dgm:pt modelId="{875D3417-9D7A-4FB9-B2A7-5A767B64F28D}" type="parTrans" cxnId="{D7E4E299-F546-42A2-8355-34BF2011BFD8}">
      <dgm:prSet/>
      <dgm:spPr/>
      <dgm:t>
        <a:bodyPr/>
        <a:lstStyle/>
        <a:p>
          <a:endParaRPr lang="en-IN"/>
        </a:p>
      </dgm:t>
    </dgm:pt>
    <dgm:pt modelId="{52EF5D11-671E-4CA1-AE03-4E05AD2D24E6}" type="sibTrans" cxnId="{D7E4E299-F546-42A2-8355-34BF2011BFD8}">
      <dgm:prSet/>
      <dgm:spPr/>
      <dgm:t>
        <a:bodyPr/>
        <a:lstStyle/>
        <a:p>
          <a:endParaRPr lang="en-IN"/>
        </a:p>
      </dgm:t>
    </dgm:pt>
    <dgm:pt modelId="{C6147B5B-E16B-4241-AD5F-9031A5D2B8E5}" type="pres">
      <dgm:prSet presAssocID="{AE5E28AA-8F4F-4DBF-9407-1E40C189E79D}" presName="linear" presStyleCnt="0">
        <dgm:presLayoutVars>
          <dgm:dir/>
          <dgm:resizeHandles val="exact"/>
        </dgm:presLayoutVars>
      </dgm:prSet>
      <dgm:spPr/>
    </dgm:pt>
    <dgm:pt modelId="{84C1FD6C-FA36-426A-8ED0-3CE0F00E6C68}" type="pres">
      <dgm:prSet presAssocID="{54EC0030-2347-4FA5-9312-D291D7A18631}" presName="comp" presStyleCnt="0"/>
      <dgm:spPr/>
    </dgm:pt>
    <dgm:pt modelId="{C538ED99-2F11-48BC-A477-2B0F9D160A54}" type="pres">
      <dgm:prSet presAssocID="{54EC0030-2347-4FA5-9312-D291D7A18631}" presName="box" presStyleLbl="node1" presStyleIdx="0" presStyleCnt="6"/>
      <dgm:spPr/>
    </dgm:pt>
    <dgm:pt modelId="{13D4BEC6-F415-43DD-AC2B-AD69FF98F957}" type="pres">
      <dgm:prSet presAssocID="{54EC0030-2347-4FA5-9312-D291D7A18631}" presName="img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803FC76-1C11-44B2-A3CA-A807982FECFB}" type="pres">
      <dgm:prSet presAssocID="{54EC0030-2347-4FA5-9312-D291D7A18631}" presName="text" presStyleLbl="node1" presStyleIdx="0" presStyleCnt="6">
        <dgm:presLayoutVars>
          <dgm:bulletEnabled val="1"/>
        </dgm:presLayoutVars>
      </dgm:prSet>
      <dgm:spPr/>
    </dgm:pt>
    <dgm:pt modelId="{939406C0-C008-4373-B9C0-0683EAB277D3}" type="pres">
      <dgm:prSet presAssocID="{7D5ECDF5-AB84-4681-894F-B2AA0538A887}" presName="spacer" presStyleCnt="0"/>
      <dgm:spPr/>
    </dgm:pt>
    <dgm:pt modelId="{DEB8D182-EE2F-4102-9A2A-FC40FFDCDF82}" type="pres">
      <dgm:prSet presAssocID="{A3963610-6F0B-44B0-951C-0479D85D70A9}" presName="comp" presStyleCnt="0"/>
      <dgm:spPr/>
    </dgm:pt>
    <dgm:pt modelId="{1240B553-866A-4A35-8F83-716590C1E05C}" type="pres">
      <dgm:prSet presAssocID="{A3963610-6F0B-44B0-951C-0479D85D70A9}" presName="box" presStyleLbl="node1" presStyleIdx="1" presStyleCnt="6"/>
      <dgm:spPr/>
      <dgm:t>
        <a:bodyPr/>
        <a:lstStyle/>
        <a:p>
          <a:endParaRPr lang="en-IN"/>
        </a:p>
      </dgm:t>
    </dgm:pt>
    <dgm:pt modelId="{B1BCAA85-E0B3-41D3-A466-5C49D40A1AD3}" type="pres">
      <dgm:prSet presAssocID="{A3963610-6F0B-44B0-951C-0479D85D70A9}" presName="img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58B2DC2-D0F0-4C9B-9AD7-1CE3A93703D6}" type="pres">
      <dgm:prSet presAssocID="{A3963610-6F0B-44B0-951C-0479D85D70A9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FD1B5F-8912-4F1E-937B-EA7D4B1AEDF5}" type="pres">
      <dgm:prSet presAssocID="{491FC274-4D08-4D56-8152-39EFE1E1FE8E}" presName="spacer" presStyleCnt="0"/>
      <dgm:spPr/>
    </dgm:pt>
    <dgm:pt modelId="{929C00EA-1E5F-48D5-B1E5-B0151E3AF1E0}" type="pres">
      <dgm:prSet presAssocID="{FA1CA1C0-60C3-4B66-AB9F-7D5884B19A2E}" presName="comp" presStyleCnt="0"/>
      <dgm:spPr/>
    </dgm:pt>
    <dgm:pt modelId="{CE482B8E-3D28-4A7A-A00D-CDF535AF1A99}" type="pres">
      <dgm:prSet presAssocID="{FA1CA1C0-60C3-4B66-AB9F-7D5884B19A2E}" presName="box" presStyleLbl="node1" presStyleIdx="2" presStyleCnt="6"/>
      <dgm:spPr/>
      <dgm:t>
        <a:bodyPr/>
        <a:lstStyle/>
        <a:p>
          <a:endParaRPr lang="en-IN"/>
        </a:p>
      </dgm:t>
    </dgm:pt>
    <dgm:pt modelId="{D0C6EC2E-1AB7-4633-AD23-2DF573F6CD77}" type="pres">
      <dgm:prSet presAssocID="{FA1CA1C0-60C3-4B66-AB9F-7D5884B19A2E}" presName="img" presStyleLbl="fgImgPlace1" presStyleIdx="2" presStyleCnt="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214FF3C-01F3-4D65-B094-B8CF85FDE963}" type="pres">
      <dgm:prSet presAssocID="{FA1CA1C0-60C3-4B66-AB9F-7D5884B19A2E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BE7AC1-812D-493B-8E32-85177A19926B}" type="pres">
      <dgm:prSet presAssocID="{8775A201-BAA6-4BC0-8FCB-123D28BB5A60}" presName="spacer" presStyleCnt="0"/>
      <dgm:spPr/>
    </dgm:pt>
    <dgm:pt modelId="{E8082D7D-CE43-4038-A33E-B546D1773682}" type="pres">
      <dgm:prSet presAssocID="{8856D7A4-268C-4131-BA99-5D0B1A30E55B}" presName="comp" presStyleCnt="0"/>
      <dgm:spPr/>
    </dgm:pt>
    <dgm:pt modelId="{31AEB68C-0378-42C7-A840-17500F69ACA1}" type="pres">
      <dgm:prSet presAssocID="{8856D7A4-268C-4131-BA99-5D0B1A30E55B}" presName="box" presStyleLbl="node1" presStyleIdx="3" presStyleCnt="6"/>
      <dgm:spPr/>
      <dgm:t>
        <a:bodyPr/>
        <a:lstStyle/>
        <a:p>
          <a:endParaRPr lang="en-IN"/>
        </a:p>
      </dgm:t>
    </dgm:pt>
    <dgm:pt modelId="{269C111A-72ED-4290-A04D-D81627CF3155}" type="pres">
      <dgm:prSet presAssocID="{8856D7A4-268C-4131-BA99-5D0B1A30E55B}" presName="img" presStyleLbl="fgImgPlace1" presStyleIdx="3" presStyleCnt="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C80B1BCA-4F98-43D0-B92A-5353BCE01FE0}" type="pres">
      <dgm:prSet presAssocID="{8856D7A4-268C-4131-BA99-5D0B1A30E55B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A40E37-6B32-415A-96AD-8EAD8442602F}" type="pres">
      <dgm:prSet presAssocID="{163BAC88-E3E8-433A-92CC-36E2E6917660}" presName="spacer" presStyleCnt="0"/>
      <dgm:spPr/>
    </dgm:pt>
    <dgm:pt modelId="{A95CA551-A830-4E9A-BA2E-DF7A370FB51E}" type="pres">
      <dgm:prSet presAssocID="{67F5C0EB-13D1-4F5F-9AAB-5408B3C6E3D6}" presName="comp" presStyleCnt="0"/>
      <dgm:spPr/>
    </dgm:pt>
    <dgm:pt modelId="{B7C9426C-DA96-4FD2-A18B-E88DC9235C9D}" type="pres">
      <dgm:prSet presAssocID="{67F5C0EB-13D1-4F5F-9AAB-5408B3C6E3D6}" presName="box" presStyleLbl="node1" presStyleIdx="4" presStyleCnt="6"/>
      <dgm:spPr/>
      <dgm:t>
        <a:bodyPr/>
        <a:lstStyle/>
        <a:p>
          <a:endParaRPr lang="en-IN"/>
        </a:p>
      </dgm:t>
    </dgm:pt>
    <dgm:pt modelId="{7E9F02CB-C66E-4D32-A515-95880052BB05}" type="pres">
      <dgm:prSet presAssocID="{67F5C0EB-13D1-4F5F-9AAB-5408B3C6E3D6}" presName="img" presStyleLbl="fgImgPlace1" presStyleIdx="4" presStyleCnt="6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996FD144-27F5-4DAD-8640-0DE9F9944F10}" type="pres">
      <dgm:prSet presAssocID="{67F5C0EB-13D1-4F5F-9AAB-5408B3C6E3D6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526F4E-9890-42B9-A9D2-E868358010A4}" type="pres">
      <dgm:prSet presAssocID="{4960758D-060D-4093-B35E-158237AC75B5}" presName="spacer" presStyleCnt="0"/>
      <dgm:spPr/>
    </dgm:pt>
    <dgm:pt modelId="{F6E2658B-FB31-4AB5-88D4-9FE68C02BBBD}" type="pres">
      <dgm:prSet presAssocID="{BA2EFA84-4BBB-429E-B3E7-66483C3B510B}" presName="comp" presStyleCnt="0"/>
      <dgm:spPr/>
    </dgm:pt>
    <dgm:pt modelId="{DED8D33F-4EAE-477B-85DB-BEBA2C9746E7}" type="pres">
      <dgm:prSet presAssocID="{BA2EFA84-4BBB-429E-B3E7-66483C3B510B}" presName="box" presStyleLbl="node1" presStyleIdx="5" presStyleCnt="6"/>
      <dgm:spPr/>
      <dgm:t>
        <a:bodyPr/>
        <a:lstStyle/>
        <a:p>
          <a:endParaRPr lang="en-IN"/>
        </a:p>
      </dgm:t>
    </dgm:pt>
    <dgm:pt modelId="{8B79E78A-9DF4-4C82-B399-BFD50A57CE25}" type="pres">
      <dgm:prSet presAssocID="{BA2EFA84-4BBB-429E-B3E7-66483C3B510B}" presName="img" presStyleLbl="fgImgPlace1" presStyleIdx="5" presStyleCnt="6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</dgm:pt>
    <dgm:pt modelId="{48E8B092-EE63-43E0-B659-6379F186A218}" type="pres">
      <dgm:prSet presAssocID="{BA2EFA84-4BBB-429E-B3E7-66483C3B510B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52964E6-5259-4F32-941B-AE609CC9BF28}" srcId="{DF82990F-C0F2-4F92-B8BC-DAA9110D8AB2}" destId="{A9DF711E-8BB3-47C9-8F7F-C45F90B9FCE9}" srcOrd="0" destOrd="0" parTransId="{1EF1D91B-BF60-4264-92AB-D9EB81641742}" sibTransId="{FA423938-0991-4B90-B882-F02B6259E2A6}"/>
    <dgm:cxn modelId="{56F0E9C7-8492-4EB2-B911-AFE230024067}" type="presOf" srcId="{A71A620B-8F6B-4284-9326-EFAB8473DBC3}" destId="{DED8D33F-4EAE-477B-85DB-BEBA2C9746E7}" srcOrd="0" destOrd="4" presId="urn:microsoft.com/office/officeart/2005/8/layout/vList4"/>
    <dgm:cxn modelId="{4A02AF43-6ABC-4D39-B161-A99317C7979C}" type="presOf" srcId="{54EC0030-2347-4FA5-9312-D291D7A18631}" destId="{4803FC76-1C11-44B2-A3CA-A807982FECFB}" srcOrd="1" destOrd="0" presId="urn:microsoft.com/office/officeart/2005/8/layout/vList4"/>
    <dgm:cxn modelId="{D7539A68-B2AF-4C6F-83B7-D5BB35B38A60}" type="presOf" srcId="{9B3B22E2-97CB-4709-9E22-0060A1F28948}" destId="{48E8B092-EE63-43E0-B659-6379F186A218}" srcOrd="1" destOrd="2" presId="urn:microsoft.com/office/officeart/2005/8/layout/vList4"/>
    <dgm:cxn modelId="{FB178350-FCA4-4DB5-B01F-A6503D486CC6}" type="presOf" srcId="{6AFAEBF8-EC43-452D-86CE-A312124A443F}" destId="{4803FC76-1C11-44B2-A3CA-A807982FECFB}" srcOrd="1" destOrd="2" presId="urn:microsoft.com/office/officeart/2005/8/layout/vList4"/>
    <dgm:cxn modelId="{E439206C-33E9-4FC8-8185-BBAEE3CF5421}" type="presOf" srcId="{6471970C-B2E2-4577-9D91-2BBD8C8F1C9C}" destId="{996FD144-27F5-4DAD-8640-0DE9F9944F10}" srcOrd="1" destOrd="3" presId="urn:microsoft.com/office/officeart/2005/8/layout/vList4"/>
    <dgm:cxn modelId="{D2451B52-9A3C-438D-A225-1638AC70755B}" srcId="{BA2EFA84-4BBB-429E-B3E7-66483C3B510B}" destId="{80CECAB5-CCD6-424A-9530-B3789C81890B}" srcOrd="2" destOrd="0" parTransId="{2444B52B-615A-41E7-88BC-95D6F0118EBE}" sibTransId="{DB2072D2-FE72-464A-B314-E21F95CEEF7A}"/>
    <dgm:cxn modelId="{E6287D0A-5F1F-4D6C-8307-73600F26C61B}" type="presOf" srcId="{05563572-96CE-4189-B1A0-52FC8DE80074}" destId="{258B2DC2-D0F0-4C9B-9AD7-1CE3A93703D6}" srcOrd="1" destOrd="2" presId="urn:microsoft.com/office/officeart/2005/8/layout/vList4"/>
    <dgm:cxn modelId="{A9F96B21-7E38-4379-B34B-195546BE3198}" type="presOf" srcId="{249DF2D6-5B6A-48EE-8A4E-E4E3E3A7B59B}" destId="{DED8D33F-4EAE-477B-85DB-BEBA2C9746E7}" srcOrd="0" destOrd="3" presId="urn:microsoft.com/office/officeart/2005/8/layout/vList4"/>
    <dgm:cxn modelId="{64C73C8F-4CE0-4ED2-86B1-AC0E6013E08E}" srcId="{AE5E28AA-8F4F-4DBF-9407-1E40C189E79D}" destId="{67F5C0EB-13D1-4F5F-9AAB-5408B3C6E3D6}" srcOrd="4" destOrd="0" parTransId="{B4BA4104-274C-49B3-AC8E-3ED76C860D66}" sibTransId="{4960758D-060D-4093-B35E-158237AC75B5}"/>
    <dgm:cxn modelId="{E89BD903-1597-42B6-87E1-10B5B502B883}" type="presOf" srcId="{411C9AB6-492F-4410-994D-303848B4D5CA}" destId="{1240B553-866A-4A35-8F83-716590C1E05C}" srcOrd="0" destOrd="1" presId="urn:microsoft.com/office/officeart/2005/8/layout/vList4"/>
    <dgm:cxn modelId="{412C883D-C3AC-4D00-AA43-A0D4C1D38193}" srcId="{FA1CA1C0-60C3-4B66-AB9F-7D5884B19A2E}" destId="{2D0EF601-C631-4CE6-8601-A8CE20BEFACF}" srcOrd="3" destOrd="0" parTransId="{734FC831-C004-49B9-A3AE-DA06A7233BFD}" sibTransId="{D669EB13-7676-4AAA-84FC-2977FF4635D2}"/>
    <dgm:cxn modelId="{EBF5376C-6308-4D40-8FBA-F2415D39BF91}" srcId="{67F5C0EB-13D1-4F5F-9AAB-5408B3C6E3D6}" destId="{DF82990F-C0F2-4F92-B8BC-DAA9110D8AB2}" srcOrd="0" destOrd="0" parTransId="{96E70538-0660-413E-B44F-C5F8641933D5}" sibTransId="{FB220430-BF51-407C-BD0C-290467C12F31}"/>
    <dgm:cxn modelId="{EC41B4DD-D810-45AD-9E8C-4C5068ACDBD3}" type="presOf" srcId="{FA1CA1C0-60C3-4B66-AB9F-7D5884B19A2E}" destId="{E214FF3C-01F3-4D65-B094-B8CF85FDE963}" srcOrd="1" destOrd="0" presId="urn:microsoft.com/office/officeart/2005/8/layout/vList4"/>
    <dgm:cxn modelId="{D9176FE7-9706-49E0-B3A1-6CCD7BB90A9F}" srcId="{6A7BAFF9-7180-4154-A376-725ED191DBAC}" destId="{249DF2D6-5B6A-48EE-8A4E-E4E3E3A7B59B}" srcOrd="1" destOrd="0" parTransId="{15E9C854-547A-4443-A0CF-74C595149BC0}" sibTransId="{D2D5FA2A-ABA2-48FB-8301-C8067D5700AC}"/>
    <dgm:cxn modelId="{A3021CDF-5DA6-4D3C-8E50-04B56531CC19}" type="presOf" srcId="{A3963610-6F0B-44B0-951C-0479D85D70A9}" destId="{1240B553-866A-4A35-8F83-716590C1E05C}" srcOrd="0" destOrd="0" presId="urn:microsoft.com/office/officeart/2005/8/layout/vList4"/>
    <dgm:cxn modelId="{D68A9DAF-4ED1-41A5-9A1B-C0170D201310}" srcId="{54EC0030-2347-4FA5-9312-D291D7A18631}" destId="{8DCE9AA1-81C7-4D80-B74C-E846EB00533D}" srcOrd="2" destOrd="0" parTransId="{3DAEA9F6-67E8-48CD-B9EF-0CED361EDBF3}" sibTransId="{2310667F-EB46-42EA-9D73-DFFFBDD8611E}"/>
    <dgm:cxn modelId="{1F1DE157-F8CA-4EDA-A7B8-2D174EFBE34B}" type="presOf" srcId="{80CECAB5-CCD6-424A-9530-B3789C81890B}" destId="{DED8D33F-4EAE-477B-85DB-BEBA2C9746E7}" srcOrd="0" destOrd="5" presId="urn:microsoft.com/office/officeart/2005/8/layout/vList4"/>
    <dgm:cxn modelId="{DFD0A194-0A1E-47F5-99CF-438B75ED10AF}" type="presOf" srcId="{6A7BAFF9-7180-4154-A376-725ED191DBAC}" destId="{DED8D33F-4EAE-477B-85DB-BEBA2C9746E7}" srcOrd="0" destOrd="1" presId="urn:microsoft.com/office/officeart/2005/8/layout/vList4"/>
    <dgm:cxn modelId="{E6D3A3FF-86A1-4A60-8F1F-E32C9BD3D8EB}" srcId="{8856D7A4-268C-4131-BA99-5D0B1A30E55B}" destId="{40FE0234-AA97-4071-BD6F-54CA67315794}" srcOrd="0" destOrd="0" parTransId="{E466EFE2-DEBE-47D9-B3AB-FBC8ADB739E6}" sibTransId="{30A07981-FC63-4AAF-BF45-D2D9E5D94E17}"/>
    <dgm:cxn modelId="{09B848ED-E31B-4B3C-A66A-067D2C2DFC51}" srcId="{54EC0030-2347-4FA5-9312-D291D7A18631}" destId="{6AFAEBF8-EC43-452D-86CE-A312124A443F}" srcOrd="1" destOrd="0" parTransId="{E31C41ED-D4C3-4ADE-924C-0D5DD6ADAB35}" sibTransId="{28757362-4B67-4321-B1CD-C3403B165AC8}"/>
    <dgm:cxn modelId="{589F0A0F-7D7C-4E04-8EAE-F4206E48B19F}" type="presOf" srcId="{D32D0B5E-123D-4EF7-97CC-ECC6855B1E96}" destId="{996FD144-27F5-4DAD-8640-0DE9F9944F10}" srcOrd="1" destOrd="6" presId="urn:microsoft.com/office/officeart/2005/8/layout/vList4"/>
    <dgm:cxn modelId="{DEED2FB0-FEB0-499F-B051-B19A7FB86F8F}" type="presOf" srcId="{500CCAD4-FDDD-4131-B26A-EE6CC25398B7}" destId="{CE482B8E-3D28-4A7A-A00D-CDF535AF1A99}" srcOrd="0" destOrd="3" presId="urn:microsoft.com/office/officeart/2005/8/layout/vList4"/>
    <dgm:cxn modelId="{C89E229C-B969-46B8-BCEF-A85D183A879D}" type="presOf" srcId="{2D0EF601-C631-4CE6-8601-A8CE20BEFACF}" destId="{E214FF3C-01F3-4D65-B094-B8CF85FDE963}" srcOrd="1" destOrd="4" presId="urn:microsoft.com/office/officeart/2005/8/layout/vList4"/>
    <dgm:cxn modelId="{B2461CEF-246B-40E4-A32E-753DD7B41656}" type="presOf" srcId="{5F863B15-D022-41A9-89BF-57827F696578}" destId="{B7C9426C-DA96-4FD2-A18B-E88DC9235C9D}" srcOrd="0" destOrd="4" presId="urn:microsoft.com/office/officeart/2005/8/layout/vList4"/>
    <dgm:cxn modelId="{62D8228D-5215-4231-81A9-2E881391E95C}" srcId="{67F5C0EB-13D1-4F5F-9AAB-5408B3C6E3D6}" destId="{A4239B0A-8CD0-47F7-91C8-E7CC2A571612}" srcOrd="2" destOrd="0" parTransId="{972029D8-6E9B-4540-8F76-74285CFB5B7D}" sibTransId="{19DF4007-1493-46C5-96E4-ECA202F8F539}"/>
    <dgm:cxn modelId="{6B84BF1B-A11C-424B-8778-88DC8BF58155}" type="presOf" srcId="{A4FBCCF5-69A3-48EC-AA25-4007D8A4A35A}" destId="{CE482B8E-3D28-4A7A-A00D-CDF535AF1A99}" srcOrd="0" destOrd="2" presId="urn:microsoft.com/office/officeart/2005/8/layout/vList4"/>
    <dgm:cxn modelId="{92488AD2-E66C-4555-A2E2-33718C3E3EFC}" type="presOf" srcId="{AE9890E2-01C0-4DFA-A733-C28A2709B2C2}" destId="{31AEB68C-0378-42C7-A840-17500F69ACA1}" srcOrd="0" destOrd="2" presId="urn:microsoft.com/office/officeart/2005/8/layout/vList4"/>
    <dgm:cxn modelId="{2B1C48F1-47B3-4BDE-B675-8819BB1F44BA}" type="presOf" srcId="{B05AA0CC-3FFF-4690-94C8-BB12923D51FD}" destId="{31AEB68C-0378-42C7-A840-17500F69ACA1}" srcOrd="0" destOrd="3" presId="urn:microsoft.com/office/officeart/2005/8/layout/vList4"/>
    <dgm:cxn modelId="{2790AD00-5929-491B-869D-EBD0BE9C9178}" srcId="{FA1CA1C0-60C3-4B66-AB9F-7D5884B19A2E}" destId="{A4FBCCF5-69A3-48EC-AA25-4007D8A4A35A}" srcOrd="1" destOrd="0" parTransId="{A2A7A8B4-0518-4E50-841D-44411B0E63E3}" sibTransId="{71B6B409-6C8A-4CB5-9B68-4B2868B2A729}"/>
    <dgm:cxn modelId="{6F373A78-A535-445C-9ECF-0D8F9B290613}" type="presOf" srcId="{8DCE9AA1-81C7-4D80-B74C-E846EB00533D}" destId="{4803FC76-1C11-44B2-A3CA-A807982FECFB}" srcOrd="1" destOrd="3" presId="urn:microsoft.com/office/officeart/2005/8/layout/vList4"/>
    <dgm:cxn modelId="{6B5EBED9-609A-4985-83DC-40319D3FD626}" type="presOf" srcId="{A9DF711E-8BB3-47C9-8F7F-C45F90B9FCE9}" destId="{B7C9426C-DA96-4FD2-A18B-E88DC9235C9D}" srcOrd="0" destOrd="2" presId="urn:microsoft.com/office/officeart/2005/8/layout/vList4"/>
    <dgm:cxn modelId="{EC061E1D-D3FE-4AB9-8DC4-2AC81CBB61B5}" type="presOf" srcId="{40FE0234-AA97-4071-BD6F-54CA67315794}" destId="{31AEB68C-0378-42C7-A840-17500F69ACA1}" srcOrd="0" destOrd="1" presId="urn:microsoft.com/office/officeart/2005/8/layout/vList4"/>
    <dgm:cxn modelId="{F0C34F96-EFD7-4579-B5A6-6F84D07948D1}" type="presOf" srcId="{411C9AB6-492F-4410-994D-303848B4D5CA}" destId="{258B2DC2-D0F0-4C9B-9AD7-1CE3A93703D6}" srcOrd="1" destOrd="1" presId="urn:microsoft.com/office/officeart/2005/8/layout/vList4"/>
    <dgm:cxn modelId="{95E7F1D5-72E7-4C0B-A324-B79B458E89B3}" type="presOf" srcId="{A4239B0A-8CD0-47F7-91C8-E7CC2A571612}" destId="{996FD144-27F5-4DAD-8640-0DE9F9944F10}" srcOrd="1" destOrd="5" presId="urn:microsoft.com/office/officeart/2005/8/layout/vList4"/>
    <dgm:cxn modelId="{EE9615CC-3DFD-4DBA-A6E3-526DB81D65A5}" type="presOf" srcId="{03EB344F-F43C-4A2E-8AB1-78BFAB84BADB}" destId="{1240B553-866A-4A35-8F83-716590C1E05C}" srcOrd="0" destOrd="3" presId="urn:microsoft.com/office/officeart/2005/8/layout/vList4"/>
    <dgm:cxn modelId="{F6F78C49-6116-4C1E-BD4D-5E8447132377}" type="presOf" srcId="{787D9728-E351-4542-B90C-F9A2959DABA5}" destId="{C538ED99-2F11-48BC-A477-2B0F9D160A54}" srcOrd="0" destOrd="1" presId="urn:microsoft.com/office/officeart/2005/8/layout/vList4"/>
    <dgm:cxn modelId="{2321BA4B-EF8F-4513-B5EF-1A97E897A1D6}" type="presOf" srcId="{A9DF711E-8BB3-47C9-8F7F-C45F90B9FCE9}" destId="{996FD144-27F5-4DAD-8640-0DE9F9944F10}" srcOrd="1" destOrd="2" presId="urn:microsoft.com/office/officeart/2005/8/layout/vList4"/>
    <dgm:cxn modelId="{6CAFA0E5-9A60-43CF-9FA2-74555D461ABC}" srcId="{8856D7A4-268C-4131-BA99-5D0B1A30E55B}" destId="{B05AA0CC-3FFF-4690-94C8-BB12923D51FD}" srcOrd="2" destOrd="0" parTransId="{62BF1F66-F5CA-4D33-B558-DCABBBA53C25}" sibTransId="{41C00B4D-028D-4ABD-8A84-C899EA20B58B}"/>
    <dgm:cxn modelId="{4D98747D-678B-445C-BF10-FF94C98FD663}" srcId="{AE5E28AA-8F4F-4DBF-9407-1E40C189E79D}" destId="{8856D7A4-268C-4131-BA99-5D0B1A30E55B}" srcOrd="3" destOrd="0" parTransId="{01D39D07-20BA-4464-8489-A67628A0BE0F}" sibTransId="{163BAC88-E3E8-433A-92CC-36E2E6917660}"/>
    <dgm:cxn modelId="{690A67CD-9919-4357-956A-151C87BC2F02}" type="presOf" srcId="{8DCE9AA1-81C7-4D80-B74C-E846EB00533D}" destId="{C538ED99-2F11-48BC-A477-2B0F9D160A54}" srcOrd="0" destOrd="3" presId="urn:microsoft.com/office/officeart/2005/8/layout/vList4"/>
    <dgm:cxn modelId="{E6231E3D-8A2F-4F6D-9F25-93BC18142F84}" type="presOf" srcId="{6AFAEBF8-EC43-452D-86CE-A312124A443F}" destId="{C538ED99-2F11-48BC-A477-2B0F9D160A54}" srcOrd="0" destOrd="2" presId="urn:microsoft.com/office/officeart/2005/8/layout/vList4"/>
    <dgm:cxn modelId="{6A2638B8-AFE4-4445-805F-251068A679DB}" type="presOf" srcId="{6471970C-B2E2-4577-9D91-2BBD8C8F1C9C}" destId="{B7C9426C-DA96-4FD2-A18B-E88DC9235C9D}" srcOrd="0" destOrd="3" presId="urn:microsoft.com/office/officeart/2005/8/layout/vList4"/>
    <dgm:cxn modelId="{DB4734C3-5BB4-4968-8C88-6F347E9FD23C}" type="presOf" srcId="{80CECAB5-CCD6-424A-9530-B3789C81890B}" destId="{48E8B092-EE63-43E0-B659-6379F186A218}" srcOrd="1" destOrd="5" presId="urn:microsoft.com/office/officeart/2005/8/layout/vList4"/>
    <dgm:cxn modelId="{29E4B6ED-1A48-41D1-8EBB-EF2A4BE2A0B4}" srcId="{8856D7A4-268C-4131-BA99-5D0B1A30E55B}" destId="{079A2DA9-B9A4-430F-891B-34E40E43E9B8}" srcOrd="3" destOrd="0" parTransId="{63A4F8D4-114D-4AFF-A30F-CD012022DA86}" sibTransId="{F5816D1E-7B50-4C45-8476-C81B34221E4C}"/>
    <dgm:cxn modelId="{5537B988-209B-4914-8AD7-02ED20EC3C0B}" type="presOf" srcId="{03EB344F-F43C-4A2E-8AB1-78BFAB84BADB}" destId="{258B2DC2-D0F0-4C9B-9AD7-1CE3A93703D6}" srcOrd="1" destOrd="3" presId="urn:microsoft.com/office/officeart/2005/8/layout/vList4"/>
    <dgm:cxn modelId="{4C8D04A9-5876-4465-B8C5-B18D03AEC85D}" type="presOf" srcId="{DF82990F-C0F2-4F92-B8BC-DAA9110D8AB2}" destId="{B7C9426C-DA96-4FD2-A18B-E88DC9235C9D}" srcOrd="0" destOrd="1" presId="urn:microsoft.com/office/officeart/2005/8/layout/vList4"/>
    <dgm:cxn modelId="{7794F941-EA5F-416D-A08F-29668010B08C}" type="presOf" srcId="{A4FBCCF5-69A3-48EC-AA25-4007D8A4A35A}" destId="{E214FF3C-01F3-4D65-B094-B8CF85FDE963}" srcOrd="1" destOrd="2" presId="urn:microsoft.com/office/officeart/2005/8/layout/vList4"/>
    <dgm:cxn modelId="{D01E1FDD-CFD1-4468-A922-A0A66D69CC2A}" srcId="{FA1CA1C0-60C3-4B66-AB9F-7D5884B19A2E}" destId="{500CCAD4-FDDD-4131-B26A-EE6CC25398B7}" srcOrd="2" destOrd="0" parTransId="{2CA142ED-33D6-4923-9A1D-A27C045BA55D}" sibTransId="{9F79D6EA-0210-45B4-886C-18F611B4C9DA}"/>
    <dgm:cxn modelId="{2679C810-B164-4BD1-A039-361B08A57B54}" type="presOf" srcId="{9B3B22E2-97CB-4709-9E22-0060A1F28948}" destId="{DED8D33F-4EAE-477B-85DB-BEBA2C9746E7}" srcOrd="0" destOrd="2" presId="urn:microsoft.com/office/officeart/2005/8/layout/vList4"/>
    <dgm:cxn modelId="{1892C714-3BA4-48BD-A062-B147B86B9A8E}" type="presOf" srcId="{AE9890E2-01C0-4DFA-A733-C28A2709B2C2}" destId="{C80B1BCA-4F98-43D0-B92A-5353BCE01FE0}" srcOrd="1" destOrd="2" presId="urn:microsoft.com/office/officeart/2005/8/layout/vList4"/>
    <dgm:cxn modelId="{E575DE19-6B3B-4AD6-8B08-FC80A71232BE}" srcId="{A3963610-6F0B-44B0-951C-0479D85D70A9}" destId="{05563572-96CE-4189-B1A0-52FC8DE80074}" srcOrd="1" destOrd="0" parTransId="{318F5A48-E4F3-43A9-8745-8154EABBA397}" sibTransId="{76525EAA-BBDA-407A-A08C-D019280DD0B2}"/>
    <dgm:cxn modelId="{453628B3-11E2-44E2-B817-6490985683C4}" type="presOf" srcId="{DF82990F-C0F2-4F92-B8BC-DAA9110D8AB2}" destId="{996FD144-27F5-4DAD-8640-0DE9F9944F10}" srcOrd="1" destOrd="1" presId="urn:microsoft.com/office/officeart/2005/8/layout/vList4"/>
    <dgm:cxn modelId="{479F783F-C656-4571-A3CA-B8D1A49E4F9D}" srcId="{AE5E28AA-8F4F-4DBF-9407-1E40C189E79D}" destId="{54EC0030-2347-4FA5-9312-D291D7A18631}" srcOrd="0" destOrd="0" parTransId="{873CCEDB-DBA8-4A63-A9A5-F364C6EA3E59}" sibTransId="{7D5ECDF5-AB84-4681-894F-B2AA0538A887}"/>
    <dgm:cxn modelId="{5F4675B4-AEF3-4EB0-8622-9CC5949EB37C}" type="presOf" srcId="{A71A620B-8F6B-4284-9326-EFAB8473DBC3}" destId="{48E8B092-EE63-43E0-B659-6379F186A218}" srcOrd="1" destOrd="4" presId="urn:microsoft.com/office/officeart/2005/8/layout/vList4"/>
    <dgm:cxn modelId="{54763928-84B4-40F9-89E2-E8C2FCBDDFB3}" type="presOf" srcId="{05563572-96CE-4189-B1A0-52FC8DE80074}" destId="{1240B553-866A-4A35-8F83-716590C1E05C}" srcOrd="0" destOrd="2" presId="urn:microsoft.com/office/officeart/2005/8/layout/vList4"/>
    <dgm:cxn modelId="{27702C99-1B09-47E0-B852-95496DC6EB86}" type="presOf" srcId="{AE5E28AA-8F4F-4DBF-9407-1E40C189E79D}" destId="{C6147B5B-E16B-4241-AD5F-9031A5D2B8E5}" srcOrd="0" destOrd="0" presId="urn:microsoft.com/office/officeart/2005/8/layout/vList4"/>
    <dgm:cxn modelId="{2F02C448-F273-4744-AE4B-9264DEA6F92D}" type="presOf" srcId="{BA2EFA84-4BBB-429E-B3E7-66483C3B510B}" destId="{48E8B092-EE63-43E0-B659-6379F186A218}" srcOrd="1" destOrd="0" presId="urn:microsoft.com/office/officeart/2005/8/layout/vList4"/>
    <dgm:cxn modelId="{B834B91C-C56E-4F2D-B015-B32ECE1A691B}" srcId="{AE5E28AA-8F4F-4DBF-9407-1E40C189E79D}" destId="{BA2EFA84-4BBB-429E-B3E7-66483C3B510B}" srcOrd="5" destOrd="0" parTransId="{9D944FEB-E776-4B63-A809-FE0210711747}" sibTransId="{8F870631-FB52-46F5-BCCE-62AB51E1DCF8}"/>
    <dgm:cxn modelId="{91768015-DCE4-40BD-8CBF-A7F323429719}" type="presOf" srcId="{249DF2D6-5B6A-48EE-8A4E-E4E3E3A7B59B}" destId="{48E8B092-EE63-43E0-B659-6379F186A218}" srcOrd="1" destOrd="3" presId="urn:microsoft.com/office/officeart/2005/8/layout/vList4"/>
    <dgm:cxn modelId="{80507618-177B-4984-BD11-6A57A8B78887}" type="presOf" srcId="{FA1CA1C0-60C3-4B66-AB9F-7D5884B19A2E}" destId="{CE482B8E-3D28-4A7A-A00D-CDF535AF1A99}" srcOrd="0" destOrd="0" presId="urn:microsoft.com/office/officeart/2005/8/layout/vList4"/>
    <dgm:cxn modelId="{912A25FF-1781-4A19-9081-EF0E330CBF67}" type="presOf" srcId="{500CCAD4-FDDD-4131-B26A-EE6CC25398B7}" destId="{E214FF3C-01F3-4D65-B094-B8CF85FDE963}" srcOrd="1" destOrd="3" presId="urn:microsoft.com/office/officeart/2005/8/layout/vList4"/>
    <dgm:cxn modelId="{2BC10903-0C92-438D-AF77-670498B80089}" type="presOf" srcId="{D32D0B5E-123D-4EF7-97CC-ECC6855B1E96}" destId="{B7C9426C-DA96-4FD2-A18B-E88DC9235C9D}" srcOrd="0" destOrd="6" presId="urn:microsoft.com/office/officeart/2005/8/layout/vList4"/>
    <dgm:cxn modelId="{F0E71EB3-E7DB-4FE2-89A8-666C5D78E7C9}" type="presOf" srcId="{2D0EF601-C631-4CE6-8601-A8CE20BEFACF}" destId="{CE482B8E-3D28-4A7A-A00D-CDF535AF1A99}" srcOrd="0" destOrd="4" presId="urn:microsoft.com/office/officeart/2005/8/layout/vList4"/>
    <dgm:cxn modelId="{AD300F43-9496-4867-9D5B-D88EEE0C928A}" type="presOf" srcId="{40FE0234-AA97-4071-BD6F-54CA67315794}" destId="{C80B1BCA-4F98-43D0-B92A-5353BCE01FE0}" srcOrd="1" destOrd="1" presId="urn:microsoft.com/office/officeart/2005/8/layout/vList4"/>
    <dgm:cxn modelId="{87BB8692-5007-4615-85B2-76B0570A76B5}" type="presOf" srcId="{54EC0030-2347-4FA5-9312-D291D7A18631}" destId="{C538ED99-2F11-48BC-A477-2B0F9D160A54}" srcOrd="0" destOrd="0" presId="urn:microsoft.com/office/officeart/2005/8/layout/vList4"/>
    <dgm:cxn modelId="{CC31EE4B-3228-4A00-B910-41136FCBC950}" type="presOf" srcId="{079A2DA9-B9A4-430F-891B-34E40E43E9B8}" destId="{31AEB68C-0378-42C7-A840-17500F69ACA1}" srcOrd="0" destOrd="4" presId="urn:microsoft.com/office/officeart/2005/8/layout/vList4"/>
    <dgm:cxn modelId="{C39D26F9-FC27-4F1B-8A2D-14B15AEA2031}" type="presOf" srcId="{8856D7A4-268C-4131-BA99-5D0B1A30E55B}" destId="{C80B1BCA-4F98-43D0-B92A-5353BCE01FE0}" srcOrd="1" destOrd="0" presId="urn:microsoft.com/office/officeart/2005/8/layout/vList4"/>
    <dgm:cxn modelId="{57FB247B-A624-4E7B-84FB-0D03A12C24E1}" type="presOf" srcId="{B05AA0CC-3FFF-4690-94C8-BB12923D51FD}" destId="{C80B1BCA-4F98-43D0-B92A-5353BCE01FE0}" srcOrd="1" destOrd="3" presId="urn:microsoft.com/office/officeart/2005/8/layout/vList4"/>
    <dgm:cxn modelId="{CCC49490-25EB-41E7-9145-07D558886282}" srcId="{BA2EFA84-4BBB-429E-B3E7-66483C3B510B}" destId="{6A7BAFF9-7180-4154-A376-725ED191DBAC}" srcOrd="0" destOrd="0" parTransId="{395C13F4-A921-4C1F-B7CA-3D3CEED7DD6B}" sibTransId="{632EEDDD-3C72-4518-80BB-084DA4678092}"/>
    <dgm:cxn modelId="{02A17003-1452-4422-B00C-75E78806577E}" srcId="{67F5C0EB-13D1-4F5F-9AAB-5408B3C6E3D6}" destId="{5F863B15-D022-41A9-89BF-57827F696578}" srcOrd="1" destOrd="0" parTransId="{E3887D6A-4A7D-44E3-9465-92ED7C29B580}" sibTransId="{126473C6-8D62-4D0E-A6A0-B612BDBE1BE4}"/>
    <dgm:cxn modelId="{4451EF55-E574-4AC2-93BA-490D8AD17F9E}" type="presOf" srcId="{E6F6504B-00AC-4A02-82D0-2B6856F16D27}" destId="{E214FF3C-01F3-4D65-B094-B8CF85FDE963}" srcOrd="1" destOrd="1" presId="urn:microsoft.com/office/officeart/2005/8/layout/vList4"/>
    <dgm:cxn modelId="{C63D3D2D-D42B-44C0-B77C-8B251730CC05}" srcId="{AE5E28AA-8F4F-4DBF-9407-1E40C189E79D}" destId="{FA1CA1C0-60C3-4B66-AB9F-7D5884B19A2E}" srcOrd="2" destOrd="0" parTransId="{F0B1D969-2224-404C-B1E2-661ABEA4EDC4}" sibTransId="{8775A201-BAA6-4BC0-8FCB-123D28BB5A60}"/>
    <dgm:cxn modelId="{548D1CF7-F2C0-4871-AAAD-73FF7091FFDB}" srcId="{A3963610-6F0B-44B0-951C-0479D85D70A9}" destId="{411C9AB6-492F-4410-994D-303848B4D5CA}" srcOrd="0" destOrd="0" parTransId="{2A7FAAB1-4E17-47B5-83C3-925AF1F17C14}" sibTransId="{F8A1DA81-C593-417F-8065-7C7ACE47C326}"/>
    <dgm:cxn modelId="{E92CD2CC-0A63-44CA-878B-5E2687B2A79D}" type="presOf" srcId="{079A2DA9-B9A4-430F-891B-34E40E43E9B8}" destId="{C80B1BCA-4F98-43D0-B92A-5353BCE01FE0}" srcOrd="1" destOrd="4" presId="urn:microsoft.com/office/officeart/2005/8/layout/vList4"/>
    <dgm:cxn modelId="{4FD618B8-33AF-4187-B2DD-3D1315657879}" srcId="{DF82990F-C0F2-4F92-B8BC-DAA9110D8AB2}" destId="{6471970C-B2E2-4577-9D91-2BBD8C8F1C9C}" srcOrd="1" destOrd="0" parTransId="{4729A054-1340-4190-BBD0-C59EE5B605C9}" sibTransId="{18FC6202-4C1F-4712-9F8C-10A40CA0F91C}"/>
    <dgm:cxn modelId="{F70AACA6-5F34-4FF0-957F-A8729A47F6BF}" srcId="{A3963610-6F0B-44B0-951C-0479D85D70A9}" destId="{03EB344F-F43C-4A2E-8AB1-78BFAB84BADB}" srcOrd="2" destOrd="0" parTransId="{25F9F4E9-777E-41D6-ACB5-FF89608B0796}" sibTransId="{7A28A5F0-05D7-4384-B1D9-748D80BB2F14}"/>
    <dgm:cxn modelId="{E3B332A5-C43F-43BF-835C-EAB67A39172F}" type="presOf" srcId="{5F863B15-D022-41A9-89BF-57827F696578}" destId="{996FD144-27F5-4DAD-8640-0DE9F9944F10}" srcOrd="1" destOrd="4" presId="urn:microsoft.com/office/officeart/2005/8/layout/vList4"/>
    <dgm:cxn modelId="{C731CF02-60F2-46E2-83C1-287B157695E7}" type="presOf" srcId="{67F5C0EB-13D1-4F5F-9AAB-5408B3C6E3D6}" destId="{B7C9426C-DA96-4FD2-A18B-E88DC9235C9D}" srcOrd="0" destOrd="0" presId="urn:microsoft.com/office/officeart/2005/8/layout/vList4"/>
    <dgm:cxn modelId="{406F1678-D91F-4D3E-85D8-F910BC4D80DC}" srcId="{54EC0030-2347-4FA5-9312-D291D7A18631}" destId="{787D9728-E351-4542-B90C-F9A2959DABA5}" srcOrd="0" destOrd="0" parTransId="{282D5AFE-85F9-47E3-8108-19577234D53E}" sibTransId="{AAAB7D16-1902-46B2-880E-C3B6CFACE7E3}"/>
    <dgm:cxn modelId="{46ABE259-3842-4F43-AAA5-56B8F4746612}" type="presOf" srcId="{BA2EFA84-4BBB-429E-B3E7-66483C3B510B}" destId="{DED8D33F-4EAE-477B-85DB-BEBA2C9746E7}" srcOrd="0" destOrd="0" presId="urn:microsoft.com/office/officeart/2005/8/layout/vList4"/>
    <dgm:cxn modelId="{90AABFB3-0E32-41B6-B3D1-27DB38B2FC23}" type="presOf" srcId="{A3963610-6F0B-44B0-951C-0479D85D70A9}" destId="{258B2DC2-D0F0-4C9B-9AD7-1CE3A93703D6}" srcOrd="1" destOrd="0" presId="urn:microsoft.com/office/officeart/2005/8/layout/vList4"/>
    <dgm:cxn modelId="{2C5592EB-881D-409D-B47A-08A3FF1B51BD}" srcId="{67F5C0EB-13D1-4F5F-9AAB-5408B3C6E3D6}" destId="{D32D0B5E-123D-4EF7-97CC-ECC6855B1E96}" srcOrd="3" destOrd="0" parTransId="{EA6C71FD-269D-45C0-B47D-C813067AC654}" sibTransId="{8BFAA2FD-9762-4B6E-9195-057CAB655C01}"/>
    <dgm:cxn modelId="{6B7C58AB-21D5-4D44-B2A9-2C180547D5CE}" srcId="{FA1CA1C0-60C3-4B66-AB9F-7D5884B19A2E}" destId="{E6F6504B-00AC-4A02-82D0-2B6856F16D27}" srcOrd="0" destOrd="0" parTransId="{744E4003-2CDA-49BA-A672-6A367A6E0FD2}" sibTransId="{134EB9C3-DF77-457F-A75F-822809393BA8}"/>
    <dgm:cxn modelId="{F1BA6B0C-6CBC-4544-AB9C-DBB8BEF063C2}" type="presOf" srcId="{E6F6504B-00AC-4A02-82D0-2B6856F16D27}" destId="{CE482B8E-3D28-4A7A-A00D-CDF535AF1A99}" srcOrd="0" destOrd="1" presId="urn:microsoft.com/office/officeart/2005/8/layout/vList4"/>
    <dgm:cxn modelId="{0C18EE03-29D5-4AC3-928F-2E6941ED9FB1}" type="presOf" srcId="{A4239B0A-8CD0-47F7-91C8-E7CC2A571612}" destId="{B7C9426C-DA96-4FD2-A18B-E88DC9235C9D}" srcOrd="0" destOrd="5" presId="urn:microsoft.com/office/officeart/2005/8/layout/vList4"/>
    <dgm:cxn modelId="{884CD716-B4D7-4048-B3E1-38FA146E88B5}" srcId="{8856D7A4-268C-4131-BA99-5D0B1A30E55B}" destId="{AE9890E2-01C0-4DFA-A733-C28A2709B2C2}" srcOrd="1" destOrd="0" parTransId="{5D0BC5ED-1C82-45D2-B802-24D68832364F}" sibTransId="{EA4C399F-44C3-438E-8CFA-42D2C09C615B}"/>
    <dgm:cxn modelId="{D7E4E299-F546-42A2-8355-34BF2011BFD8}" srcId="{BA2EFA84-4BBB-429E-B3E7-66483C3B510B}" destId="{A71A620B-8F6B-4284-9326-EFAB8473DBC3}" srcOrd="1" destOrd="0" parTransId="{875D3417-9D7A-4FB9-B2A7-5A767B64F28D}" sibTransId="{52EF5D11-671E-4CA1-AE03-4E05AD2D24E6}"/>
    <dgm:cxn modelId="{DF967D16-9BDB-4105-9E52-E817B55DEE84}" type="presOf" srcId="{8856D7A4-268C-4131-BA99-5D0B1A30E55B}" destId="{31AEB68C-0378-42C7-A840-17500F69ACA1}" srcOrd="0" destOrd="0" presId="urn:microsoft.com/office/officeart/2005/8/layout/vList4"/>
    <dgm:cxn modelId="{0BC8EE07-B488-45BC-BB61-D2BB6A4B3934}" type="presOf" srcId="{6A7BAFF9-7180-4154-A376-725ED191DBAC}" destId="{48E8B092-EE63-43E0-B659-6379F186A218}" srcOrd="1" destOrd="1" presId="urn:microsoft.com/office/officeart/2005/8/layout/vList4"/>
    <dgm:cxn modelId="{46FF0BEF-548A-4159-8107-36FE6001090C}" srcId="{6A7BAFF9-7180-4154-A376-725ED191DBAC}" destId="{9B3B22E2-97CB-4709-9E22-0060A1F28948}" srcOrd="0" destOrd="0" parTransId="{AC73EFF4-2319-4579-A50F-B99E83F586C4}" sibTransId="{E47F6C18-5179-4926-B36C-032D5A26BC70}"/>
    <dgm:cxn modelId="{543BE564-DBFC-4502-93AC-58AD03589E55}" srcId="{AE5E28AA-8F4F-4DBF-9407-1E40C189E79D}" destId="{A3963610-6F0B-44B0-951C-0479D85D70A9}" srcOrd="1" destOrd="0" parTransId="{C02E4432-4C7C-40EC-89F5-FF369E572D7C}" sibTransId="{491FC274-4D08-4D56-8152-39EFE1E1FE8E}"/>
    <dgm:cxn modelId="{9A401CD2-CC98-4FEC-B8D3-D48CD18D88C7}" type="presOf" srcId="{787D9728-E351-4542-B90C-F9A2959DABA5}" destId="{4803FC76-1C11-44B2-A3CA-A807982FECFB}" srcOrd="1" destOrd="1" presId="urn:microsoft.com/office/officeart/2005/8/layout/vList4"/>
    <dgm:cxn modelId="{A7B20451-F9E1-4864-B80C-971BB2335766}" type="presOf" srcId="{67F5C0EB-13D1-4F5F-9AAB-5408B3C6E3D6}" destId="{996FD144-27F5-4DAD-8640-0DE9F9944F10}" srcOrd="1" destOrd="0" presId="urn:microsoft.com/office/officeart/2005/8/layout/vList4"/>
    <dgm:cxn modelId="{4BEDDA0A-BCB7-42AA-B8D9-815BCBFCA4DB}" type="presParOf" srcId="{C6147B5B-E16B-4241-AD5F-9031A5D2B8E5}" destId="{84C1FD6C-FA36-426A-8ED0-3CE0F00E6C68}" srcOrd="0" destOrd="0" presId="urn:microsoft.com/office/officeart/2005/8/layout/vList4"/>
    <dgm:cxn modelId="{18EFAD08-9EF4-4A36-BCF2-E4F4BDA6A00D}" type="presParOf" srcId="{84C1FD6C-FA36-426A-8ED0-3CE0F00E6C68}" destId="{C538ED99-2F11-48BC-A477-2B0F9D160A54}" srcOrd="0" destOrd="0" presId="urn:microsoft.com/office/officeart/2005/8/layout/vList4"/>
    <dgm:cxn modelId="{74FDB9BD-7484-4352-BC4C-5385E3BE5043}" type="presParOf" srcId="{84C1FD6C-FA36-426A-8ED0-3CE0F00E6C68}" destId="{13D4BEC6-F415-43DD-AC2B-AD69FF98F957}" srcOrd="1" destOrd="0" presId="urn:microsoft.com/office/officeart/2005/8/layout/vList4"/>
    <dgm:cxn modelId="{436D2B70-7BBC-412C-B9A2-04F38293B12A}" type="presParOf" srcId="{84C1FD6C-FA36-426A-8ED0-3CE0F00E6C68}" destId="{4803FC76-1C11-44B2-A3CA-A807982FECFB}" srcOrd="2" destOrd="0" presId="urn:microsoft.com/office/officeart/2005/8/layout/vList4"/>
    <dgm:cxn modelId="{CCD61247-1620-4218-9418-98807401155A}" type="presParOf" srcId="{C6147B5B-E16B-4241-AD5F-9031A5D2B8E5}" destId="{939406C0-C008-4373-B9C0-0683EAB277D3}" srcOrd="1" destOrd="0" presId="urn:microsoft.com/office/officeart/2005/8/layout/vList4"/>
    <dgm:cxn modelId="{8483D6EC-438E-4BBF-ACA8-9AB1E89EA3A1}" type="presParOf" srcId="{C6147B5B-E16B-4241-AD5F-9031A5D2B8E5}" destId="{DEB8D182-EE2F-4102-9A2A-FC40FFDCDF82}" srcOrd="2" destOrd="0" presId="urn:microsoft.com/office/officeart/2005/8/layout/vList4"/>
    <dgm:cxn modelId="{AC3373E3-8352-46B5-A455-D76E29742C03}" type="presParOf" srcId="{DEB8D182-EE2F-4102-9A2A-FC40FFDCDF82}" destId="{1240B553-866A-4A35-8F83-716590C1E05C}" srcOrd="0" destOrd="0" presId="urn:microsoft.com/office/officeart/2005/8/layout/vList4"/>
    <dgm:cxn modelId="{CAF865A8-64D3-4948-9751-084057168D0C}" type="presParOf" srcId="{DEB8D182-EE2F-4102-9A2A-FC40FFDCDF82}" destId="{B1BCAA85-E0B3-41D3-A466-5C49D40A1AD3}" srcOrd="1" destOrd="0" presId="urn:microsoft.com/office/officeart/2005/8/layout/vList4"/>
    <dgm:cxn modelId="{EEDE837C-2279-4CDE-B8F9-2DB14A907919}" type="presParOf" srcId="{DEB8D182-EE2F-4102-9A2A-FC40FFDCDF82}" destId="{258B2DC2-D0F0-4C9B-9AD7-1CE3A93703D6}" srcOrd="2" destOrd="0" presId="urn:microsoft.com/office/officeart/2005/8/layout/vList4"/>
    <dgm:cxn modelId="{C6F5BD47-A48E-4489-8E86-900343BCFCDF}" type="presParOf" srcId="{C6147B5B-E16B-4241-AD5F-9031A5D2B8E5}" destId="{6EFD1B5F-8912-4F1E-937B-EA7D4B1AEDF5}" srcOrd="3" destOrd="0" presId="urn:microsoft.com/office/officeart/2005/8/layout/vList4"/>
    <dgm:cxn modelId="{A5B63DDA-5EDA-4535-B6C3-906F561D3624}" type="presParOf" srcId="{C6147B5B-E16B-4241-AD5F-9031A5D2B8E5}" destId="{929C00EA-1E5F-48D5-B1E5-B0151E3AF1E0}" srcOrd="4" destOrd="0" presId="urn:microsoft.com/office/officeart/2005/8/layout/vList4"/>
    <dgm:cxn modelId="{4ECAF4D5-740F-4AF0-9A4E-656A695AC8B2}" type="presParOf" srcId="{929C00EA-1E5F-48D5-B1E5-B0151E3AF1E0}" destId="{CE482B8E-3D28-4A7A-A00D-CDF535AF1A99}" srcOrd="0" destOrd="0" presId="urn:microsoft.com/office/officeart/2005/8/layout/vList4"/>
    <dgm:cxn modelId="{08967DCC-EF85-4ED0-9505-89076E0D9D37}" type="presParOf" srcId="{929C00EA-1E5F-48D5-B1E5-B0151E3AF1E0}" destId="{D0C6EC2E-1AB7-4633-AD23-2DF573F6CD77}" srcOrd="1" destOrd="0" presId="urn:microsoft.com/office/officeart/2005/8/layout/vList4"/>
    <dgm:cxn modelId="{CF100182-446A-4A81-B929-3619D3EAF1D0}" type="presParOf" srcId="{929C00EA-1E5F-48D5-B1E5-B0151E3AF1E0}" destId="{E214FF3C-01F3-4D65-B094-B8CF85FDE963}" srcOrd="2" destOrd="0" presId="urn:microsoft.com/office/officeart/2005/8/layout/vList4"/>
    <dgm:cxn modelId="{87E4B298-12D8-4A93-9BEC-D9C32536D1FD}" type="presParOf" srcId="{C6147B5B-E16B-4241-AD5F-9031A5D2B8E5}" destId="{65BE7AC1-812D-493B-8E32-85177A19926B}" srcOrd="5" destOrd="0" presId="urn:microsoft.com/office/officeart/2005/8/layout/vList4"/>
    <dgm:cxn modelId="{7D96E87A-2CAE-4F98-BC77-63232487E30D}" type="presParOf" srcId="{C6147B5B-E16B-4241-AD5F-9031A5D2B8E5}" destId="{E8082D7D-CE43-4038-A33E-B546D1773682}" srcOrd="6" destOrd="0" presId="urn:microsoft.com/office/officeart/2005/8/layout/vList4"/>
    <dgm:cxn modelId="{A78401F3-A8A9-4A1F-ACC6-3403019E2242}" type="presParOf" srcId="{E8082D7D-CE43-4038-A33E-B546D1773682}" destId="{31AEB68C-0378-42C7-A840-17500F69ACA1}" srcOrd="0" destOrd="0" presId="urn:microsoft.com/office/officeart/2005/8/layout/vList4"/>
    <dgm:cxn modelId="{8BBAB74D-5D20-4006-BD1D-8FA135180382}" type="presParOf" srcId="{E8082D7D-CE43-4038-A33E-B546D1773682}" destId="{269C111A-72ED-4290-A04D-D81627CF3155}" srcOrd="1" destOrd="0" presId="urn:microsoft.com/office/officeart/2005/8/layout/vList4"/>
    <dgm:cxn modelId="{BCCE1576-FA47-4628-B2BE-3313304C82E9}" type="presParOf" srcId="{E8082D7D-CE43-4038-A33E-B546D1773682}" destId="{C80B1BCA-4F98-43D0-B92A-5353BCE01FE0}" srcOrd="2" destOrd="0" presId="urn:microsoft.com/office/officeart/2005/8/layout/vList4"/>
    <dgm:cxn modelId="{839AB48D-3144-43B6-84BC-9D674954C03F}" type="presParOf" srcId="{C6147B5B-E16B-4241-AD5F-9031A5D2B8E5}" destId="{A7A40E37-6B32-415A-96AD-8EAD8442602F}" srcOrd="7" destOrd="0" presId="urn:microsoft.com/office/officeart/2005/8/layout/vList4"/>
    <dgm:cxn modelId="{89DC36CD-B105-48E3-92A5-F5A7ED6F7F74}" type="presParOf" srcId="{C6147B5B-E16B-4241-AD5F-9031A5D2B8E5}" destId="{A95CA551-A830-4E9A-BA2E-DF7A370FB51E}" srcOrd="8" destOrd="0" presId="urn:microsoft.com/office/officeart/2005/8/layout/vList4"/>
    <dgm:cxn modelId="{A5AB3226-C60C-4713-9F21-764963A37EE8}" type="presParOf" srcId="{A95CA551-A830-4E9A-BA2E-DF7A370FB51E}" destId="{B7C9426C-DA96-4FD2-A18B-E88DC9235C9D}" srcOrd="0" destOrd="0" presId="urn:microsoft.com/office/officeart/2005/8/layout/vList4"/>
    <dgm:cxn modelId="{EC0353A3-BA36-458E-AA3F-995A9F26FDDA}" type="presParOf" srcId="{A95CA551-A830-4E9A-BA2E-DF7A370FB51E}" destId="{7E9F02CB-C66E-4D32-A515-95880052BB05}" srcOrd="1" destOrd="0" presId="urn:microsoft.com/office/officeart/2005/8/layout/vList4"/>
    <dgm:cxn modelId="{575406B0-4D67-4186-A002-363E6D7AB078}" type="presParOf" srcId="{A95CA551-A830-4E9A-BA2E-DF7A370FB51E}" destId="{996FD144-27F5-4DAD-8640-0DE9F9944F10}" srcOrd="2" destOrd="0" presId="urn:microsoft.com/office/officeart/2005/8/layout/vList4"/>
    <dgm:cxn modelId="{7F3F526B-880E-4763-8340-0D428D9DA7F1}" type="presParOf" srcId="{C6147B5B-E16B-4241-AD5F-9031A5D2B8E5}" destId="{02526F4E-9890-42B9-A9D2-E868358010A4}" srcOrd="9" destOrd="0" presId="urn:microsoft.com/office/officeart/2005/8/layout/vList4"/>
    <dgm:cxn modelId="{ED508AD5-8FAD-44F0-811A-143664DD6799}" type="presParOf" srcId="{C6147B5B-E16B-4241-AD5F-9031A5D2B8E5}" destId="{F6E2658B-FB31-4AB5-88D4-9FE68C02BBBD}" srcOrd="10" destOrd="0" presId="urn:microsoft.com/office/officeart/2005/8/layout/vList4"/>
    <dgm:cxn modelId="{C526B45E-91D2-4608-BA4E-684A12B44CB7}" type="presParOf" srcId="{F6E2658B-FB31-4AB5-88D4-9FE68C02BBBD}" destId="{DED8D33F-4EAE-477B-85DB-BEBA2C9746E7}" srcOrd="0" destOrd="0" presId="urn:microsoft.com/office/officeart/2005/8/layout/vList4"/>
    <dgm:cxn modelId="{20578223-47A7-49C6-9418-E5FE69B26834}" type="presParOf" srcId="{F6E2658B-FB31-4AB5-88D4-9FE68C02BBBD}" destId="{8B79E78A-9DF4-4C82-B399-BFD50A57CE25}" srcOrd="1" destOrd="0" presId="urn:microsoft.com/office/officeart/2005/8/layout/vList4"/>
    <dgm:cxn modelId="{2E5ECCF6-63EC-46F5-86B0-3B21B5D228DA}" type="presParOf" srcId="{F6E2658B-FB31-4AB5-88D4-9FE68C02BBBD}" destId="{48E8B092-EE63-43E0-B659-6379F186A218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0F447F3-AB70-4DC6-AA09-19357BE2C8BA}" type="datetimeFigureOut">
              <a:rPr lang="en-US" smtClean="0"/>
              <a:t>7/15/2018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1536735-5CC3-4125-BDC6-9AEBDCB386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47F3-AB70-4DC6-AA09-19357BE2C8BA}" type="datetimeFigureOut">
              <a:rPr lang="en-US" smtClean="0"/>
              <a:t>7/15/2018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735-5CC3-4125-BDC6-9AEBDCB386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47F3-AB70-4DC6-AA09-19357BE2C8BA}" type="datetimeFigureOut">
              <a:rPr lang="en-US" smtClean="0"/>
              <a:t>7/15/2018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735-5CC3-4125-BDC6-9AEBDCB386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292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47F3-AB70-4DC6-AA09-19357BE2C8BA}" type="datetimeFigureOut">
              <a:rPr lang="en-US" smtClean="0"/>
              <a:t>7/15/2018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735-5CC3-4125-BDC6-9AEBDCB386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47F3-AB70-4DC6-AA09-19357BE2C8BA}" type="datetimeFigureOut">
              <a:rPr lang="en-US" smtClean="0"/>
              <a:t>7/15/2018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735-5CC3-4125-BDC6-9AEBDCB386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47F3-AB70-4DC6-AA09-19357BE2C8BA}" type="datetimeFigureOut">
              <a:rPr lang="en-US" smtClean="0"/>
              <a:t>7/15/2018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735-5CC3-4125-BDC6-9AEBDCB386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447F3-AB70-4DC6-AA09-19357BE2C8BA}" type="datetimeFigureOut">
              <a:rPr lang="en-US" smtClean="0"/>
              <a:t>7/15/2018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536735-5CC3-4125-BDC6-9AEBDCB3860E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0F447F3-AB70-4DC6-AA09-19357BE2C8BA}" type="datetimeFigureOut">
              <a:rPr lang="en-US" smtClean="0"/>
              <a:t>7/15/2018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1536735-5CC3-4125-BDC6-9AEBDCB386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47F3-AB70-4DC6-AA09-19357BE2C8BA}" type="datetimeFigureOut">
              <a:rPr lang="en-US" smtClean="0"/>
              <a:t>7/15/2018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735-5CC3-4125-BDC6-9AEBDCB386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47F3-AB70-4DC6-AA09-19357BE2C8BA}" type="datetimeFigureOut">
              <a:rPr lang="en-US" smtClean="0"/>
              <a:t>7/15/2018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735-5CC3-4125-BDC6-9AEBDCB386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47F3-AB70-4DC6-AA09-19357BE2C8BA}" type="datetimeFigureOut">
              <a:rPr lang="en-US" smtClean="0"/>
              <a:t>7/15/2018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735-5CC3-4125-BDC6-9AEBDCB386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0F447F3-AB70-4DC6-AA09-19357BE2C8BA}" type="datetimeFigureOut">
              <a:rPr lang="en-US" smtClean="0"/>
              <a:t>7/15/2018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1536735-5CC3-4125-BDC6-9AEBDCB3860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edg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vdhalani/14July2018Hackathon_Group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Will my Customer Default Next Month 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6 – Predicting the probability of Default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6000768"/>
            <a:ext cx="756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hlinkClick r:id="rId2"/>
              </a:rPr>
              <a:t>https://github.com/jvdhalani/14July2018Hackathon_Group6</a:t>
            </a:r>
            <a:r>
              <a:rPr lang="en-IN" b="1" dirty="0" smtClean="0"/>
              <a:t> </a:t>
            </a:r>
            <a:endParaRPr lang="en-IN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 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2152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00364" y="1714488"/>
            <a:ext cx="58579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could have done more / better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more feature transformations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One Hot Encoding etc to encode Age or other categorical parameters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Could have used Pipe Lines and other </a:t>
            </a:r>
            <a:r>
              <a:rPr lang="en-US" sz="2400" dirty="0" err="1" smtClean="0"/>
              <a:t>techinques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Paid more attention in class when things were being taught</a:t>
            </a:r>
            <a:r>
              <a:rPr lang="en-US" sz="1050" i="1" dirty="0" smtClean="0"/>
              <a:t> (Not Applicable for All)</a:t>
            </a:r>
            <a:endParaRPr lang="en-US" sz="2400" i="1" dirty="0" smtClean="0"/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IN" sz="24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Provided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Customer History of – 30,000 CC customers</a:t>
            </a:r>
          </a:p>
          <a:p>
            <a:r>
              <a:rPr lang="en-US" dirty="0" smtClean="0"/>
              <a:t>Information includes: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Limit</a:t>
            </a:r>
          </a:p>
          <a:p>
            <a:pPr lvl="1"/>
            <a:r>
              <a:rPr lang="en-US" dirty="0" smtClean="0"/>
              <a:t>Sex</a:t>
            </a:r>
          </a:p>
          <a:p>
            <a:pPr lvl="1"/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Marital Status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Payment timeliness history (6 months)</a:t>
            </a:r>
          </a:p>
          <a:p>
            <a:pPr lvl="1"/>
            <a:r>
              <a:rPr lang="en-US" dirty="0" smtClean="0"/>
              <a:t>Billing History (6 months)</a:t>
            </a:r>
          </a:p>
          <a:p>
            <a:pPr lvl="1"/>
            <a:r>
              <a:rPr lang="en-US" dirty="0" smtClean="0"/>
              <a:t>Payment History (6 months)</a:t>
            </a:r>
          </a:p>
          <a:p>
            <a:pPr lvl="1"/>
            <a:r>
              <a:rPr lang="en-US" dirty="0" smtClean="0"/>
              <a:t>Did the Customer Default (y(1),n(0)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expected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prediction on this basis of whether or not the customer will default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Followed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57298"/>
          <a:ext cx="8229600" cy="5216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Histograms of All Variables</a:t>
            </a:r>
          </a:p>
          <a:p>
            <a:r>
              <a:rPr lang="en-US" dirty="0" smtClean="0"/>
              <a:t>Tried doing a pair plot in </a:t>
            </a:r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err="1" smtClean="0"/>
              <a:t>Seaborn</a:t>
            </a:r>
            <a:r>
              <a:rPr lang="en-US" dirty="0" smtClean="0"/>
              <a:t>  </a:t>
            </a:r>
            <a:r>
              <a:rPr lang="en-US" dirty="0" err="1" smtClean="0"/>
              <a:t>Heatmap</a:t>
            </a:r>
            <a:r>
              <a:rPr lang="en-US" dirty="0" smtClean="0"/>
              <a:t> of Correlation</a:t>
            </a:r>
          </a:p>
          <a:p>
            <a:r>
              <a:rPr lang="en-US" dirty="0" smtClean="0"/>
              <a:t>Count Plots to determine bias in Data Set</a:t>
            </a:r>
          </a:p>
          <a:p>
            <a:r>
              <a:rPr lang="en-US" dirty="0" smtClean="0"/>
              <a:t>Count Plots to look for obvious patterns in Default</a:t>
            </a:r>
          </a:p>
          <a:p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926514"/>
            <a:ext cx="6615130" cy="4931486"/>
          </a:xfrm>
        </p:spPr>
        <p:txBody>
          <a:bodyPr>
            <a:normAutofit/>
          </a:bodyPr>
          <a:lstStyle/>
          <a:p>
            <a:r>
              <a:rPr lang="en-US" dirty="0" smtClean="0"/>
              <a:t>Reclassified Erroneous / Undefined values in Marital Status &amp; Education under others</a:t>
            </a:r>
          </a:p>
          <a:p>
            <a:r>
              <a:rPr lang="en-US" dirty="0" smtClean="0"/>
              <a:t>Normalization of various data (</a:t>
            </a:r>
            <a:r>
              <a:rPr lang="en-US" dirty="0" smtClean="0">
                <a:sym typeface="Wingdings" pitchFamily="2" charset="2"/>
              </a:rPr>
              <a:t></a:t>
            </a:r>
            <a:r>
              <a:rPr lang="en-US" dirty="0" smtClean="0"/>
              <a:t>)</a:t>
            </a:r>
          </a:p>
          <a:p>
            <a:r>
              <a:rPr lang="en-US" dirty="0" smtClean="0"/>
              <a:t>Over Sampling to Compensate for the Bias in the Data Set (</a:t>
            </a:r>
            <a:r>
              <a:rPr lang="en-US" dirty="0" smtClean="0">
                <a:sym typeface="Wingdings" pitchFamily="2" charset="2"/>
              </a:rPr>
              <a:t>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&amp;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71612"/>
            <a:ext cx="8229600" cy="5002924"/>
          </a:xfrm>
        </p:spPr>
        <p:txBody>
          <a:bodyPr/>
          <a:lstStyle/>
          <a:p>
            <a:r>
              <a:rPr lang="en-US" dirty="0" smtClean="0"/>
              <a:t>The Billing Terms &amp; Payment Timeliness were strongly correlated</a:t>
            </a:r>
          </a:p>
          <a:p>
            <a:pPr lvl="1"/>
            <a:r>
              <a:rPr lang="en-US" dirty="0" smtClean="0"/>
              <a:t>These were replaced by:</a:t>
            </a:r>
          </a:p>
          <a:p>
            <a:pPr lvl="2"/>
            <a:r>
              <a:rPr lang="en-US" dirty="0" smtClean="0"/>
              <a:t>Principal components (</a:t>
            </a:r>
            <a:r>
              <a:rPr lang="en-US" dirty="0" smtClean="0">
                <a:sym typeface="Wingdings" pitchFamily="2" charset="2"/>
              </a:rPr>
              <a:t>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Ratios (</a:t>
            </a:r>
            <a:r>
              <a:rPr lang="en-US" dirty="0" smtClean="0">
                <a:sym typeface="Wingdings" pitchFamily="2" charset="2"/>
              </a:rPr>
              <a:t>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Aggregated Difference </a:t>
            </a:r>
            <a:r>
              <a:rPr lang="en-US" dirty="0" err="1" smtClean="0"/>
              <a:t>Paud</a:t>
            </a:r>
            <a:r>
              <a:rPr lang="en-US" dirty="0" smtClean="0"/>
              <a:t> Vs Billed (</a:t>
            </a:r>
            <a:r>
              <a:rPr lang="en-US" dirty="0" smtClean="0">
                <a:sym typeface="Wingdings" pitchFamily="2" charset="2"/>
              </a:rPr>
              <a:t>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Limit Balance – Bill Amt + Pay Amt (</a:t>
            </a:r>
            <a:r>
              <a:rPr lang="en-US" dirty="0" smtClean="0">
                <a:sym typeface="Wingdings" pitchFamily="2" charset="2"/>
              </a:rPr>
              <a:t>)</a:t>
            </a:r>
            <a:endParaRPr lang="en-US" dirty="0" smtClean="0"/>
          </a:p>
          <a:p>
            <a:pPr lvl="2"/>
            <a:r>
              <a:rPr lang="en-US" dirty="0" smtClean="0"/>
              <a:t>Difference of Paid Vs Billed (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K means Cluster of  these Features (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9802" r="5571" b="12427"/>
          <a:stretch>
            <a:fillRect/>
          </a:stretch>
        </p:blipFill>
        <p:spPr bwMode="auto">
          <a:xfrm>
            <a:off x="7215174" y="2643182"/>
            <a:ext cx="1928826" cy="146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Models Application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28736"/>
          <a:ext cx="8472518" cy="54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0" y="785794"/>
          <a:ext cx="8572561" cy="5993899"/>
        </p:xfrm>
        <a:graphic>
          <a:graphicData uri="http://schemas.openxmlformats.org/drawingml/2006/table">
            <a:tbl>
              <a:tblPr/>
              <a:tblGrid>
                <a:gridCol w="1191939"/>
                <a:gridCol w="953554"/>
                <a:gridCol w="953554"/>
                <a:gridCol w="1016286"/>
                <a:gridCol w="1016286"/>
                <a:gridCol w="1718902"/>
                <a:gridCol w="1722040"/>
              </a:tblGrid>
              <a:tr h="179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Iteration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Accuracy Score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Recall Score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precision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Steps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4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Logistic Regression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0.780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0.790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0.830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 Change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0.574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0.570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0.740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Oversampling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0.572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0.570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0.740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Undersampling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0.662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0.660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0.750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Oversampling After Replacing other value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0.648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0.650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0.750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Undersampling after Replacing other values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0.776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0.780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0.700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Normalised Data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86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Decision Tree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0.722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0.720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0.730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Decision Tree with default parameters on Normalised Data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0.724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0.720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0.730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Decision Tree with default parameters on Original Data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0.727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0.820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0.820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Oversampling After Replacing other value Original Data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0.410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0.400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Overall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0.730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0.730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0.617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0.620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0.850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Undersampling After Replacing other value Original Data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0.620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0.320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Overall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0.620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0.730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0.716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0.730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0.880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Undersampling with max_depth=4,min_samples_split=200,min_samples_leaf=35,max_leaf_nodes=15 in Decision tree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0.660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0.410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Overall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0.720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0.780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0.693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0.700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0.880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Oversampling with max_depth=4,min_samples_split=200,min_samples_leaf=35,max_leaf_nodes=15 in Decision tree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0.680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0.390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Overall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0.690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0.780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434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Random Forest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0.757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0.800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0.880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Oversampling with n_estimators=5,max_depth=7,min_samples_split=10,min_samples_leaf=2 in Random Forest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0.620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0.460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Overall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0.760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0.790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0.756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0.800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0.880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Undersampling with n_estimators=5,max_depth=7,min_samples_split=10,min_samples_leaf=2 in Random Forest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0.620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0.460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43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Overall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0.760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0.790</a:t>
                      </a:r>
                    </a:p>
                  </a:txBody>
                  <a:tcPr marL="4309" marR="4309" marT="8617" marB="861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109</TotalTime>
  <Words>561</Words>
  <Application>Microsoft Office PowerPoint</Application>
  <PresentationFormat>On-screen Show (4:3)</PresentationFormat>
  <Paragraphs>217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Will my Customer Default Next Month ?</vt:lpstr>
      <vt:lpstr>The Data Provided</vt:lpstr>
      <vt:lpstr>What was expected ?</vt:lpstr>
      <vt:lpstr>Process Followed</vt:lpstr>
      <vt:lpstr>Exploratory Data Analysis</vt:lpstr>
      <vt:lpstr>Data Pre Processing</vt:lpstr>
      <vt:lpstr>Feature Engineering &amp; Selection</vt:lpstr>
      <vt:lpstr>ML Models Application</vt:lpstr>
      <vt:lpstr>Slide 9</vt:lpstr>
      <vt:lpstr>Final Thoughts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my Customer Default Next Month ?</dc:title>
  <dc:creator>rushi</dc:creator>
  <cp:lastModifiedBy>rushi</cp:lastModifiedBy>
  <cp:revision>12</cp:revision>
  <dcterms:created xsi:type="dcterms:W3CDTF">2018-07-15T09:47:13Z</dcterms:created>
  <dcterms:modified xsi:type="dcterms:W3CDTF">2018-07-15T11:36:59Z</dcterms:modified>
</cp:coreProperties>
</file>