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71" r:id="rId13"/>
    <p:sldId id="268" r:id="rId14"/>
    <p:sldId id="269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\Datasheets_Case%20Study_Research%20Analyst_ETG_Pulses-Cleaned-Piv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Yield (kg/Hectare)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Yield_Prediction!$B$1</c:f>
              <c:strCache>
                <c:ptCount val="1"/>
                <c:pt idx="0">
                  <c:v>Yield (kg/Hectare)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1000000000000002E-2"/>
                  <c:y val="9.5102649840002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80-4330-9B17-8E0A68D8B6B2}"/>
                </c:ext>
              </c:extLst>
            </c:dLbl>
            <c:dLbl>
              <c:idx val="2"/>
              <c:layout>
                <c:manualLayout>
                  <c:x val="-4.6555555555555558E-2"/>
                  <c:y val="-7.841333189515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80-4330-9B17-8E0A68D8B6B2}"/>
                </c:ext>
              </c:extLst>
            </c:dLbl>
            <c:dLbl>
              <c:idx val="3"/>
              <c:layout>
                <c:manualLayout>
                  <c:x val="-6.0444444444444446E-2"/>
                  <c:y val="8.140401970301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80-4330-9B17-8E0A68D8B6B2}"/>
                </c:ext>
              </c:extLst>
            </c:dLbl>
            <c:dLbl>
              <c:idx val="4"/>
              <c:layout>
                <c:manualLayout>
                  <c:x val="-5.488888888888889E-2"/>
                  <c:y val="-9.66781720778053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80-4330-9B17-8E0A68D8B6B2}"/>
                </c:ext>
              </c:extLst>
            </c:dLbl>
            <c:dLbl>
              <c:idx val="7"/>
              <c:layout>
                <c:manualLayout>
                  <c:x val="-0.12155555555555556"/>
                  <c:y val="-1.4486391255887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80-4330-9B17-8E0A68D8B6B2}"/>
                </c:ext>
              </c:extLst>
            </c:dLbl>
            <c:dLbl>
              <c:idx val="8"/>
              <c:layout>
                <c:manualLayout>
                  <c:x val="-3.4062554680664915E-2"/>
                  <c:y val="9.0536439794340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80-4330-9B17-8E0A68D8B6B2}"/>
                </c:ext>
              </c:extLst>
            </c:dLbl>
            <c:dLbl>
              <c:idx val="9"/>
              <c:layout>
                <c:manualLayout>
                  <c:x val="-6.4618110236220577E-2"/>
                  <c:y val="-0.114943012260453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80-4330-9B17-8E0A68D8B6B2}"/>
                </c:ext>
              </c:extLst>
            </c:dLbl>
            <c:dLbl>
              <c:idx val="10"/>
              <c:layout>
                <c:manualLayout>
                  <c:x val="-4.2395888013998351E-2"/>
                  <c:y val="-9.2111962032143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80-4330-9B17-8E0A68D8B6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2288276465441818E-2"/>
                  <c:y val="0.3313739428404782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Yield_Prediction!$A$2:$A$12</c:f>
              <c:strCache>
                <c:ptCount val="11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  <c:pt idx="10">
                  <c:v>2023-24</c:v>
                </c:pt>
              </c:strCache>
            </c:strRef>
          </c:xVal>
          <c:yVal>
            <c:numRef>
              <c:f>Yield_Prediction!$B$2:$B$12</c:f>
              <c:numCache>
                <c:formatCode>General</c:formatCode>
                <c:ptCount val="11"/>
                <c:pt idx="0">
                  <c:v>705.1</c:v>
                </c:pt>
                <c:pt idx="1">
                  <c:v>792.9</c:v>
                </c:pt>
                <c:pt idx="2">
                  <c:v>842.7</c:v>
                </c:pt>
                <c:pt idx="3">
                  <c:v>823.1</c:v>
                </c:pt>
                <c:pt idx="4">
                  <c:v>803.3</c:v>
                </c:pt>
                <c:pt idx="5">
                  <c:v>922</c:v>
                </c:pt>
                <c:pt idx="6">
                  <c:v>845.1</c:v>
                </c:pt>
                <c:pt idx="7">
                  <c:v>704.7</c:v>
                </c:pt>
                <c:pt idx="8" formatCode="0.00">
                  <c:v>830.3818</c:v>
                </c:pt>
                <c:pt idx="9" formatCode="0.00">
                  <c:v>836.05200000000002</c:v>
                </c:pt>
                <c:pt idx="10" formatCode="0.00">
                  <c:v>841.72220000000004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380-4330-9B17-8E0A68D8B6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3382959"/>
        <c:axId val="2036190383"/>
      </c:scatterChart>
      <c:valAx>
        <c:axId val="333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190383"/>
        <c:crosses val="autoZero"/>
        <c:crossBetween val="midCat"/>
      </c:valAx>
      <c:valAx>
        <c:axId val="203619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82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FEB17-0BE5-4B34-B235-CEAA1F2489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CCF1D9-66B2-43EA-8C78-E133EDE2D70D}">
      <dgm:prSet/>
      <dgm:spPr/>
      <dgm:t>
        <a:bodyPr/>
        <a:lstStyle/>
        <a:p>
          <a:r>
            <a:rPr lang="en-US"/>
            <a:t>Data Cleaning : MS Excel 365</a:t>
          </a:r>
        </a:p>
      </dgm:t>
    </dgm:pt>
    <dgm:pt modelId="{68B4D05E-4CB4-436B-A002-7AB5837E5852}" type="parTrans" cxnId="{51EB1BDD-DE15-4268-8D9F-2CB03BABD8A5}">
      <dgm:prSet/>
      <dgm:spPr/>
      <dgm:t>
        <a:bodyPr/>
        <a:lstStyle/>
        <a:p>
          <a:endParaRPr lang="en-US"/>
        </a:p>
      </dgm:t>
    </dgm:pt>
    <dgm:pt modelId="{C6A5B04C-E443-4989-A093-D40ADF9BD06C}" type="sibTrans" cxnId="{51EB1BDD-DE15-4268-8D9F-2CB03BABD8A5}">
      <dgm:prSet/>
      <dgm:spPr/>
      <dgm:t>
        <a:bodyPr/>
        <a:lstStyle/>
        <a:p>
          <a:endParaRPr lang="en-US"/>
        </a:p>
      </dgm:t>
    </dgm:pt>
    <dgm:pt modelId="{1C7893C7-533E-4F74-AFDF-7AA03EC715CC}">
      <dgm:prSet/>
      <dgm:spPr/>
      <dgm:t>
        <a:bodyPr/>
        <a:lstStyle/>
        <a:p>
          <a:r>
            <a:rPr lang="en-US"/>
            <a:t>Database : MYSQL Server 8.0</a:t>
          </a:r>
        </a:p>
      </dgm:t>
    </dgm:pt>
    <dgm:pt modelId="{2385EE5B-9EF6-4456-956A-3EDC937D7DA5}" type="parTrans" cxnId="{8AE65701-57E5-46CB-BC51-27CC61A93431}">
      <dgm:prSet/>
      <dgm:spPr/>
      <dgm:t>
        <a:bodyPr/>
        <a:lstStyle/>
        <a:p>
          <a:endParaRPr lang="en-US"/>
        </a:p>
      </dgm:t>
    </dgm:pt>
    <dgm:pt modelId="{6668800F-DBBE-4066-BD08-0F718625581D}" type="sibTrans" cxnId="{8AE65701-57E5-46CB-BC51-27CC61A93431}">
      <dgm:prSet/>
      <dgm:spPr/>
      <dgm:t>
        <a:bodyPr/>
        <a:lstStyle/>
        <a:p>
          <a:endParaRPr lang="en-US"/>
        </a:p>
      </dgm:t>
    </dgm:pt>
    <dgm:pt modelId="{1C75EF96-065C-48F1-9F1C-655B4DB4237E}">
      <dgm:prSet/>
      <dgm:spPr/>
      <dgm:t>
        <a:bodyPr/>
        <a:lstStyle/>
        <a:p>
          <a:r>
            <a:rPr lang="en-US"/>
            <a:t>Visualization : Power BI</a:t>
          </a:r>
        </a:p>
      </dgm:t>
    </dgm:pt>
    <dgm:pt modelId="{BBC95585-0A1D-411E-8B5C-EEAD0EB4002D}" type="parTrans" cxnId="{94A8CA1C-BBA4-4100-8A10-1CF4C88C1271}">
      <dgm:prSet/>
      <dgm:spPr/>
      <dgm:t>
        <a:bodyPr/>
        <a:lstStyle/>
        <a:p>
          <a:endParaRPr lang="en-US"/>
        </a:p>
      </dgm:t>
    </dgm:pt>
    <dgm:pt modelId="{804A9341-93A7-45D5-B9D3-6465CB5705C3}" type="sibTrans" cxnId="{94A8CA1C-BBA4-4100-8A10-1CF4C88C1271}">
      <dgm:prSet/>
      <dgm:spPr/>
      <dgm:t>
        <a:bodyPr/>
        <a:lstStyle/>
        <a:p>
          <a:endParaRPr lang="en-US"/>
        </a:p>
      </dgm:t>
    </dgm:pt>
    <dgm:pt modelId="{FE81DCF8-6D1A-4377-8390-1A96E087B863}" type="pres">
      <dgm:prSet presAssocID="{093FEB17-0BE5-4B34-B235-CEAA1F2489BC}" presName="root" presStyleCnt="0">
        <dgm:presLayoutVars>
          <dgm:dir/>
          <dgm:resizeHandles val="exact"/>
        </dgm:presLayoutVars>
      </dgm:prSet>
      <dgm:spPr/>
    </dgm:pt>
    <dgm:pt modelId="{B4AB3C65-6F9C-412A-9628-EF75B57D840C}" type="pres">
      <dgm:prSet presAssocID="{A1CCF1D9-66B2-43EA-8C78-E133EDE2D70D}" presName="compNode" presStyleCnt="0"/>
      <dgm:spPr/>
    </dgm:pt>
    <dgm:pt modelId="{ADC44921-5652-46FF-A14A-71B0F95F5C02}" type="pres">
      <dgm:prSet presAssocID="{A1CCF1D9-66B2-43EA-8C78-E133EDE2D7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E08078-E28C-4F3C-A83E-52C662CC4D9F}" type="pres">
      <dgm:prSet presAssocID="{A1CCF1D9-66B2-43EA-8C78-E133EDE2D70D}" presName="spaceRect" presStyleCnt="0"/>
      <dgm:spPr/>
    </dgm:pt>
    <dgm:pt modelId="{A4FD3FC7-AB38-4272-A270-646CFB1EB86A}" type="pres">
      <dgm:prSet presAssocID="{A1CCF1D9-66B2-43EA-8C78-E133EDE2D70D}" presName="textRect" presStyleLbl="revTx" presStyleIdx="0" presStyleCnt="3">
        <dgm:presLayoutVars>
          <dgm:chMax val="1"/>
          <dgm:chPref val="1"/>
        </dgm:presLayoutVars>
      </dgm:prSet>
      <dgm:spPr/>
    </dgm:pt>
    <dgm:pt modelId="{69D3CE9B-250F-4719-848C-8C3F3A1D448B}" type="pres">
      <dgm:prSet presAssocID="{C6A5B04C-E443-4989-A093-D40ADF9BD06C}" presName="sibTrans" presStyleCnt="0"/>
      <dgm:spPr/>
    </dgm:pt>
    <dgm:pt modelId="{7DD5B4C4-A0C5-4C83-93D9-EA7FE9E7C1B3}" type="pres">
      <dgm:prSet presAssocID="{1C7893C7-533E-4F74-AFDF-7AA03EC715CC}" presName="compNode" presStyleCnt="0"/>
      <dgm:spPr/>
    </dgm:pt>
    <dgm:pt modelId="{5A5F6375-17CF-4610-A5CD-2BE8BDF41407}" type="pres">
      <dgm:prSet presAssocID="{1C7893C7-533E-4F74-AFDF-7AA03EC715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405A50-B8AB-4EED-9BAB-71F76DCE7C8C}" type="pres">
      <dgm:prSet presAssocID="{1C7893C7-533E-4F74-AFDF-7AA03EC715CC}" presName="spaceRect" presStyleCnt="0"/>
      <dgm:spPr/>
    </dgm:pt>
    <dgm:pt modelId="{0701E96D-E09A-4EC2-8E09-ED9F443F1022}" type="pres">
      <dgm:prSet presAssocID="{1C7893C7-533E-4F74-AFDF-7AA03EC715CC}" presName="textRect" presStyleLbl="revTx" presStyleIdx="1" presStyleCnt="3">
        <dgm:presLayoutVars>
          <dgm:chMax val="1"/>
          <dgm:chPref val="1"/>
        </dgm:presLayoutVars>
      </dgm:prSet>
      <dgm:spPr/>
    </dgm:pt>
    <dgm:pt modelId="{7FDD7F00-EACF-428C-9C23-35E09FECB3F5}" type="pres">
      <dgm:prSet presAssocID="{6668800F-DBBE-4066-BD08-0F718625581D}" presName="sibTrans" presStyleCnt="0"/>
      <dgm:spPr/>
    </dgm:pt>
    <dgm:pt modelId="{CE3CBBFC-2CE4-4EB7-BF4A-281A00537D93}" type="pres">
      <dgm:prSet presAssocID="{1C75EF96-065C-48F1-9F1C-655B4DB4237E}" presName="compNode" presStyleCnt="0"/>
      <dgm:spPr/>
    </dgm:pt>
    <dgm:pt modelId="{725C6A3F-7163-451A-8204-6D45E429A46B}" type="pres">
      <dgm:prSet presAssocID="{1C75EF96-065C-48F1-9F1C-655B4DB423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5FB241A-9BE5-4DB9-881B-18D77A5B5A3E}" type="pres">
      <dgm:prSet presAssocID="{1C75EF96-065C-48F1-9F1C-655B4DB4237E}" presName="spaceRect" presStyleCnt="0"/>
      <dgm:spPr/>
    </dgm:pt>
    <dgm:pt modelId="{6D7A7C27-5B16-4349-AA12-F192837959DF}" type="pres">
      <dgm:prSet presAssocID="{1C75EF96-065C-48F1-9F1C-655B4DB423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65701-57E5-46CB-BC51-27CC61A93431}" srcId="{093FEB17-0BE5-4B34-B235-CEAA1F2489BC}" destId="{1C7893C7-533E-4F74-AFDF-7AA03EC715CC}" srcOrd="1" destOrd="0" parTransId="{2385EE5B-9EF6-4456-956A-3EDC937D7DA5}" sibTransId="{6668800F-DBBE-4066-BD08-0F718625581D}"/>
    <dgm:cxn modelId="{94A8CA1C-BBA4-4100-8A10-1CF4C88C1271}" srcId="{093FEB17-0BE5-4B34-B235-CEAA1F2489BC}" destId="{1C75EF96-065C-48F1-9F1C-655B4DB4237E}" srcOrd="2" destOrd="0" parTransId="{BBC95585-0A1D-411E-8B5C-EEAD0EB4002D}" sibTransId="{804A9341-93A7-45D5-B9D3-6465CB5705C3}"/>
    <dgm:cxn modelId="{42DD0544-12E9-40A6-A290-B6EDA0D7885A}" type="presOf" srcId="{093FEB17-0BE5-4B34-B235-CEAA1F2489BC}" destId="{FE81DCF8-6D1A-4377-8390-1A96E087B863}" srcOrd="0" destOrd="0" presId="urn:microsoft.com/office/officeart/2018/2/layout/IconLabelList"/>
    <dgm:cxn modelId="{97D4C1DB-36C6-4F2D-851B-6F46615A867A}" type="presOf" srcId="{A1CCF1D9-66B2-43EA-8C78-E133EDE2D70D}" destId="{A4FD3FC7-AB38-4272-A270-646CFB1EB86A}" srcOrd="0" destOrd="0" presId="urn:microsoft.com/office/officeart/2018/2/layout/IconLabelList"/>
    <dgm:cxn modelId="{51EB1BDD-DE15-4268-8D9F-2CB03BABD8A5}" srcId="{093FEB17-0BE5-4B34-B235-CEAA1F2489BC}" destId="{A1CCF1D9-66B2-43EA-8C78-E133EDE2D70D}" srcOrd="0" destOrd="0" parTransId="{68B4D05E-4CB4-436B-A002-7AB5837E5852}" sibTransId="{C6A5B04C-E443-4989-A093-D40ADF9BD06C}"/>
    <dgm:cxn modelId="{F17F99E3-125D-44E8-B181-D29C22363EEC}" type="presOf" srcId="{1C75EF96-065C-48F1-9F1C-655B4DB4237E}" destId="{6D7A7C27-5B16-4349-AA12-F192837959DF}" srcOrd="0" destOrd="0" presId="urn:microsoft.com/office/officeart/2018/2/layout/IconLabelList"/>
    <dgm:cxn modelId="{599425FE-F4D8-439A-809E-D97AF310BADA}" type="presOf" srcId="{1C7893C7-533E-4F74-AFDF-7AA03EC715CC}" destId="{0701E96D-E09A-4EC2-8E09-ED9F443F1022}" srcOrd="0" destOrd="0" presId="urn:microsoft.com/office/officeart/2018/2/layout/IconLabelList"/>
    <dgm:cxn modelId="{00E08EAF-648A-406C-BE74-B4CDED9A7A31}" type="presParOf" srcId="{FE81DCF8-6D1A-4377-8390-1A96E087B863}" destId="{B4AB3C65-6F9C-412A-9628-EF75B57D840C}" srcOrd="0" destOrd="0" presId="urn:microsoft.com/office/officeart/2018/2/layout/IconLabelList"/>
    <dgm:cxn modelId="{2FD361B3-01D9-416A-97A6-A4DAFEF38DA9}" type="presParOf" srcId="{B4AB3C65-6F9C-412A-9628-EF75B57D840C}" destId="{ADC44921-5652-46FF-A14A-71B0F95F5C02}" srcOrd="0" destOrd="0" presId="urn:microsoft.com/office/officeart/2018/2/layout/IconLabelList"/>
    <dgm:cxn modelId="{13D9286F-3719-43D8-8BB0-91B2335E9A50}" type="presParOf" srcId="{B4AB3C65-6F9C-412A-9628-EF75B57D840C}" destId="{0DE08078-E28C-4F3C-A83E-52C662CC4D9F}" srcOrd="1" destOrd="0" presId="urn:microsoft.com/office/officeart/2018/2/layout/IconLabelList"/>
    <dgm:cxn modelId="{29D5AE9A-91A2-4328-8E4F-373FA324DED4}" type="presParOf" srcId="{B4AB3C65-6F9C-412A-9628-EF75B57D840C}" destId="{A4FD3FC7-AB38-4272-A270-646CFB1EB86A}" srcOrd="2" destOrd="0" presId="urn:microsoft.com/office/officeart/2018/2/layout/IconLabelList"/>
    <dgm:cxn modelId="{E36D5B54-2D51-46B1-A4E0-A665713BC386}" type="presParOf" srcId="{FE81DCF8-6D1A-4377-8390-1A96E087B863}" destId="{69D3CE9B-250F-4719-848C-8C3F3A1D448B}" srcOrd="1" destOrd="0" presId="urn:microsoft.com/office/officeart/2018/2/layout/IconLabelList"/>
    <dgm:cxn modelId="{56BE28CE-6457-4E30-BFA6-7891BA5664E4}" type="presParOf" srcId="{FE81DCF8-6D1A-4377-8390-1A96E087B863}" destId="{7DD5B4C4-A0C5-4C83-93D9-EA7FE9E7C1B3}" srcOrd="2" destOrd="0" presId="urn:microsoft.com/office/officeart/2018/2/layout/IconLabelList"/>
    <dgm:cxn modelId="{FF49600E-66CA-45C0-B301-D07B961D52C2}" type="presParOf" srcId="{7DD5B4C4-A0C5-4C83-93D9-EA7FE9E7C1B3}" destId="{5A5F6375-17CF-4610-A5CD-2BE8BDF41407}" srcOrd="0" destOrd="0" presId="urn:microsoft.com/office/officeart/2018/2/layout/IconLabelList"/>
    <dgm:cxn modelId="{4991592B-7077-4926-B292-0EB340CB4320}" type="presParOf" srcId="{7DD5B4C4-A0C5-4C83-93D9-EA7FE9E7C1B3}" destId="{40405A50-B8AB-4EED-9BAB-71F76DCE7C8C}" srcOrd="1" destOrd="0" presId="urn:microsoft.com/office/officeart/2018/2/layout/IconLabelList"/>
    <dgm:cxn modelId="{FEB8D665-2E3F-4877-926E-B9069B01E69C}" type="presParOf" srcId="{7DD5B4C4-A0C5-4C83-93D9-EA7FE9E7C1B3}" destId="{0701E96D-E09A-4EC2-8E09-ED9F443F1022}" srcOrd="2" destOrd="0" presId="urn:microsoft.com/office/officeart/2018/2/layout/IconLabelList"/>
    <dgm:cxn modelId="{DE5D0F15-85E5-4E3F-BA84-16573E557637}" type="presParOf" srcId="{FE81DCF8-6D1A-4377-8390-1A96E087B863}" destId="{7FDD7F00-EACF-428C-9C23-35E09FECB3F5}" srcOrd="3" destOrd="0" presId="urn:microsoft.com/office/officeart/2018/2/layout/IconLabelList"/>
    <dgm:cxn modelId="{3DC975C5-C1FA-4A32-8F6F-65740F961ACC}" type="presParOf" srcId="{FE81DCF8-6D1A-4377-8390-1A96E087B863}" destId="{CE3CBBFC-2CE4-4EB7-BF4A-281A00537D93}" srcOrd="4" destOrd="0" presId="urn:microsoft.com/office/officeart/2018/2/layout/IconLabelList"/>
    <dgm:cxn modelId="{CCAC5B18-C407-4058-8F6C-F06341BBB5BB}" type="presParOf" srcId="{CE3CBBFC-2CE4-4EB7-BF4A-281A00537D93}" destId="{725C6A3F-7163-451A-8204-6D45E429A46B}" srcOrd="0" destOrd="0" presId="urn:microsoft.com/office/officeart/2018/2/layout/IconLabelList"/>
    <dgm:cxn modelId="{2FF64F80-3B7F-4195-BA79-34F49CBF5B60}" type="presParOf" srcId="{CE3CBBFC-2CE4-4EB7-BF4A-281A00537D93}" destId="{25FB241A-9BE5-4DB9-881B-18D77A5B5A3E}" srcOrd="1" destOrd="0" presId="urn:microsoft.com/office/officeart/2018/2/layout/IconLabelList"/>
    <dgm:cxn modelId="{D091BCFD-DA3B-44E3-8042-6C94663A8CE8}" type="presParOf" srcId="{CE3CBBFC-2CE4-4EB7-BF4A-281A00537D93}" destId="{6D7A7C27-5B16-4349-AA12-F192837959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B75D5D-A04A-4F40-8799-65DDB357F9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0D06FE-8C78-4E42-88D9-06C8C29CBBDB}">
      <dgm:prSet/>
      <dgm:spPr/>
      <dgm:t>
        <a:bodyPr/>
        <a:lstStyle/>
        <a:p>
          <a:r>
            <a:rPr lang="en-US"/>
            <a:t>I analysed in Excel as I was unable to perform in Python/R.</a:t>
          </a:r>
        </a:p>
      </dgm:t>
    </dgm:pt>
    <dgm:pt modelId="{BE9A6406-19F4-4D6B-BC13-315BED80BBD4}" type="parTrans" cxnId="{1B3C7B87-FE5E-490B-8E8B-54B8EC2CEFC8}">
      <dgm:prSet/>
      <dgm:spPr/>
      <dgm:t>
        <a:bodyPr/>
        <a:lstStyle/>
        <a:p>
          <a:endParaRPr lang="en-US"/>
        </a:p>
      </dgm:t>
    </dgm:pt>
    <dgm:pt modelId="{5F9DECE3-E7D0-4F47-9EFC-BD0F04689D0B}" type="sibTrans" cxnId="{1B3C7B87-FE5E-490B-8E8B-54B8EC2CEFC8}">
      <dgm:prSet/>
      <dgm:spPr/>
      <dgm:t>
        <a:bodyPr/>
        <a:lstStyle/>
        <a:p>
          <a:endParaRPr lang="en-US"/>
        </a:p>
      </dgm:t>
    </dgm:pt>
    <dgm:pt modelId="{2C87F05D-47EE-4059-A786-3C31A31F33EE}">
      <dgm:prSet/>
      <dgm:spPr/>
      <dgm:t>
        <a:bodyPr/>
        <a:lstStyle/>
        <a:p>
          <a:r>
            <a:rPr lang="en-US"/>
            <a:t>I used Linear Regression Method for the same.</a:t>
          </a:r>
        </a:p>
      </dgm:t>
    </dgm:pt>
    <dgm:pt modelId="{646B0844-9B21-4918-856E-5DDC0BB5621A}" type="parTrans" cxnId="{96504EF8-D1E3-48F7-BA6F-5A9659D17A77}">
      <dgm:prSet/>
      <dgm:spPr/>
      <dgm:t>
        <a:bodyPr/>
        <a:lstStyle/>
        <a:p>
          <a:endParaRPr lang="en-US"/>
        </a:p>
      </dgm:t>
    </dgm:pt>
    <dgm:pt modelId="{981B1837-3B9A-4E4B-A08F-4B76F0C1E0B7}" type="sibTrans" cxnId="{96504EF8-D1E3-48F7-BA6F-5A9659D17A77}">
      <dgm:prSet/>
      <dgm:spPr/>
      <dgm:t>
        <a:bodyPr/>
        <a:lstStyle/>
        <a:p>
          <a:endParaRPr lang="en-US"/>
        </a:p>
      </dgm:t>
    </dgm:pt>
    <dgm:pt modelId="{611FB4F3-14C3-456A-BEE7-D7227325928B}">
      <dgm:prSet/>
      <dgm:spPr/>
      <dgm:t>
        <a:bodyPr/>
        <a:lstStyle/>
        <a:p>
          <a:r>
            <a:rPr lang="en-US"/>
            <a:t>The Equation of Line was : y = 5.6702x + 779.35</a:t>
          </a:r>
        </a:p>
      </dgm:t>
    </dgm:pt>
    <dgm:pt modelId="{1F0CBF22-A5B5-4830-B76A-D7C1ACE06092}" type="parTrans" cxnId="{38769E58-9479-47CF-B47C-FF867805F8DF}">
      <dgm:prSet/>
      <dgm:spPr/>
      <dgm:t>
        <a:bodyPr/>
        <a:lstStyle/>
        <a:p>
          <a:endParaRPr lang="en-US"/>
        </a:p>
      </dgm:t>
    </dgm:pt>
    <dgm:pt modelId="{2E836FAE-A2AE-4FB4-BF65-6C943E117ACC}" type="sibTrans" cxnId="{38769E58-9479-47CF-B47C-FF867805F8DF}">
      <dgm:prSet/>
      <dgm:spPr/>
      <dgm:t>
        <a:bodyPr/>
        <a:lstStyle/>
        <a:p>
          <a:endParaRPr lang="en-US"/>
        </a:p>
      </dgm:t>
    </dgm:pt>
    <dgm:pt modelId="{637E51CE-04D2-4022-BD98-3B6994492833}">
      <dgm:prSet/>
      <dgm:spPr/>
      <dgm:t>
        <a:bodyPr/>
        <a:lstStyle/>
        <a:p>
          <a:r>
            <a:rPr lang="en-US"/>
            <a:t>Here, 'x' represents the numerical years, and 'y' represents the predicted yield.</a:t>
          </a:r>
        </a:p>
      </dgm:t>
    </dgm:pt>
    <dgm:pt modelId="{A414919C-3017-409C-9A9C-BB11BB2C0343}" type="parTrans" cxnId="{5990D0EF-A576-49D2-9C79-9BD6F4C68192}">
      <dgm:prSet/>
      <dgm:spPr/>
      <dgm:t>
        <a:bodyPr/>
        <a:lstStyle/>
        <a:p>
          <a:endParaRPr lang="en-US"/>
        </a:p>
      </dgm:t>
    </dgm:pt>
    <dgm:pt modelId="{6307BFE6-1378-4635-ACAA-463AD36BBDB7}" type="sibTrans" cxnId="{5990D0EF-A576-49D2-9C79-9BD6F4C68192}">
      <dgm:prSet/>
      <dgm:spPr/>
      <dgm:t>
        <a:bodyPr/>
        <a:lstStyle/>
        <a:p>
          <a:endParaRPr lang="en-US"/>
        </a:p>
      </dgm:t>
    </dgm:pt>
    <dgm:pt modelId="{EFC4A254-E2F9-4D6C-B68F-7A3090B7AF00}" type="pres">
      <dgm:prSet presAssocID="{52B75D5D-A04A-4F40-8799-65DDB357F9B9}" presName="linear" presStyleCnt="0">
        <dgm:presLayoutVars>
          <dgm:animLvl val="lvl"/>
          <dgm:resizeHandles val="exact"/>
        </dgm:presLayoutVars>
      </dgm:prSet>
      <dgm:spPr/>
    </dgm:pt>
    <dgm:pt modelId="{C9B2A1DD-408E-42B1-81FE-5B21412FCB06}" type="pres">
      <dgm:prSet presAssocID="{A90D06FE-8C78-4E42-88D9-06C8C29CBB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7513E1-95A0-42F6-8B87-ADE4EFDCDA42}" type="pres">
      <dgm:prSet presAssocID="{5F9DECE3-E7D0-4F47-9EFC-BD0F04689D0B}" presName="spacer" presStyleCnt="0"/>
      <dgm:spPr/>
    </dgm:pt>
    <dgm:pt modelId="{E64D375C-D41E-46BA-82C2-1DA93F58E2DA}" type="pres">
      <dgm:prSet presAssocID="{2C87F05D-47EE-4059-A786-3C31A31F33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33D171-DBDB-4F1E-8C80-686700DCDCD3}" type="pres">
      <dgm:prSet presAssocID="{981B1837-3B9A-4E4B-A08F-4B76F0C1E0B7}" presName="spacer" presStyleCnt="0"/>
      <dgm:spPr/>
    </dgm:pt>
    <dgm:pt modelId="{7B7160C9-4217-4866-9844-DDFB3E47CE5F}" type="pres">
      <dgm:prSet presAssocID="{611FB4F3-14C3-456A-BEE7-D722732592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2FAC7B-FF30-4AF7-9E7B-7E9D17E0D0C7}" type="pres">
      <dgm:prSet presAssocID="{2E836FAE-A2AE-4FB4-BF65-6C943E117ACC}" presName="spacer" presStyleCnt="0"/>
      <dgm:spPr/>
    </dgm:pt>
    <dgm:pt modelId="{EE5F93F2-8754-450C-B488-C22D81E2BF88}" type="pres">
      <dgm:prSet presAssocID="{637E51CE-04D2-4022-BD98-3B69944928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4DE932-B624-47B9-8A16-8EA3F4BD3D56}" type="presOf" srcId="{2C87F05D-47EE-4059-A786-3C31A31F33EE}" destId="{E64D375C-D41E-46BA-82C2-1DA93F58E2DA}" srcOrd="0" destOrd="0" presId="urn:microsoft.com/office/officeart/2005/8/layout/vList2"/>
    <dgm:cxn modelId="{38769E58-9479-47CF-B47C-FF867805F8DF}" srcId="{52B75D5D-A04A-4F40-8799-65DDB357F9B9}" destId="{611FB4F3-14C3-456A-BEE7-D7227325928B}" srcOrd="2" destOrd="0" parTransId="{1F0CBF22-A5B5-4830-B76A-D7C1ACE06092}" sibTransId="{2E836FAE-A2AE-4FB4-BF65-6C943E117ACC}"/>
    <dgm:cxn modelId="{1B3C7B87-FE5E-490B-8E8B-54B8EC2CEFC8}" srcId="{52B75D5D-A04A-4F40-8799-65DDB357F9B9}" destId="{A90D06FE-8C78-4E42-88D9-06C8C29CBBDB}" srcOrd="0" destOrd="0" parTransId="{BE9A6406-19F4-4D6B-BC13-315BED80BBD4}" sibTransId="{5F9DECE3-E7D0-4F47-9EFC-BD0F04689D0B}"/>
    <dgm:cxn modelId="{F8847F8B-DBBE-4E62-8F6F-B92DA6041863}" type="presOf" srcId="{611FB4F3-14C3-456A-BEE7-D7227325928B}" destId="{7B7160C9-4217-4866-9844-DDFB3E47CE5F}" srcOrd="0" destOrd="0" presId="urn:microsoft.com/office/officeart/2005/8/layout/vList2"/>
    <dgm:cxn modelId="{F032C0A8-D76E-4917-85C0-3669FB366176}" type="presOf" srcId="{52B75D5D-A04A-4F40-8799-65DDB357F9B9}" destId="{EFC4A254-E2F9-4D6C-B68F-7A3090B7AF00}" srcOrd="0" destOrd="0" presId="urn:microsoft.com/office/officeart/2005/8/layout/vList2"/>
    <dgm:cxn modelId="{A3A1DBC2-9685-4D85-BE75-F4111D04B8F0}" type="presOf" srcId="{A90D06FE-8C78-4E42-88D9-06C8C29CBBDB}" destId="{C9B2A1DD-408E-42B1-81FE-5B21412FCB06}" srcOrd="0" destOrd="0" presId="urn:microsoft.com/office/officeart/2005/8/layout/vList2"/>
    <dgm:cxn modelId="{232CEBCA-F962-4D5E-8899-3BB43F62ECDC}" type="presOf" srcId="{637E51CE-04D2-4022-BD98-3B6994492833}" destId="{EE5F93F2-8754-450C-B488-C22D81E2BF88}" srcOrd="0" destOrd="0" presId="urn:microsoft.com/office/officeart/2005/8/layout/vList2"/>
    <dgm:cxn modelId="{5990D0EF-A576-49D2-9C79-9BD6F4C68192}" srcId="{52B75D5D-A04A-4F40-8799-65DDB357F9B9}" destId="{637E51CE-04D2-4022-BD98-3B6994492833}" srcOrd="3" destOrd="0" parTransId="{A414919C-3017-409C-9A9C-BB11BB2C0343}" sibTransId="{6307BFE6-1378-4635-ACAA-463AD36BBDB7}"/>
    <dgm:cxn modelId="{96504EF8-D1E3-48F7-BA6F-5A9659D17A77}" srcId="{52B75D5D-A04A-4F40-8799-65DDB357F9B9}" destId="{2C87F05D-47EE-4059-A786-3C31A31F33EE}" srcOrd="1" destOrd="0" parTransId="{646B0844-9B21-4918-856E-5DDC0BB5621A}" sibTransId="{981B1837-3B9A-4E4B-A08F-4B76F0C1E0B7}"/>
    <dgm:cxn modelId="{CFCBED80-5BC3-44A5-A601-F655962F0582}" type="presParOf" srcId="{EFC4A254-E2F9-4D6C-B68F-7A3090B7AF00}" destId="{C9B2A1DD-408E-42B1-81FE-5B21412FCB06}" srcOrd="0" destOrd="0" presId="urn:microsoft.com/office/officeart/2005/8/layout/vList2"/>
    <dgm:cxn modelId="{AD638A61-57AD-4611-95CD-062687A8038D}" type="presParOf" srcId="{EFC4A254-E2F9-4D6C-B68F-7A3090B7AF00}" destId="{557513E1-95A0-42F6-8B87-ADE4EFDCDA42}" srcOrd="1" destOrd="0" presId="urn:microsoft.com/office/officeart/2005/8/layout/vList2"/>
    <dgm:cxn modelId="{16F28A90-396F-4177-9A8C-AD36342EC993}" type="presParOf" srcId="{EFC4A254-E2F9-4D6C-B68F-7A3090B7AF00}" destId="{E64D375C-D41E-46BA-82C2-1DA93F58E2DA}" srcOrd="2" destOrd="0" presId="urn:microsoft.com/office/officeart/2005/8/layout/vList2"/>
    <dgm:cxn modelId="{5661B443-1744-479A-B002-C2AF53AA12DC}" type="presParOf" srcId="{EFC4A254-E2F9-4D6C-B68F-7A3090B7AF00}" destId="{B933D171-DBDB-4F1E-8C80-686700DCDCD3}" srcOrd="3" destOrd="0" presId="urn:microsoft.com/office/officeart/2005/8/layout/vList2"/>
    <dgm:cxn modelId="{108C8873-F39E-402B-BD76-F37D9904B8CF}" type="presParOf" srcId="{EFC4A254-E2F9-4D6C-B68F-7A3090B7AF00}" destId="{7B7160C9-4217-4866-9844-DDFB3E47CE5F}" srcOrd="4" destOrd="0" presId="urn:microsoft.com/office/officeart/2005/8/layout/vList2"/>
    <dgm:cxn modelId="{B393C7F0-E0A1-4C11-8C12-F34A5E02BF64}" type="presParOf" srcId="{EFC4A254-E2F9-4D6C-B68F-7A3090B7AF00}" destId="{482FAC7B-FF30-4AF7-9E7B-7E9D17E0D0C7}" srcOrd="5" destOrd="0" presId="urn:microsoft.com/office/officeart/2005/8/layout/vList2"/>
    <dgm:cxn modelId="{06E5E271-3998-4F66-B1D5-9B23E97EDD7D}" type="presParOf" srcId="{EFC4A254-E2F9-4D6C-B68F-7A3090B7AF00}" destId="{EE5F93F2-8754-450C-B488-C22D81E2BF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528181-40DF-41DC-BE18-56A09E0E71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6EA75B-7587-447B-85B4-B1DC5249219D}">
      <dgm:prSet/>
      <dgm:spPr/>
      <dgm:t>
        <a:bodyPr/>
        <a:lstStyle/>
        <a:p>
          <a:r>
            <a:rPr lang="en-US"/>
            <a:t>I analysed the Data in Power BI as well &amp; created meaningful visualizations.</a:t>
          </a:r>
        </a:p>
      </dgm:t>
    </dgm:pt>
    <dgm:pt modelId="{D230B425-5E46-4304-ADDE-1204AB1CCA03}" type="parTrans" cxnId="{2F4821C5-6CAD-420A-916A-C9C672280B2E}">
      <dgm:prSet/>
      <dgm:spPr/>
      <dgm:t>
        <a:bodyPr/>
        <a:lstStyle/>
        <a:p>
          <a:endParaRPr lang="en-US"/>
        </a:p>
      </dgm:t>
    </dgm:pt>
    <dgm:pt modelId="{4E90AE0B-02A6-4432-9287-51D03FC3665E}" type="sibTrans" cxnId="{2F4821C5-6CAD-420A-916A-C9C672280B2E}">
      <dgm:prSet/>
      <dgm:spPr/>
      <dgm:t>
        <a:bodyPr/>
        <a:lstStyle/>
        <a:p>
          <a:endParaRPr lang="en-US"/>
        </a:p>
      </dgm:t>
    </dgm:pt>
    <dgm:pt modelId="{3EED33A3-D433-4343-A735-DC657EB7F110}">
      <dgm:prSet/>
      <dgm:spPr/>
      <dgm:t>
        <a:bodyPr/>
        <a:lstStyle/>
        <a:p>
          <a:r>
            <a:rPr lang="en-IN"/>
            <a:t>Parameters Analysed : </a:t>
          </a:r>
          <a:endParaRPr lang="en-US"/>
        </a:p>
      </dgm:t>
    </dgm:pt>
    <dgm:pt modelId="{FF21D331-1252-4413-9863-A9FA6B224DB7}" type="parTrans" cxnId="{815354DA-8D63-4F61-9497-83DBFBD847AF}">
      <dgm:prSet/>
      <dgm:spPr/>
      <dgm:t>
        <a:bodyPr/>
        <a:lstStyle/>
        <a:p>
          <a:endParaRPr lang="en-US"/>
        </a:p>
      </dgm:t>
    </dgm:pt>
    <dgm:pt modelId="{D0028BED-BC3D-41CE-ADFF-5D7718936276}" type="sibTrans" cxnId="{815354DA-8D63-4F61-9497-83DBFBD847AF}">
      <dgm:prSet/>
      <dgm:spPr/>
      <dgm:t>
        <a:bodyPr/>
        <a:lstStyle/>
        <a:p>
          <a:endParaRPr lang="en-US"/>
        </a:p>
      </dgm:t>
    </dgm:pt>
    <dgm:pt modelId="{5B41BD5C-3F4D-45DA-99AE-BD813A7C5BBA}">
      <dgm:prSet/>
      <dgm:spPr/>
      <dgm:t>
        <a:bodyPr/>
        <a:lstStyle/>
        <a:p>
          <a:r>
            <a:rPr lang="en-IN"/>
            <a:t>A) MIN Rainfall (mm)</a:t>
          </a:r>
          <a:endParaRPr lang="en-US"/>
        </a:p>
      </dgm:t>
    </dgm:pt>
    <dgm:pt modelId="{CE9205DD-CD2C-4CB3-90E9-09846FA73CD2}" type="parTrans" cxnId="{A0FCC7B2-36E3-4344-8BE4-11668F0ACAD1}">
      <dgm:prSet/>
      <dgm:spPr/>
      <dgm:t>
        <a:bodyPr/>
        <a:lstStyle/>
        <a:p>
          <a:endParaRPr lang="en-US"/>
        </a:p>
      </dgm:t>
    </dgm:pt>
    <dgm:pt modelId="{4B92958B-246C-4AF2-AFC6-10C415606475}" type="sibTrans" cxnId="{A0FCC7B2-36E3-4344-8BE4-11668F0ACAD1}">
      <dgm:prSet/>
      <dgm:spPr/>
      <dgm:t>
        <a:bodyPr/>
        <a:lstStyle/>
        <a:p>
          <a:endParaRPr lang="en-US"/>
        </a:p>
      </dgm:t>
    </dgm:pt>
    <dgm:pt modelId="{9BEB4EC3-58A4-4883-AE2F-81FB148879C5}">
      <dgm:prSet/>
      <dgm:spPr/>
      <dgm:t>
        <a:bodyPr/>
        <a:lstStyle/>
        <a:p>
          <a:r>
            <a:rPr lang="en-IN"/>
            <a:t>B) MAX Rainfall (mm)</a:t>
          </a:r>
          <a:endParaRPr lang="en-US"/>
        </a:p>
      </dgm:t>
    </dgm:pt>
    <dgm:pt modelId="{DA57E03E-AC80-4208-ACE8-B81F07E0D439}" type="parTrans" cxnId="{F137F5C7-0564-4E8D-837B-53909FEB58A6}">
      <dgm:prSet/>
      <dgm:spPr/>
      <dgm:t>
        <a:bodyPr/>
        <a:lstStyle/>
        <a:p>
          <a:endParaRPr lang="en-US"/>
        </a:p>
      </dgm:t>
    </dgm:pt>
    <dgm:pt modelId="{F26F6ACE-58ED-457B-A19F-E50065B5B55C}" type="sibTrans" cxnId="{F137F5C7-0564-4E8D-837B-53909FEB58A6}">
      <dgm:prSet/>
      <dgm:spPr/>
      <dgm:t>
        <a:bodyPr/>
        <a:lstStyle/>
        <a:p>
          <a:endParaRPr lang="en-US"/>
        </a:p>
      </dgm:t>
    </dgm:pt>
    <dgm:pt modelId="{50ACF6A8-1D94-45D7-84E8-DF99D147D82C}">
      <dgm:prSet/>
      <dgm:spPr/>
      <dgm:t>
        <a:bodyPr/>
        <a:lstStyle/>
        <a:p>
          <a:r>
            <a:rPr lang="en-IN"/>
            <a:t>C) MIN Temperature (Average)</a:t>
          </a:r>
          <a:endParaRPr lang="en-US"/>
        </a:p>
      </dgm:t>
    </dgm:pt>
    <dgm:pt modelId="{0A787038-7C1B-451E-B7F9-CE649039ED18}" type="parTrans" cxnId="{77AA583E-FF39-4CE4-8C98-B6D006BA1936}">
      <dgm:prSet/>
      <dgm:spPr/>
      <dgm:t>
        <a:bodyPr/>
        <a:lstStyle/>
        <a:p>
          <a:endParaRPr lang="en-US"/>
        </a:p>
      </dgm:t>
    </dgm:pt>
    <dgm:pt modelId="{2B75327C-6A5B-4B74-9417-1F99A582BD40}" type="sibTrans" cxnId="{77AA583E-FF39-4CE4-8C98-B6D006BA1936}">
      <dgm:prSet/>
      <dgm:spPr/>
      <dgm:t>
        <a:bodyPr/>
        <a:lstStyle/>
        <a:p>
          <a:endParaRPr lang="en-US"/>
        </a:p>
      </dgm:t>
    </dgm:pt>
    <dgm:pt modelId="{468C96B2-8A1E-4D07-8B36-CEB9F1030202}">
      <dgm:prSet/>
      <dgm:spPr/>
      <dgm:t>
        <a:bodyPr/>
        <a:lstStyle/>
        <a:p>
          <a:r>
            <a:rPr lang="en-IN"/>
            <a:t>D) MAX Temperature (Average)</a:t>
          </a:r>
          <a:endParaRPr lang="en-US"/>
        </a:p>
      </dgm:t>
    </dgm:pt>
    <dgm:pt modelId="{C0086DF4-D438-494B-AFDC-6A7BC0423B84}" type="parTrans" cxnId="{95A3F5FB-16B1-4EBD-AEA9-01100AA34B2D}">
      <dgm:prSet/>
      <dgm:spPr/>
      <dgm:t>
        <a:bodyPr/>
        <a:lstStyle/>
        <a:p>
          <a:endParaRPr lang="en-US"/>
        </a:p>
      </dgm:t>
    </dgm:pt>
    <dgm:pt modelId="{0D606ABE-F6CB-405E-95BC-DCE332911A55}" type="sibTrans" cxnId="{95A3F5FB-16B1-4EBD-AEA9-01100AA34B2D}">
      <dgm:prSet/>
      <dgm:spPr/>
      <dgm:t>
        <a:bodyPr/>
        <a:lstStyle/>
        <a:p>
          <a:endParaRPr lang="en-US"/>
        </a:p>
      </dgm:t>
    </dgm:pt>
    <dgm:pt modelId="{CCF19FAE-F85E-4225-BBDF-CC3423BD353D}">
      <dgm:prSet/>
      <dgm:spPr/>
      <dgm:t>
        <a:bodyPr/>
        <a:lstStyle/>
        <a:p>
          <a:r>
            <a:rPr lang="en-IN"/>
            <a:t>E) MIN Temperature (Average) by month</a:t>
          </a:r>
          <a:endParaRPr lang="en-US"/>
        </a:p>
      </dgm:t>
    </dgm:pt>
    <dgm:pt modelId="{91E79BA1-C490-431C-B73B-C48242B15519}" type="parTrans" cxnId="{C5243361-A67C-4286-BBC6-1D840B2A47CA}">
      <dgm:prSet/>
      <dgm:spPr/>
      <dgm:t>
        <a:bodyPr/>
        <a:lstStyle/>
        <a:p>
          <a:endParaRPr lang="en-US"/>
        </a:p>
      </dgm:t>
    </dgm:pt>
    <dgm:pt modelId="{CA173C97-2EAD-4024-9966-E4A28D06EBAB}" type="sibTrans" cxnId="{C5243361-A67C-4286-BBC6-1D840B2A47CA}">
      <dgm:prSet/>
      <dgm:spPr/>
      <dgm:t>
        <a:bodyPr/>
        <a:lstStyle/>
        <a:p>
          <a:endParaRPr lang="en-US"/>
        </a:p>
      </dgm:t>
    </dgm:pt>
    <dgm:pt modelId="{5F2A0498-D8AF-4CA2-A9EF-3E7E8969E09B}">
      <dgm:prSet/>
      <dgm:spPr/>
      <dgm:t>
        <a:bodyPr/>
        <a:lstStyle/>
        <a:p>
          <a:r>
            <a:rPr lang="en-IN"/>
            <a:t>F) MAX Temperature (Average) by month</a:t>
          </a:r>
          <a:endParaRPr lang="en-US"/>
        </a:p>
      </dgm:t>
    </dgm:pt>
    <dgm:pt modelId="{8FBF6E9D-AC1B-469E-B6B4-DB66BEE08D26}" type="parTrans" cxnId="{7D810F95-A428-4AF2-B4F0-0EA14D16B817}">
      <dgm:prSet/>
      <dgm:spPr/>
      <dgm:t>
        <a:bodyPr/>
        <a:lstStyle/>
        <a:p>
          <a:endParaRPr lang="en-US"/>
        </a:p>
      </dgm:t>
    </dgm:pt>
    <dgm:pt modelId="{E71AC0DA-C161-4950-BF7E-528155CEDB67}" type="sibTrans" cxnId="{7D810F95-A428-4AF2-B4F0-0EA14D16B817}">
      <dgm:prSet/>
      <dgm:spPr/>
      <dgm:t>
        <a:bodyPr/>
        <a:lstStyle/>
        <a:p>
          <a:endParaRPr lang="en-US"/>
        </a:p>
      </dgm:t>
    </dgm:pt>
    <dgm:pt modelId="{BFA03C8B-4B5F-4528-B2E4-BC5DBE97DA32}">
      <dgm:prSet/>
      <dgm:spPr/>
      <dgm:t>
        <a:bodyPr/>
        <a:lstStyle/>
        <a:p>
          <a:r>
            <a:rPr lang="en-IN"/>
            <a:t>G) Average Rainfall (mm) by month</a:t>
          </a:r>
          <a:endParaRPr lang="en-US"/>
        </a:p>
      </dgm:t>
    </dgm:pt>
    <dgm:pt modelId="{6B1ECD93-7345-4F07-89DC-E77DADF0FBFE}" type="parTrans" cxnId="{69A13810-4412-42B0-AE6D-AF22889C5D0D}">
      <dgm:prSet/>
      <dgm:spPr/>
      <dgm:t>
        <a:bodyPr/>
        <a:lstStyle/>
        <a:p>
          <a:endParaRPr lang="en-US"/>
        </a:p>
      </dgm:t>
    </dgm:pt>
    <dgm:pt modelId="{F6BE9A2D-989D-42C4-A777-DCC1BD552B19}" type="sibTrans" cxnId="{69A13810-4412-42B0-AE6D-AF22889C5D0D}">
      <dgm:prSet/>
      <dgm:spPr/>
      <dgm:t>
        <a:bodyPr/>
        <a:lstStyle/>
        <a:p>
          <a:endParaRPr lang="en-US"/>
        </a:p>
      </dgm:t>
    </dgm:pt>
    <dgm:pt modelId="{EC78D523-AABA-458A-92DA-A0938BF475B5}">
      <dgm:prSet/>
      <dgm:spPr/>
      <dgm:t>
        <a:bodyPr/>
        <a:lstStyle/>
        <a:p>
          <a:r>
            <a:rPr lang="en-US"/>
            <a:t>H) Temperature Vs Rainfall by month</a:t>
          </a:r>
        </a:p>
      </dgm:t>
    </dgm:pt>
    <dgm:pt modelId="{BCF45F97-D10E-4A5B-B5EF-36FD7A2BD029}" type="parTrans" cxnId="{5B979093-6879-4332-9BB3-811A0C7BDCBA}">
      <dgm:prSet/>
      <dgm:spPr/>
      <dgm:t>
        <a:bodyPr/>
        <a:lstStyle/>
        <a:p>
          <a:endParaRPr lang="en-US"/>
        </a:p>
      </dgm:t>
    </dgm:pt>
    <dgm:pt modelId="{2939A60D-4BB4-4449-AB12-E6CD8367F43A}" type="sibTrans" cxnId="{5B979093-6879-4332-9BB3-811A0C7BDCBA}">
      <dgm:prSet/>
      <dgm:spPr/>
      <dgm:t>
        <a:bodyPr/>
        <a:lstStyle/>
        <a:p>
          <a:endParaRPr lang="en-US"/>
        </a:p>
      </dgm:t>
    </dgm:pt>
    <dgm:pt modelId="{3DABC328-54A3-4D2F-B81C-15B332D17CF3}">
      <dgm:prSet/>
      <dgm:spPr/>
      <dgm:t>
        <a:bodyPr/>
        <a:lstStyle/>
        <a:p>
          <a:r>
            <a:rPr lang="en-US"/>
            <a:t>Filters Used : Seasons &amp; Years</a:t>
          </a:r>
        </a:p>
      </dgm:t>
    </dgm:pt>
    <dgm:pt modelId="{7222A913-B0F7-41B6-8E02-1E71BA52AEF0}" type="parTrans" cxnId="{5CA6BC33-4E72-471D-8370-8943125F9978}">
      <dgm:prSet/>
      <dgm:spPr/>
      <dgm:t>
        <a:bodyPr/>
        <a:lstStyle/>
        <a:p>
          <a:endParaRPr lang="en-US"/>
        </a:p>
      </dgm:t>
    </dgm:pt>
    <dgm:pt modelId="{DE0D045C-6C5C-4F36-B07E-9439625645FB}" type="sibTrans" cxnId="{5CA6BC33-4E72-471D-8370-8943125F9978}">
      <dgm:prSet/>
      <dgm:spPr/>
      <dgm:t>
        <a:bodyPr/>
        <a:lstStyle/>
        <a:p>
          <a:endParaRPr lang="en-US"/>
        </a:p>
      </dgm:t>
    </dgm:pt>
    <dgm:pt modelId="{303C8577-EE7D-418D-B8E1-85D56454908E}" type="pres">
      <dgm:prSet presAssocID="{31528181-40DF-41DC-BE18-56A09E0E717A}" presName="linear" presStyleCnt="0">
        <dgm:presLayoutVars>
          <dgm:animLvl val="lvl"/>
          <dgm:resizeHandles val="exact"/>
        </dgm:presLayoutVars>
      </dgm:prSet>
      <dgm:spPr/>
    </dgm:pt>
    <dgm:pt modelId="{DFF59467-6C2E-4735-AC2C-752E22D9882E}" type="pres">
      <dgm:prSet presAssocID="{526EA75B-7587-447B-85B4-B1DC5249219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EA5B249-6F96-42C0-B807-C9A6806F06D7}" type="pres">
      <dgm:prSet presAssocID="{4E90AE0B-02A6-4432-9287-51D03FC3665E}" presName="spacer" presStyleCnt="0"/>
      <dgm:spPr/>
    </dgm:pt>
    <dgm:pt modelId="{E7680852-D929-492F-94C7-0ED3E913A74B}" type="pres">
      <dgm:prSet presAssocID="{3EED33A3-D433-4343-A735-DC657EB7F11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A438C1B7-E11A-4A97-9A06-9E82351F144A}" type="pres">
      <dgm:prSet presAssocID="{D0028BED-BC3D-41CE-ADFF-5D7718936276}" presName="spacer" presStyleCnt="0"/>
      <dgm:spPr/>
    </dgm:pt>
    <dgm:pt modelId="{F5AC3716-FF72-44E9-84F5-779702C62E8A}" type="pres">
      <dgm:prSet presAssocID="{5B41BD5C-3F4D-45DA-99AE-BD813A7C5BB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56571BC-5938-4AC8-AB67-1F81C56B057D}" type="pres">
      <dgm:prSet presAssocID="{4B92958B-246C-4AF2-AFC6-10C415606475}" presName="spacer" presStyleCnt="0"/>
      <dgm:spPr/>
    </dgm:pt>
    <dgm:pt modelId="{98FF6CC8-E1E3-434E-B526-B5B30DD784AC}" type="pres">
      <dgm:prSet presAssocID="{9BEB4EC3-58A4-4883-AE2F-81FB148879C5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F742D870-248C-4445-9897-4F0359BA1CF9}" type="pres">
      <dgm:prSet presAssocID="{F26F6ACE-58ED-457B-A19F-E50065B5B55C}" presName="spacer" presStyleCnt="0"/>
      <dgm:spPr/>
    </dgm:pt>
    <dgm:pt modelId="{771AACA7-AF9E-480B-ACFD-C5719F905278}" type="pres">
      <dgm:prSet presAssocID="{50ACF6A8-1D94-45D7-84E8-DF99D147D82C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0DF25C3-971E-4B0B-813B-D5EAA6C0C9ED}" type="pres">
      <dgm:prSet presAssocID="{2B75327C-6A5B-4B74-9417-1F99A582BD40}" presName="spacer" presStyleCnt="0"/>
      <dgm:spPr/>
    </dgm:pt>
    <dgm:pt modelId="{566CA293-D100-4DDD-803B-8FE41FAB51F4}" type="pres">
      <dgm:prSet presAssocID="{468C96B2-8A1E-4D07-8B36-CEB9F103020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517797BF-5192-4A3B-AD2C-EC3497649463}" type="pres">
      <dgm:prSet presAssocID="{0D606ABE-F6CB-405E-95BC-DCE332911A55}" presName="spacer" presStyleCnt="0"/>
      <dgm:spPr/>
    </dgm:pt>
    <dgm:pt modelId="{93C504DC-1001-4148-9869-AC6D0DBED759}" type="pres">
      <dgm:prSet presAssocID="{CCF19FAE-F85E-4225-BBDF-CC3423BD353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DF66982-80C7-43A5-ACDE-9FAA65466360}" type="pres">
      <dgm:prSet presAssocID="{CA173C97-2EAD-4024-9966-E4A28D06EBAB}" presName="spacer" presStyleCnt="0"/>
      <dgm:spPr/>
    </dgm:pt>
    <dgm:pt modelId="{1B487E3A-9C01-4336-8624-A6405A62A6A8}" type="pres">
      <dgm:prSet presAssocID="{5F2A0498-D8AF-4CA2-A9EF-3E7E8969E09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2E286BF-FF66-42B7-A94E-1E409F17E38F}" type="pres">
      <dgm:prSet presAssocID="{E71AC0DA-C161-4950-BF7E-528155CEDB67}" presName="spacer" presStyleCnt="0"/>
      <dgm:spPr/>
    </dgm:pt>
    <dgm:pt modelId="{8C86F10D-7229-4C16-95B2-D3EF777083D9}" type="pres">
      <dgm:prSet presAssocID="{BFA03C8B-4B5F-4528-B2E4-BC5DBE97DA3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C2862E9-4F1C-453C-B8F7-23851F0C54CD}" type="pres">
      <dgm:prSet presAssocID="{F6BE9A2D-989D-42C4-A777-DCC1BD552B19}" presName="spacer" presStyleCnt="0"/>
      <dgm:spPr/>
    </dgm:pt>
    <dgm:pt modelId="{406FA38E-B24E-4EA1-A4A3-C8A4F3233AC7}" type="pres">
      <dgm:prSet presAssocID="{EC78D523-AABA-458A-92DA-A0938BF475B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6264A5B-119D-4002-A138-BD419F182D3D}" type="pres">
      <dgm:prSet presAssocID="{2939A60D-4BB4-4449-AB12-E6CD8367F43A}" presName="spacer" presStyleCnt="0"/>
      <dgm:spPr/>
    </dgm:pt>
    <dgm:pt modelId="{AA7ACBBA-06BC-4B54-AF9A-BD9C314C33C5}" type="pres">
      <dgm:prSet presAssocID="{3DABC328-54A3-4D2F-B81C-15B332D17CF3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7BEF409-7A9E-45B0-9475-A74F067F84FE}" type="presOf" srcId="{526EA75B-7587-447B-85B4-B1DC5249219D}" destId="{DFF59467-6C2E-4735-AC2C-752E22D9882E}" srcOrd="0" destOrd="0" presId="urn:microsoft.com/office/officeart/2005/8/layout/vList2"/>
    <dgm:cxn modelId="{0BD2930B-D300-4D6E-B89B-E89465BFF2AC}" type="presOf" srcId="{3EED33A3-D433-4343-A735-DC657EB7F110}" destId="{E7680852-D929-492F-94C7-0ED3E913A74B}" srcOrd="0" destOrd="0" presId="urn:microsoft.com/office/officeart/2005/8/layout/vList2"/>
    <dgm:cxn modelId="{69A13810-4412-42B0-AE6D-AF22889C5D0D}" srcId="{31528181-40DF-41DC-BE18-56A09E0E717A}" destId="{BFA03C8B-4B5F-4528-B2E4-BC5DBE97DA32}" srcOrd="8" destOrd="0" parTransId="{6B1ECD93-7345-4F07-89DC-E77DADF0FBFE}" sibTransId="{F6BE9A2D-989D-42C4-A777-DCC1BD552B19}"/>
    <dgm:cxn modelId="{5CA6BC33-4E72-471D-8370-8943125F9978}" srcId="{31528181-40DF-41DC-BE18-56A09E0E717A}" destId="{3DABC328-54A3-4D2F-B81C-15B332D17CF3}" srcOrd="10" destOrd="0" parTransId="{7222A913-B0F7-41B6-8E02-1E71BA52AEF0}" sibTransId="{DE0D045C-6C5C-4F36-B07E-9439625645FB}"/>
    <dgm:cxn modelId="{77AA583E-FF39-4CE4-8C98-B6D006BA1936}" srcId="{31528181-40DF-41DC-BE18-56A09E0E717A}" destId="{50ACF6A8-1D94-45D7-84E8-DF99D147D82C}" srcOrd="4" destOrd="0" parTransId="{0A787038-7C1B-451E-B7F9-CE649039ED18}" sibTransId="{2B75327C-6A5B-4B74-9417-1F99A582BD40}"/>
    <dgm:cxn modelId="{F12A905E-12DC-4AE8-95E8-AB40BF9DB783}" type="presOf" srcId="{9BEB4EC3-58A4-4883-AE2F-81FB148879C5}" destId="{98FF6CC8-E1E3-434E-B526-B5B30DD784AC}" srcOrd="0" destOrd="0" presId="urn:microsoft.com/office/officeart/2005/8/layout/vList2"/>
    <dgm:cxn modelId="{C5243361-A67C-4286-BBC6-1D840B2A47CA}" srcId="{31528181-40DF-41DC-BE18-56A09E0E717A}" destId="{CCF19FAE-F85E-4225-BBDF-CC3423BD353D}" srcOrd="6" destOrd="0" parTransId="{91E79BA1-C490-431C-B73B-C48242B15519}" sibTransId="{CA173C97-2EAD-4024-9966-E4A28D06EBAB}"/>
    <dgm:cxn modelId="{42E06C61-C888-438B-9AC9-C1E9201303E7}" type="presOf" srcId="{CCF19FAE-F85E-4225-BBDF-CC3423BD353D}" destId="{93C504DC-1001-4148-9869-AC6D0DBED759}" srcOrd="0" destOrd="0" presId="urn:microsoft.com/office/officeart/2005/8/layout/vList2"/>
    <dgm:cxn modelId="{D6113168-B210-451B-89CC-074CCD63DE6E}" type="presOf" srcId="{50ACF6A8-1D94-45D7-84E8-DF99D147D82C}" destId="{771AACA7-AF9E-480B-ACFD-C5719F905278}" srcOrd="0" destOrd="0" presId="urn:microsoft.com/office/officeart/2005/8/layout/vList2"/>
    <dgm:cxn modelId="{42DE1479-27C1-4874-ACBD-9185F2A8920B}" type="presOf" srcId="{468C96B2-8A1E-4D07-8B36-CEB9F1030202}" destId="{566CA293-D100-4DDD-803B-8FE41FAB51F4}" srcOrd="0" destOrd="0" presId="urn:microsoft.com/office/officeart/2005/8/layout/vList2"/>
    <dgm:cxn modelId="{4F3D758A-C192-4882-9915-C7AE31A80A20}" type="presOf" srcId="{EC78D523-AABA-458A-92DA-A0938BF475B5}" destId="{406FA38E-B24E-4EA1-A4A3-C8A4F3233AC7}" srcOrd="0" destOrd="0" presId="urn:microsoft.com/office/officeart/2005/8/layout/vList2"/>
    <dgm:cxn modelId="{5B979093-6879-4332-9BB3-811A0C7BDCBA}" srcId="{31528181-40DF-41DC-BE18-56A09E0E717A}" destId="{EC78D523-AABA-458A-92DA-A0938BF475B5}" srcOrd="9" destOrd="0" parTransId="{BCF45F97-D10E-4A5B-B5EF-36FD7A2BD029}" sibTransId="{2939A60D-4BB4-4449-AB12-E6CD8367F43A}"/>
    <dgm:cxn modelId="{7D810F95-A428-4AF2-B4F0-0EA14D16B817}" srcId="{31528181-40DF-41DC-BE18-56A09E0E717A}" destId="{5F2A0498-D8AF-4CA2-A9EF-3E7E8969E09B}" srcOrd="7" destOrd="0" parTransId="{8FBF6E9D-AC1B-469E-B6B4-DB66BEE08D26}" sibTransId="{E71AC0DA-C161-4950-BF7E-528155CEDB67}"/>
    <dgm:cxn modelId="{E20FDDA3-2834-4D2F-B1AE-594DD75D8D86}" type="presOf" srcId="{5B41BD5C-3F4D-45DA-99AE-BD813A7C5BBA}" destId="{F5AC3716-FF72-44E9-84F5-779702C62E8A}" srcOrd="0" destOrd="0" presId="urn:microsoft.com/office/officeart/2005/8/layout/vList2"/>
    <dgm:cxn modelId="{A0FCC7B2-36E3-4344-8BE4-11668F0ACAD1}" srcId="{31528181-40DF-41DC-BE18-56A09E0E717A}" destId="{5B41BD5C-3F4D-45DA-99AE-BD813A7C5BBA}" srcOrd="2" destOrd="0" parTransId="{CE9205DD-CD2C-4CB3-90E9-09846FA73CD2}" sibTransId="{4B92958B-246C-4AF2-AFC6-10C415606475}"/>
    <dgm:cxn modelId="{FB631EBC-918E-4D54-918B-DDF394AD68AC}" type="presOf" srcId="{5F2A0498-D8AF-4CA2-A9EF-3E7E8969E09B}" destId="{1B487E3A-9C01-4336-8624-A6405A62A6A8}" srcOrd="0" destOrd="0" presId="urn:microsoft.com/office/officeart/2005/8/layout/vList2"/>
    <dgm:cxn modelId="{515315BD-66CA-45E7-93F7-7C22D57CDC2B}" type="presOf" srcId="{BFA03C8B-4B5F-4528-B2E4-BC5DBE97DA32}" destId="{8C86F10D-7229-4C16-95B2-D3EF777083D9}" srcOrd="0" destOrd="0" presId="urn:microsoft.com/office/officeart/2005/8/layout/vList2"/>
    <dgm:cxn modelId="{9E9AB3BD-7D77-429E-9717-6B865F1C62B9}" type="presOf" srcId="{31528181-40DF-41DC-BE18-56A09E0E717A}" destId="{303C8577-EE7D-418D-B8E1-85D56454908E}" srcOrd="0" destOrd="0" presId="urn:microsoft.com/office/officeart/2005/8/layout/vList2"/>
    <dgm:cxn modelId="{8698ABC2-D6F0-4874-8711-EB82515C3AEE}" type="presOf" srcId="{3DABC328-54A3-4D2F-B81C-15B332D17CF3}" destId="{AA7ACBBA-06BC-4B54-AF9A-BD9C314C33C5}" srcOrd="0" destOrd="0" presId="urn:microsoft.com/office/officeart/2005/8/layout/vList2"/>
    <dgm:cxn modelId="{2F4821C5-6CAD-420A-916A-C9C672280B2E}" srcId="{31528181-40DF-41DC-BE18-56A09E0E717A}" destId="{526EA75B-7587-447B-85B4-B1DC5249219D}" srcOrd="0" destOrd="0" parTransId="{D230B425-5E46-4304-ADDE-1204AB1CCA03}" sibTransId="{4E90AE0B-02A6-4432-9287-51D03FC3665E}"/>
    <dgm:cxn modelId="{F137F5C7-0564-4E8D-837B-53909FEB58A6}" srcId="{31528181-40DF-41DC-BE18-56A09E0E717A}" destId="{9BEB4EC3-58A4-4883-AE2F-81FB148879C5}" srcOrd="3" destOrd="0" parTransId="{DA57E03E-AC80-4208-ACE8-B81F07E0D439}" sibTransId="{F26F6ACE-58ED-457B-A19F-E50065B5B55C}"/>
    <dgm:cxn modelId="{815354DA-8D63-4F61-9497-83DBFBD847AF}" srcId="{31528181-40DF-41DC-BE18-56A09E0E717A}" destId="{3EED33A3-D433-4343-A735-DC657EB7F110}" srcOrd="1" destOrd="0" parTransId="{FF21D331-1252-4413-9863-A9FA6B224DB7}" sibTransId="{D0028BED-BC3D-41CE-ADFF-5D7718936276}"/>
    <dgm:cxn modelId="{95A3F5FB-16B1-4EBD-AEA9-01100AA34B2D}" srcId="{31528181-40DF-41DC-BE18-56A09E0E717A}" destId="{468C96B2-8A1E-4D07-8B36-CEB9F1030202}" srcOrd="5" destOrd="0" parTransId="{C0086DF4-D438-494B-AFDC-6A7BC0423B84}" sibTransId="{0D606ABE-F6CB-405E-95BC-DCE332911A55}"/>
    <dgm:cxn modelId="{E7AE53CF-CEB1-471B-A78E-6AD2735DFE0D}" type="presParOf" srcId="{303C8577-EE7D-418D-B8E1-85D56454908E}" destId="{DFF59467-6C2E-4735-AC2C-752E22D9882E}" srcOrd="0" destOrd="0" presId="urn:microsoft.com/office/officeart/2005/8/layout/vList2"/>
    <dgm:cxn modelId="{81307990-CA43-4C49-961C-63FD84B9791D}" type="presParOf" srcId="{303C8577-EE7D-418D-B8E1-85D56454908E}" destId="{DEA5B249-6F96-42C0-B807-C9A6806F06D7}" srcOrd="1" destOrd="0" presId="urn:microsoft.com/office/officeart/2005/8/layout/vList2"/>
    <dgm:cxn modelId="{FBB8BE62-B4BA-45AE-8372-D49B0B1951A2}" type="presParOf" srcId="{303C8577-EE7D-418D-B8E1-85D56454908E}" destId="{E7680852-D929-492F-94C7-0ED3E913A74B}" srcOrd="2" destOrd="0" presId="urn:microsoft.com/office/officeart/2005/8/layout/vList2"/>
    <dgm:cxn modelId="{E548072F-B984-4CC2-B061-ABEA0A7F46B5}" type="presParOf" srcId="{303C8577-EE7D-418D-B8E1-85D56454908E}" destId="{A438C1B7-E11A-4A97-9A06-9E82351F144A}" srcOrd="3" destOrd="0" presId="urn:microsoft.com/office/officeart/2005/8/layout/vList2"/>
    <dgm:cxn modelId="{D4E3062C-9082-4D67-A74D-82CA7426A37A}" type="presParOf" srcId="{303C8577-EE7D-418D-B8E1-85D56454908E}" destId="{F5AC3716-FF72-44E9-84F5-779702C62E8A}" srcOrd="4" destOrd="0" presId="urn:microsoft.com/office/officeart/2005/8/layout/vList2"/>
    <dgm:cxn modelId="{77FFAC56-BEC4-4502-8EAE-6B70EC77657C}" type="presParOf" srcId="{303C8577-EE7D-418D-B8E1-85D56454908E}" destId="{656571BC-5938-4AC8-AB67-1F81C56B057D}" srcOrd="5" destOrd="0" presId="urn:microsoft.com/office/officeart/2005/8/layout/vList2"/>
    <dgm:cxn modelId="{1AA1CDF3-AFFC-46DB-936C-0ECC53240114}" type="presParOf" srcId="{303C8577-EE7D-418D-B8E1-85D56454908E}" destId="{98FF6CC8-E1E3-434E-B526-B5B30DD784AC}" srcOrd="6" destOrd="0" presId="urn:microsoft.com/office/officeart/2005/8/layout/vList2"/>
    <dgm:cxn modelId="{3DF74FC3-302A-4D4D-A14B-2079248B55E0}" type="presParOf" srcId="{303C8577-EE7D-418D-B8E1-85D56454908E}" destId="{F742D870-248C-4445-9897-4F0359BA1CF9}" srcOrd="7" destOrd="0" presId="urn:microsoft.com/office/officeart/2005/8/layout/vList2"/>
    <dgm:cxn modelId="{6DDDFEE9-E7D4-4A13-9D92-69FCB48C4BB6}" type="presParOf" srcId="{303C8577-EE7D-418D-B8E1-85D56454908E}" destId="{771AACA7-AF9E-480B-ACFD-C5719F905278}" srcOrd="8" destOrd="0" presId="urn:microsoft.com/office/officeart/2005/8/layout/vList2"/>
    <dgm:cxn modelId="{D32F4301-D7D4-4106-A090-326A435366D2}" type="presParOf" srcId="{303C8577-EE7D-418D-B8E1-85D56454908E}" destId="{D0DF25C3-971E-4B0B-813B-D5EAA6C0C9ED}" srcOrd="9" destOrd="0" presId="urn:microsoft.com/office/officeart/2005/8/layout/vList2"/>
    <dgm:cxn modelId="{1928C6E4-F16C-47BD-BD59-FE3235AC7FD9}" type="presParOf" srcId="{303C8577-EE7D-418D-B8E1-85D56454908E}" destId="{566CA293-D100-4DDD-803B-8FE41FAB51F4}" srcOrd="10" destOrd="0" presId="urn:microsoft.com/office/officeart/2005/8/layout/vList2"/>
    <dgm:cxn modelId="{0F77E21A-F977-4AA0-9D11-B120A6643435}" type="presParOf" srcId="{303C8577-EE7D-418D-B8E1-85D56454908E}" destId="{517797BF-5192-4A3B-AD2C-EC3497649463}" srcOrd="11" destOrd="0" presId="urn:microsoft.com/office/officeart/2005/8/layout/vList2"/>
    <dgm:cxn modelId="{0B042BD3-01CA-4E17-A473-9EAA61FF77AD}" type="presParOf" srcId="{303C8577-EE7D-418D-B8E1-85D56454908E}" destId="{93C504DC-1001-4148-9869-AC6D0DBED759}" srcOrd="12" destOrd="0" presId="urn:microsoft.com/office/officeart/2005/8/layout/vList2"/>
    <dgm:cxn modelId="{201E8311-F1E7-4726-A40E-3732A2957ADF}" type="presParOf" srcId="{303C8577-EE7D-418D-B8E1-85D56454908E}" destId="{3DF66982-80C7-43A5-ACDE-9FAA65466360}" srcOrd="13" destOrd="0" presId="urn:microsoft.com/office/officeart/2005/8/layout/vList2"/>
    <dgm:cxn modelId="{E052342D-B9E6-4E53-B126-A037D144662A}" type="presParOf" srcId="{303C8577-EE7D-418D-B8E1-85D56454908E}" destId="{1B487E3A-9C01-4336-8624-A6405A62A6A8}" srcOrd="14" destOrd="0" presId="urn:microsoft.com/office/officeart/2005/8/layout/vList2"/>
    <dgm:cxn modelId="{ED8DF9E9-DF7C-4330-8F18-3AA50B5804D0}" type="presParOf" srcId="{303C8577-EE7D-418D-B8E1-85D56454908E}" destId="{E2E286BF-FF66-42B7-A94E-1E409F17E38F}" srcOrd="15" destOrd="0" presId="urn:microsoft.com/office/officeart/2005/8/layout/vList2"/>
    <dgm:cxn modelId="{C6E0FED4-AA14-47AF-91E4-F1B705650C07}" type="presParOf" srcId="{303C8577-EE7D-418D-B8E1-85D56454908E}" destId="{8C86F10D-7229-4C16-95B2-D3EF777083D9}" srcOrd="16" destOrd="0" presId="urn:microsoft.com/office/officeart/2005/8/layout/vList2"/>
    <dgm:cxn modelId="{37B3A46D-F4D9-48A8-A61E-C369122DAEA6}" type="presParOf" srcId="{303C8577-EE7D-418D-B8E1-85D56454908E}" destId="{3C2862E9-4F1C-453C-B8F7-23851F0C54CD}" srcOrd="17" destOrd="0" presId="urn:microsoft.com/office/officeart/2005/8/layout/vList2"/>
    <dgm:cxn modelId="{EDD36F95-FF9D-4910-AF52-A1520E682833}" type="presParOf" srcId="{303C8577-EE7D-418D-B8E1-85D56454908E}" destId="{406FA38E-B24E-4EA1-A4A3-C8A4F3233AC7}" srcOrd="18" destOrd="0" presId="urn:microsoft.com/office/officeart/2005/8/layout/vList2"/>
    <dgm:cxn modelId="{C56225FC-B19D-4DFE-B4B8-FD162930404D}" type="presParOf" srcId="{303C8577-EE7D-418D-B8E1-85D56454908E}" destId="{36264A5B-119D-4002-A138-BD419F182D3D}" srcOrd="19" destOrd="0" presId="urn:microsoft.com/office/officeart/2005/8/layout/vList2"/>
    <dgm:cxn modelId="{0C478BF6-F9A5-4DC9-B9B5-27420BFC8364}" type="presParOf" srcId="{303C8577-EE7D-418D-B8E1-85D56454908E}" destId="{AA7ACBBA-06BC-4B54-AF9A-BD9C314C33C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E669C-8D44-4B87-9989-17C83E2AA0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1FDACBF-56A0-4BD9-9B1F-6D13AED72AB5}">
      <dgm:prSet/>
      <dgm:spPr/>
      <dgm:t>
        <a:bodyPr/>
        <a:lstStyle/>
        <a:p>
          <a:pPr>
            <a:defRPr cap="all"/>
          </a:pPr>
          <a:r>
            <a:rPr lang="en-US"/>
            <a:t>I used Concatenate function to combine two cells where I combined District and Parameters in one cell without which it would be difficult to analyse the data.</a:t>
          </a:r>
        </a:p>
      </dgm:t>
    </dgm:pt>
    <dgm:pt modelId="{EB8D1317-75D7-4AF0-B0E3-C8DE94D57A84}" type="parTrans" cxnId="{5B53F5AC-0D6A-4817-AFF3-012EA7BA8B44}">
      <dgm:prSet/>
      <dgm:spPr/>
      <dgm:t>
        <a:bodyPr/>
        <a:lstStyle/>
        <a:p>
          <a:endParaRPr lang="en-US"/>
        </a:p>
      </dgm:t>
    </dgm:pt>
    <dgm:pt modelId="{812BF2B8-87F6-48E6-9B05-474EA2BBCB5E}" type="sibTrans" cxnId="{5B53F5AC-0D6A-4817-AFF3-012EA7BA8B44}">
      <dgm:prSet/>
      <dgm:spPr/>
      <dgm:t>
        <a:bodyPr/>
        <a:lstStyle/>
        <a:p>
          <a:endParaRPr lang="en-US"/>
        </a:p>
      </dgm:t>
    </dgm:pt>
    <dgm:pt modelId="{8D49F660-5EC0-440D-AFA6-0EA593540B19}">
      <dgm:prSet/>
      <dgm:spPr/>
      <dgm:t>
        <a:bodyPr/>
        <a:lstStyle/>
        <a:p>
          <a:pPr>
            <a:defRPr cap="all"/>
          </a:pPr>
          <a:r>
            <a:rPr lang="en-US"/>
            <a:t>= CONCATENATE(Cell Number, Cell Number, Cell Number …)</a:t>
          </a:r>
        </a:p>
      </dgm:t>
    </dgm:pt>
    <dgm:pt modelId="{F22FA4EB-1B12-407C-B71F-8F4F7B80E6C7}" type="parTrans" cxnId="{8FCA9D0C-B6EA-4AFB-AAB2-A68F40EB0D33}">
      <dgm:prSet/>
      <dgm:spPr/>
      <dgm:t>
        <a:bodyPr/>
        <a:lstStyle/>
        <a:p>
          <a:endParaRPr lang="en-US"/>
        </a:p>
      </dgm:t>
    </dgm:pt>
    <dgm:pt modelId="{6843FCFD-1DD3-46C9-9124-7C5793B46046}" type="sibTrans" cxnId="{8FCA9D0C-B6EA-4AFB-AAB2-A68F40EB0D33}">
      <dgm:prSet/>
      <dgm:spPr/>
      <dgm:t>
        <a:bodyPr/>
        <a:lstStyle/>
        <a:p>
          <a:endParaRPr lang="en-US"/>
        </a:p>
      </dgm:t>
    </dgm:pt>
    <dgm:pt modelId="{2CFCC504-F97C-4D85-9472-7820C100EC40}">
      <dgm:prSet/>
      <dgm:spPr/>
      <dgm:t>
        <a:bodyPr/>
        <a:lstStyle/>
        <a:p>
          <a:pPr>
            <a:defRPr cap="all"/>
          </a:pPr>
          <a:r>
            <a:rPr lang="en-US"/>
            <a:t>= CONCATENATE(F2, “ ”, “-”, “ ”,F3)</a:t>
          </a:r>
        </a:p>
      </dgm:t>
    </dgm:pt>
    <dgm:pt modelId="{CAF9C40A-C0EB-434C-9FFD-4E070940F3E9}" type="parTrans" cxnId="{659351BB-A3A2-44DA-AE34-DAFD17427C1B}">
      <dgm:prSet/>
      <dgm:spPr/>
      <dgm:t>
        <a:bodyPr/>
        <a:lstStyle/>
        <a:p>
          <a:endParaRPr lang="en-US"/>
        </a:p>
      </dgm:t>
    </dgm:pt>
    <dgm:pt modelId="{F7A22D98-137F-444F-9E5A-2EDE583D491A}" type="sibTrans" cxnId="{659351BB-A3A2-44DA-AE34-DAFD17427C1B}">
      <dgm:prSet/>
      <dgm:spPr/>
      <dgm:t>
        <a:bodyPr/>
        <a:lstStyle/>
        <a:p>
          <a:endParaRPr lang="en-US"/>
        </a:p>
      </dgm:t>
    </dgm:pt>
    <dgm:pt modelId="{25CCE194-FF3E-4C31-8004-312A2E7045BB}">
      <dgm:prSet/>
      <dgm:spPr/>
      <dgm:t>
        <a:bodyPr/>
        <a:lstStyle/>
        <a:p>
          <a:pPr>
            <a:defRPr cap="all"/>
          </a:pPr>
          <a:r>
            <a:rPr lang="en-US"/>
            <a:t>Output : District 1 - T2M_MIN</a:t>
          </a:r>
        </a:p>
      </dgm:t>
    </dgm:pt>
    <dgm:pt modelId="{00C6E52E-164D-4D37-A335-C8D1826F293D}" type="parTrans" cxnId="{CB6D6A30-E8F7-483A-B5BA-F0858A5DFD5A}">
      <dgm:prSet/>
      <dgm:spPr/>
      <dgm:t>
        <a:bodyPr/>
        <a:lstStyle/>
        <a:p>
          <a:endParaRPr lang="en-US"/>
        </a:p>
      </dgm:t>
    </dgm:pt>
    <dgm:pt modelId="{07984007-D165-47A3-8475-E5AE4AA92AFA}" type="sibTrans" cxnId="{CB6D6A30-E8F7-483A-B5BA-F0858A5DFD5A}">
      <dgm:prSet/>
      <dgm:spPr/>
      <dgm:t>
        <a:bodyPr/>
        <a:lstStyle/>
        <a:p>
          <a:endParaRPr lang="en-US"/>
        </a:p>
      </dgm:t>
    </dgm:pt>
    <dgm:pt modelId="{D6F6F4DD-318F-4AC9-8D18-E82471EE99ED}" type="pres">
      <dgm:prSet presAssocID="{F84E669C-8D44-4B87-9989-17C83E2AA00C}" presName="root" presStyleCnt="0">
        <dgm:presLayoutVars>
          <dgm:dir/>
          <dgm:resizeHandles val="exact"/>
        </dgm:presLayoutVars>
      </dgm:prSet>
      <dgm:spPr/>
    </dgm:pt>
    <dgm:pt modelId="{1CC3B6A0-8D45-4A1B-AF5B-4E6F9484DFF8}" type="pres">
      <dgm:prSet presAssocID="{D1FDACBF-56A0-4BD9-9B1F-6D13AED72AB5}" presName="compNode" presStyleCnt="0"/>
      <dgm:spPr/>
    </dgm:pt>
    <dgm:pt modelId="{FE2CC122-52E1-4B54-A662-65075FF1354C}" type="pres">
      <dgm:prSet presAssocID="{D1FDACBF-56A0-4BD9-9B1F-6D13AED72AB5}" presName="iconBgRect" presStyleLbl="bgShp" presStyleIdx="0" presStyleCnt="4"/>
      <dgm:spPr/>
    </dgm:pt>
    <dgm:pt modelId="{9832A196-2F83-47CE-8188-80ED59BDAA4C}" type="pres">
      <dgm:prSet presAssocID="{D1FDACBF-56A0-4BD9-9B1F-6D13AED72A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DF53648-6790-45AA-9D5C-D15871B0587A}" type="pres">
      <dgm:prSet presAssocID="{D1FDACBF-56A0-4BD9-9B1F-6D13AED72AB5}" presName="spaceRect" presStyleCnt="0"/>
      <dgm:spPr/>
    </dgm:pt>
    <dgm:pt modelId="{C993617F-DDDF-4935-9FC9-966657BA10DE}" type="pres">
      <dgm:prSet presAssocID="{D1FDACBF-56A0-4BD9-9B1F-6D13AED72AB5}" presName="textRect" presStyleLbl="revTx" presStyleIdx="0" presStyleCnt="4">
        <dgm:presLayoutVars>
          <dgm:chMax val="1"/>
          <dgm:chPref val="1"/>
        </dgm:presLayoutVars>
      </dgm:prSet>
      <dgm:spPr/>
    </dgm:pt>
    <dgm:pt modelId="{75B2A44F-117F-43CC-9226-73B14782A911}" type="pres">
      <dgm:prSet presAssocID="{812BF2B8-87F6-48E6-9B05-474EA2BBCB5E}" presName="sibTrans" presStyleCnt="0"/>
      <dgm:spPr/>
    </dgm:pt>
    <dgm:pt modelId="{BF58375B-3138-4448-912B-D8924E9D2C6E}" type="pres">
      <dgm:prSet presAssocID="{8D49F660-5EC0-440D-AFA6-0EA593540B19}" presName="compNode" presStyleCnt="0"/>
      <dgm:spPr/>
    </dgm:pt>
    <dgm:pt modelId="{C2D25CBD-AD50-403E-92C2-73220EF6CC97}" type="pres">
      <dgm:prSet presAssocID="{8D49F660-5EC0-440D-AFA6-0EA593540B19}" presName="iconBgRect" presStyleLbl="bgShp" presStyleIdx="1" presStyleCnt="4"/>
      <dgm:spPr/>
    </dgm:pt>
    <dgm:pt modelId="{BCB227BC-023B-474D-86C3-ABB6091CC845}" type="pres">
      <dgm:prSet presAssocID="{8D49F660-5EC0-440D-AFA6-0EA593540B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C13671E-1E16-447C-9419-7B7F495E9F7C}" type="pres">
      <dgm:prSet presAssocID="{8D49F660-5EC0-440D-AFA6-0EA593540B19}" presName="spaceRect" presStyleCnt="0"/>
      <dgm:spPr/>
    </dgm:pt>
    <dgm:pt modelId="{79EFD0B3-9277-4A67-B822-1143D509952B}" type="pres">
      <dgm:prSet presAssocID="{8D49F660-5EC0-440D-AFA6-0EA593540B19}" presName="textRect" presStyleLbl="revTx" presStyleIdx="1" presStyleCnt="4">
        <dgm:presLayoutVars>
          <dgm:chMax val="1"/>
          <dgm:chPref val="1"/>
        </dgm:presLayoutVars>
      </dgm:prSet>
      <dgm:spPr/>
    </dgm:pt>
    <dgm:pt modelId="{9983591E-DA83-409C-B68C-1044F6959373}" type="pres">
      <dgm:prSet presAssocID="{6843FCFD-1DD3-46C9-9124-7C5793B46046}" presName="sibTrans" presStyleCnt="0"/>
      <dgm:spPr/>
    </dgm:pt>
    <dgm:pt modelId="{E975A8A2-5D9F-47DB-BBD3-8231519839B9}" type="pres">
      <dgm:prSet presAssocID="{2CFCC504-F97C-4D85-9472-7820C100EC40}" presName="compNode" presStyleCnt="0"/>
      <dgm:spPr/>
    </dgm:pt>
    <dgm:pt modelId="{B037BFAC-5DEF-49F5-9C3C-9AB5388A93A8}" type="pres">
      <dgm:prSet presAssocID="{2CFCC504-F97C-4D85-9472-7820C100EC40}" presName="iconBgRect" presStyleLbl="bgShp" presStyleIdx="2" presStyleCnt="4"/>
      <dgm:spPr/>
    </dgm:pt>
    <dgm:pt modelId="{95FF0F62-61C3-428E-8230-94D062D096DF}" type="pres">
      <dgm:prSet presAssocID="{2CFCC504-F97C-4D85-9472-7820C100EC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563DE9-6E33-440B-BBA7-CDD8B3434CF4}" type="pres">
      <dgm:prSet presAssocID="{2CFCC504-F97C-4D85-9472-7820C100EC40}" presName="spaceRect" presStyleCnt="0"/>
      <dgm:spPr/>
    </dgm:pt>
    <dgm:pt modelId="{4C008315-3838-4847-A24E-0090E94F6433}" type="pres">
      <dgm:prSet presAssocID="{2CFCC504-F97C-4D85-9472-7820C100EC40}" presName="textRect" presStyleLbl="revTx" presStyleIdx="2" presStyleCnt="4">
        <dgm:presLayoutVars>
          <dgm:chMax val="1"/>
          <dgm:chPref val="1"/>
        </dgm:presLayoutVars>
      </dgm:prSet>
      <dgm:spPr/>
    </dgm:pt>
    <dgm:pt modelId="{1D9DCB5A-14CA-4149-AEA7-44C97F9A174A}" type="pres">
      <dgm:prSet presAssocID="{F7A22D98-137F-444F-9E5A-2EDE583D491A}" presName="sibTrans" presStyleCnt="0"/>
      <dgm:spPr/>
    </dgm:pt>
    <dgm:pt modelId="{8877F1A0-3569-41BB-B6D2-A16E3831B03D}" type="pres">
      <dgm:prSet presAssocID="{25CCE194-FF3E-4C31-8004-312A2E7045BB}" presName="compNode" presStyleCnt="0"/>
      <dgm:spPr/>
    </dgm:pt>
    <dgm:pt modelId="{5DBF66F8-96F5-418B-9FBE-72EF184F1F5E}" type="pres">
      <dgm:prSet presAssocID="{25CCE194-FF3E-4C31-8004-312A2E7045BB}" presName="iconBgRect" presStyleLbl="bgShp" presStyleIdx="3" presStyleCnt="4"/>
      <dgm:spPr/>
    </dgm:pt>
    <dgm:pt modelId="{352C767B-42AE-4BAF-BF4F-BEC31F3777BA}" type="pres">
      <dgm:prSet presAssocID="{25CCE194-FF3E-4C31-8004-312A2E704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8C8A469-05BA-45EB-8DDF-19EAE86D5207}" type="pres">
      <dgm:prSet presAssocID="{25CCE194-FF3E-4C31-8004-312A2E7045BB}" presName="spaceRect" presStyleCnt="0"/>
      <dgm:spPr/>
    </dgm:pt>
    <dgm:pt modelId="{550FABD1-4175-48DB-BC14-14180C0D2A9E}" type="pres">
      <dgm:prSet presAssocID="{25CCE194-FF3E-4C31-8004-312A2E704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CA9D0C-B6EA-4AFB-AAB2-A68F40EB0D33}" srcId="{F84E669C-8D44-4B87-9989-17C83E2AA00C}" destId="{8D49F660-5EC0-440D-AFA6-0EA593540B19}" srcOrd="1" destOrd="0" parTransId="{F22FA4EB-1B12-407C-B71F-8F4F7B80E6C7}" sibTransId="{6843FCFD-1DD3-46C9-9124-7C5793B46046}"/>
    <dgm:cxn modelId="{CB6D6A30-E8F7-483A-B5BA-F0858A5DFD5A}" srcId="{F84E669C-8D44-4B87-9989-17C83E2AA00C}" destId="{25CCE194-FF3E-4C31-8004-312A2E7045BB}" srcOrd="3" destOrd="0" parTransId="{00C6E52E-164D-4D37-A335-C8D1826F293D}" sibTransId="{07984007-D165-47A3-8475-E5AE4AA92AFA}"/>
    <dgm:cxn modelId="{740F4545-87A8-45D4-B134-A69167A8F140}" type="presOf" srcId="{25CCE194-FF3E-4C31-8004-312A2E7045BB}" destId="{550FABD1-4175-48DB-BC14-14180C0D2A9E}" srcOrd="0" destOrd="0" presId="urn:microsoft.com/office/officeart/2018/5/layout/IconCircleLabelList"/>
    <dgm:cxn modelId="{66E56C6D-949F-4C5E-802D-101DABF4CD8A}" type="presOf" srcId="{8D49F660-5EC0-440D-AFA6-0EA593540B19}" destId="{79EFD0B3-9277-4A67-B822-1143D509952B}" srcOrd="0" destOrd="0" presId="urn:microsoft.com/office/officeart/2018/5/layout/IconCircleLabelList"/>
    <dgm:cxn modelId="{6A3CFC79-8A73-4106-B02C-E029A51B912F}" type="presOf" srcId="{F84E669C-8D44-4B87-9989-17C83E2AA00C}" destId="{D6F6F4DD-318F-4AC9-8D18-E82471EE99ED}" srcOrd="0" destOrd="0" presId="urn:microsoft.com/office/officeart/2018/5/layout/IconCircleLabelList"/>
    <dgm:cxn modelId="{10C16180-6149-4912-9F7E-3D1D9E5F368A}" type="presOf" srcId="{2CFCC504-F97C-4D85-9472-7820C100EC40}" destId="{4C008315-3838-4847-A24E-0090E94F6433}" srcOrd="0" destOrd="0" presId="urn:microsoft.com/office/officeart/2018/5/layout/IconCircleLabelList"/>
    <dgm:cxn modelId="{5B53F5AC-0D6A-4817-AFF3-012EA7BA8B44}" srcId="{F84E669C-8D44-4B87-9989-17C83E2AA00C}" destId="{D1FDACBF-56A0-4BD9-9B1F-6D13AED72AB5}" srcOrd="0" destOrd="0" parTransId="{EB8D1317-75D7-4AF0-B0E3-C8DE94D57A84}" sibTransId="{812BF2B8-87F6-48E6-9B05-474EA2BBCB5E}"/>
    <dgm:cxn modelId="{659351BB-A3A2-44DA-AE34-DAFD17427C1B}" srcId="{F84E669C-8D44-4B87-9989-17C83E2AA00C}" destId="{2CFCC504-F97C-4D85-9472-7820C100EC40}" srcOrd="2" destOrd="0" parTransId="{CAF9C40A-C0EB-434C-9FFD-4E070940F3E9}" sibTransId="{F7A22D98-137F-444F-9E5A-2EDE583D491A}"/>
    <dgm:cxn modelId="{FF93A7C9-2E01-43E9-91B2-31CF0F2CC4AD}" type="presOf" srcId="{D1FDACBF-56A0-4BD9-9B1F-6D13AED72AB5}" destId="{C993617F-DDDF-4935-9FC9-966657BA10DE}" srcOrd="0" destOrd="0" presId="urn:microsoft.com/office/officeart/2018/5/layout/IconCircleLabelList"/>
    <dgm:cxn modelId="{662B9301-7499-449E-B518-DD52F249516F}" type="presParOf" srcId="{D6F6F4DD-318F-4AC9-8D18-E82471EE99ED}" destId="{1CC3B6A0-8D45-4A1B-AF5B-4E6F9484DFF8}" srcOrd="0" destOrd="0" presId="urn:microsoft.com/office/officeart/2018/5/layout/IconCircleLabelList"/>
    <dgm:cxn modelId="{211D60DB-7640-4951-AADB-1E5CD2FE5E63}" type="presParOf" srcId="{1CC3B6A0-8D45-4A1B-AF5B-4E6F9484DFF8}" destId="{FE2CC122-52E1-4B54-A662-65075FF1354C}" srcOrd="0" destOrd="0" presId="urn:microsoft.com/office/officeart/2018/5/layout/IconCircleLabelList"/>
    <dgm:cxn modelId="{AD7B5E1F-CD41-4DF4-B0B0-21082D0D313F}" type="presParOf" srcId="{1CC3B6A0-8D45-4A1B-AF5B-4E6F9484DFF8}" destId="{9832A196-2F83-47CE-8188-80ED59BDAA4C}" srcOrd="1" destOrd="0" presId="urn:microsoft.com/office/officeart/2018/5/layout/IconCircleLabelList"/>
    <dgm:cxn modelId="{B96D075E-341B-42E7-BAB3-641AAD4CF14B}" type="presParOf" srcId="{1CC3B6A0-8D45-4A1B-AF5B-4E6F9484DFF8}" destId="{7DF53648-6790-45AA-9D5C-D15871B0587A}" srcOrd="2" destOrd="0" presId="urn:microsoft.com/office/officeart/2018/5/layout/IconCircleLabelList"/>
    <dgm:cxn modelId="{571AC178-6D4A-46DE-B991-CF41C58CBD42}" type="presParOf" srcId="{1CC3B6A0-8D45-4A1B-AF5B-4E6F9484DFF8}" destId="{C993617F-DDDF-4935-9FC9-966657BA10DE}" srcOrd="3" destOrd="0" presId="urn:microsoft.com/office/officeart/2018/5/layout/IconCircleLabelList"/>
    <dgm:cxn modelId="{E9510A3E-C2F5-4CCD-806D-02577C7932D8}" type="presParOf" srcId="{D6F6F4DD-318F-4AC9-8D18-E82471EE99ED}" destId="{75B2A44F-117F-43CC-9226-73B14782A911}" srcOrd="1" destOrd="0" presId="urn:microsoft.com/office/officeart/2018/5/layout/IconCircleLabelList"/>
    <dgm:cxn modelId="{5ABB7C3D-F0FC-41D8-BCDC-D4B025AEB20C}" type="presParOf" srcId="{D6F6F4DD-318F-4AC9-8D18-E82471EE99ED}" destId="{BF58375B-3138-4448-912B-D8924E9D2C6E}" srcOrd="2" destOrd="0" presId="urn:microsoft.com/office/officeart/2018/5/layout/IconCircleLabelList"/>
    <dgm:cxn modelId="{AD719A89-8B4F-4AE7-BD72-E0F2C3ED689E}" type="presParOf" srcId="{BF58375B-3138-4448-912B-D8924E9D2C6E}" destId="{C2D25CBD-AD50-403E-92C2-73220EF6CC97}" srcOrd="0" destOrd="0" presId="urn:microsoft.com/office/officeart/2018/5/layout/IconCircleLabelList"/>
    <dgm:cxn modelId="{B681CC56-469A-42FE-9F36-FE6D7FA971EC}" type="presParOf" srcId="{BF58375B-3138-4448-912B-D8924E9D2C6E}" destId="{BCB227BC-023B-474D-86C3-ABB6091CC845}" srcOrd="1" destOrd="0" presId="urn:microsoft.com/office/officeart/2018/5/layout/IconCircleLabelList"/>
    <dgm:cxn modelId="{88BB7C32-63BB-40B2-B8E9-85F15C79868C}" type="presParOf" srcId="{BF58375B-3138-4448-912B-D8924E9D2C6E}" destId="{DC13671E-1E16-447C-9419-7B7F495E9F7C}" srcOrd="2" destOrd="0" presId="urn:microsoft.com/office/officeart/2018/5/layout/IconCircleLabelList"/>
    <dgm:cxn modelId="{579E418F-7409-464A-B1E4-575597229C92}" type="presParOf" srcId="{BF58375B-3138-4448-912B-D8924E9D2C6E}" destId="{79EFD0B3-9277-4A67-B822-1143D509952B}" srcOrd="3" destOrd="0" presId="urn:microsoft.com/office/officeart/2018/5/layout/IconCircleLabelList"/>
    <dgm:cxn modelId="{AE912F84-C013-4D6B-A7B7-B4A0B9713A89}" type="presParOf" srcId="{D6F6F4DD-318F-4AC9-8D18-E82471EE99ED}" destId="{9983591E-DA83-409C-B68C-1044F6959373}" srcOrd="3" destOrd="0" presId="urn:microsoft.com/office/officeart/2018/5/layout/IconCircleLabelList"/>
    <dgm:cxn modelId="{B88B2AE9-7C34-4DBA-842E-78CE78CF3705}" type="presParOf" srcId="{D6F6F4DD-318F-4AC9-8D18-E82471EE99ED}" destId="{E975A8A2-5D9F-47DB-BBD3-8231519839B9}" srcOrd="4" destOrd="0" presId="urn:microsoft.com/office/officeart/2018/5/layout/IconCircleLabelList"/>
    <dgm:cxn modelId="{3E5087BB-6D16-4162-9390-0E78C4E172E5}" type="presParOf" srcId="{E975A8A2-5D9F-47DB-BBD3-8231519839B9}" destId="{B037BFAC-5DEF-49F5-9C3C-9AB5388A93A8}" srcOrd="0" destOrd="0" presId="urn:microsoft.com/office/officeart/2018/5/layout/IconCircleLabelList"/>
    <dgm:cxn modelId="{30578971-A87D-4B84-932F-E5D408E53D63}" type="presParOf" srcId="{E975A8A2-5D9F-47DB-BBD3-8231519839B9}" destId="{95FF0F62-61C3-428E-8230-94D062D096DF}" srcOrd="1" destOrd="0" presId="urn:microsoft.com/office/officeart/2018/5/layout/IconCircleLabelList"/>
    <dgm:cxn modelId="{0CCAB310-C5BA-4B18-B5E6-44F091C00235}" type="presParOf" srcId="{E975A8A2-5D9F-47DB-BBD3-8231519839B9}" destId="{7C563DE9-6E33-440B-BBA7-CDD8B3434CF4}" srcOrd="2" destOrd="0" presId="urn:microsoft.com/office/officeart/2018/5/layout/IconCircleLabelList"/>
    <dgm:cxn modelId="{77FB78D3-BBA7-4376-B0BB-5B086E789713}" type="presParOf" srcId="{E975A8A2-5D9F-47DB-BBD3-8231519839B9}" destId="{4C008315-3838-4847-A24E-0090E94F6433}" srcOrd="3" destOrd="0" presId="urn:microsoft.com/office/officeart/2018/5/layout/IconCircleLabelList"/>
    <dgm:cxn modelId="{0A6945AA-B175-42F3-A836-1A1CDFCC4B84}" type="presParOf" srcId="{D6F6F4DD-318F-4AC9-8D18-E82471EE99ED}" destId="{1D9DCB5A-14CA-4149-AEA7-44C97F9A174A}" srcOrd="5" destOrd="0" presId="urn:microsoft.com/office/officeart/2018/5/layout/IconCircleLabelList"/>
    <dgm:cxn modelId="{F24A7A29-082A-41AF-83A5-2E0E8F988002}" type="presParOf" srcId="{D6F6F4DD-318F-4AC9-8D18-E82471EE99ED}" destId="{8877F1A0-3569-41BB-B6D2-A16E3831B03D}" srcOrd="6" destOrd="0" presId="urn:microsoft.com/office/officeart/2018/5/layout/IconCircleLabelList"/>
    <dgm:cxn modelId="{7E99CA78-9BE3-4E36-9FA1-FF82AC744353}" type="presParOf" srcId="{8877F1A0-3569-41BB-B6D2-A16E3831B03D}" destId="{5DBF66F8-96F5-418B-9FBE-72EF184F1F5E}" srcOrd="0" destOrd="0" presId="urn:microsoft.com/office/officeart/2018/5/layout/IconCircleLabelList"/>
    <dgm:cxn modelId="{6E4925CA-EF6F-478D-A018-9AA2317EA1EF}" type="presParOf" srcId="{8877F1A0-3569-41BB-B6D2-A16E3831B03D}" destId="{352C767B-42AE-4BAF-BF4F-BEC31F3777BA}" srcOrd="1" destOrd="0" presId="urn:microsoft.com/office/officeart/2018/5/layout/IconCircleLabelList"/>
    <dgm:cxn modelId="{0C11A264-B0EC-4C11-B04F-CE0438542728}" type="presParOf" srcId="{8877F1A0-3569-41BB-B6D2-A16E3831B03D}" destId="{B8C8A469-05BA-45EB-8DDF-19EAE86D5207}" srcOrd="2" destOrd="0" presId="urn:microsoft.com/office/officeart/2018/5/layout/IconCircleLabelList"/>
    <dgm:cxn modelId="{23404E03-9A4F-485F-B9D5-8EF6BB40B816}" type="presParOf" srcId="{8877F1A0-3569-41BB-B6D2-A16E3831B03D}" destId="{550FABD1-4175-48DB-BC14-14180C0D2A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D2D73C-354A-4A8F-B55F-7B81D9549B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EBB4E7-C9E1-4631-B21F-DF387C02D9C4}">
      <dgm:prSet/>
      <dgm:spPr/>
      <dgm:t>
        <a:bodyPr/>
        <a:lstStyle/>
        <a:p>
          <a:r>
            <a:rPr lang="en-US"/>
            <a:t>In Date &amp; Time Column, Inconsistent Data was noticed. </a:t>
          </a:r>
        </a:p>
      </dgm:t>
    </dgm:pt>
    <dgm:pt modelId="{D05AB13E-B57C-4C13-A693-25CFB5C38BD5}" type="parTrans" cxnId="{11378CBF-D87F-45E6-9DE6-EAC696A5BF29}">
      <dgm:prSet/>
      <dgm:spPr/>
      <dgm:t>
        <a:bodyPr/>
        <a:lstStyle/>
        <a:p>
          <a:endParaRPr lang="en-US"/>
        </a:p>
      </dgm:t>
    </dgm:pt>
    <dgm:pt modelId="{D99A938C-024B-41E9-B9E7-E99259C6EC47}" type="sibTrans" cxnId="{11378CBF-D87F-45E6-9DE6-EAC696A5BF29}">
      <dgm:prSet/>
      <dgm:spPr/>
      <dgm:t>
        <a:bodyPr/>
        <a:lstStyle/>
        <a:p>
          <a:endParaRPr lang="en-US"/>
        </a:p>
      </dgm:t>
    </dgm:pt>
    <dgm:pt modelId="{84BA55EE-5A6C-4FC1-8810-13ED09D8C28D}">
      <dgm:prSet/>
      <dgm:spPr/>
      <dgm:t>
        <a:bodyPr/>
        <a:lstStyle/>
        <a:p>
          <a:r>
            <a:rPr lang="en-US"/>
            <a:t>Ex : 01-01-2013  12:00:00 AM and 14-01-2013 00:00</a:t>
          </a:r>
        </a:p>
      </dgm:t>
    </dgm:pt>
    <dgm:pt modelId="{A2E51F0C-4533-447B-A2CA-9A845F8CC1FC}" type="parTrans" cxnId="{97496E95-A53A-494B-92DA-A86B5546A142}">
      <dgm:prSet/>
      <dgm:spPr/>
      <dgm:t>
        <a:bodyPr/>
        <a:lstStyle/>
        <a:p>
          <a:endParaRPr lang="en-US"/>
        </a:p>
      </dgm:t>
    </dgm:pt>
    <dgm:pt modelId="{B2089057-9F83-4242-85C0-C079DBA8A0EA}" type="sibTrans" cxnId="{97496E95-A53A-494B-92DA-A86B5546A142}">
      <dgm:prSet/>
      <dgm:spPr/>
      <dgm:t>
        <a:bodyPr/>
        <a:lstStyle/>
        <a:p>
          <a:endParaRPr lang="en-US"/>
        </a:p>
      </dgm:t>
    </dgm:pt>
    <dgm:pt modelId="{474E794B-AA18-4614-968F-EACE56377E32}">
      <dgm:prSet/>
      <dgm:spPr/>
      <dgm:t>
        <a:bodyPr/>
        <a:lstStyle/>
        <a:p>
          <a:r>
            <a:rPr lang="en-US"/>
            <a:t>So, I used Flash Fill (Ctrl + E) where I manually entered First Two Rows so that Excel can understand the Pattern and then Used Flash Fill to get Consistent Data Formatting (Only Date Ignoring Time)</a:t>
          </a:r>
        </a:p>
      </dgm:t>
    </dgm:pt>
    <dgm:pt modelId="{1E4CA5B9-B4AA-4155-A825-158715246B07}" type="parTrans" cxnId="{3077CDD1-4CA9-48FC-939B-D9CBA29791D5}">
      <dgm:prSet/>
      <dgm:spPr/>
      <dgm:t>
        <a:bodyPr/>
        <a:lstStyle/>
        <a:p>
          <a:endParaRPr lang="en-US"/>
        </a:p>
      </dgm:t>
    </dgm:pt>
    <dgm:pt modelId="{BD34EC87-1C9E-4ECE-B1A8-6D1B8CE040B4}" type="sibTrans" cxnId="{3077CDD1-4CA9-48FC-939B-D9CBA29791D5}">
      <dgm:prSet/>
      <dgm:spPr/>
      <dgm:t>
        <a:bodyPr/>
        <a:lstStyle/>
        <a:p>
          <a:endParaRPr lang="en-US"/>
        </a:p>
      </dgm:t>
    </dgm:pt>
    <dgm:pt modelId="{935D5A90-8CDE-44D8-9D18-C48B8F64A2D7}" type="pres">
      <dgm:prSet presAssocID="{8DD2D73C-354A-4A8F-B55F-7B81D9549B3D}" presName="linear" presStyleCnt="0">
        <dgm:presLayoutVars>
          <dgm:animLvl val="lvl"/>
          <dgm:resizeHandles val="exact"/>
        </dgm:presLayoutVars>
      </dgm:prSet>
      <dgm:spPr/>
    </dgm:pt>
    <dgm:pt modelId="{B2F09CCF-0BDC-4653-AC6A-E97054F20136}" type="pres">
      <dgm:prSet presAssocID="{32EBB4E7-C9E1-4631-B21F-DF387C02D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B814A8-6889-4678-AC3C-FE5595F35386}" type="pres">
      <dgm:prSet presAssocID="{D99A938C-024B-41E9-B9E7-E99259C6EC47}" presName="spacer" presStyleCnt="0"/>
      <dgm:spPr/>
    </dgm:pt>
    <dgm:pt modelId="{787E2386-1B3B-497A-87B4-F96A3B65EAB8}" type="pres">
      <dgm:prSet presAssocID="{84BA55EE-5A6C-4FC1-8810-13ED09D8C2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D33D80-7219-4959-A289-6618801226AE}" type="pres">
      <dgm:prSet presAssocID="{B2089057-9F83-4242-85C0-C079DBA8A0EA}" presName="spacer" presStyleCnt="0"/>
      <dgm:spPr/>
    </dgm:pt>
    <dgm:pt modelId="{E0A98D0B-B379-4C51-93DA-8E2E36BE257B}" type="pres">
      <dgm:prSet presAssocID="{474E794B-AA18-4614-968F-EACE56377E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CBE729-26D7-4BC4-9EF7-69589C7352BB}" type="presOf" srcId="{8DD2D73C-354A-4A8F-B55F-7B81D9549B3D}" destId="{935D5A90-8CDE-44D8-9D18-C48B8F64A2D7}" srcOrd="0" destOrd="0" presId="urn:microsoft.com/office/officeart/2005/8/layout/vList2"/>
    <dgm:cxn modelId="{4E46363A-0275-433E-8AE2-69527D1FB57E}" type="presOf" srcId="{32EBB4E7-C9E1-4631-B21F-DF387C02D9C4}" destId="{B2F09CCF-0BDC-4653-AC6A-E97054F20136}" srcOrd="0" destOrd="0" presId="urn:microsoft.com/office/officeart/2005/8/layout/vList2"/>
    <dgm:cxn modelId="{97496E95-A53A-494B-92DA-A86B5546A142}" srcId="{8DD2D73C-354A-4A8F-B55F-7B81D9549B3D}" destId="{84BA55EE-5A6C-4FC1-8810-13ED09D8C28D}" srcOrd="1" destOrd="0" parTransId="{A2E51F0C-4533-447B-A2CA-9A845F8CC1FC}" sibTransId="{B2089057-9F83-4242-85C0-C079DBA8A0EA}"/>
    <dgm:cxn modelId="{0C48C6B9-AB0D-441B-A864-9A6094FD5D6D}" type="presOf" srcId="{84BA55EE-5A6C-4FC1-8810-13ED09D8C28D}" destId="{787E2386-1B3B-497A-87B4-F96A3B65EAB8}" srcOrd="0" destOrd="0" presId="urn:microsoft.com/office/officeart/2005/8/layout/vList2"/>
    <dgm:cxn modelId="{11378CBF-D87F-45E6-9DE6-EAC696A5BF29}" srcId="{8DD2D73C-354A-4A8F-B55F-7B81D9549B3D}" destId="{32EBB4E7-C9E1-4631-B21F-DF387C02D9C4}" srcOrd="0" destOrd="0" parTransId="{D05AB13E-B57C-4C13-A693-25CFB5C38BD5}" sibTransId="{D99A938C-024B-41E9-B9E7-E99259C6EC47}"/>
    <dgm:cxn modelId="{3077CDD1-4CA9-48FC-939B-D9CBA29791D5}" srcId="{8DD2D73C-354A-4A8F-B55F-7B81D9549B3D}" destId="{474E794B-AA18-4614-968F-EACE56377E32}" srcOrd="2" destOrd="0" parTransId="{1E4CA5B9-B4AA-4155-A825-158715246B07}" sibTransId="{BD34EC87-1C9E-4ECE-B1A8-6D1B8CE040B4}"/>
    <dgm:cxn modelId="{507631E3-87B7-40D3-BA86-98E0ACFFCF0B}" type="presOf" srcId="{474E794B-AA18-4614-968F-EACE56377E32}" destId="{E0A98D0B-B379-4C51-93DA-8E2E36BE257B}" srcOrd="0" destOrd="0" presId="urn:microsoft.com/office/officeart/2005/8/layout/vList2"/>
    <dgm:cxn modelId="{4CD61E4F-099E-42C0-BD50-93BF19E99090}" type="presParOf" srcId="{935D5A90-8CDE-44D8-9D18-C48B8F64A2D7}" destId="{B2F09CCF-0BDC-4653-AC6A-E97054F20136}" srcOrd="0" destOrd="0" presId="urn:microsoft.com/office/officeart/2005/8/layout/vList2"/>
    <dgm:cxn modelId="{5087F346-4D0B-479D-8B4C-8C2C8261C13A}" type="presParOf" srcId="{935D5A90-8CDE-44D8-9D18-C48B8F64A2D7}" destId="{61B814A8-6889-4678-AC3C-FE5595F35386}" srcOrd="1" destOrd="0" presId="urn:microsoft.com/office/officeart/2005/8/layout/vList2"/>
    <dgm:cxn modelId="{1A0B7711-BCCB-4586-B96B-DF0885B957C0}" type="presParOf" srcId="{935D5A90-8CDE-44D8-9D18-C48B8F64A2D7}" destId="{787E2386-1B3B-497A-87B4-F96A3B65EAB8}" srcOrd="2" destOrd="0" presId="urn:microsoft.com/office/officeart/2005/8/layout/vList2"/>
    <dgm:cxn modelId="{7E9884F2-E0C9-4947-A8E4-C64137D7212A}" type="presParOf" srcId="{935D5A90-8CDE-44D8-9D18-C48B8F64A2D7}" destId="{40D33D80-7219-4959-A289-6618801226AE}" srcOrd="3" destOrd="0" presId="urn:microsoft.com/office/officeart/2005/8/layout/vList2"/>
    <dgm:cxn modelId="{8A0F8EA6-D6B1-48B7-974A-9B4078552F67}" type="presParOf" srcId="{935D5A90-8CDE-44D8-9D18-C48B8F64A2D7}" destId="{E0A98D0B-B379-4C51-93DA-8E2E36BE25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9F5E99-4778-4A9A-8F54-85D85C152481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18E503-99D0-46EC-8F77-B31BE02FCF4D}">
      <dgm:prSet/>
      <dgm:spPr/>
      <dgm:t>
        <a:bodyPr/>
        <a:lstStyle/>
        <a:p>
          <a:r>
            <a:rPr lang="en-US"/>
            <a:t>I Extracted Month No which helped in analysing the data.</a:t>
          </a:r>
        </a:p>
      </dgm:t>
    </dgm:pt>
    <dgm:pt modelId="{10913375-59DD-4276-8F3B-74ACC7A41F9E}" type="parTrans" cxnId="{0084FBD2-49A3-44E4-8522-CCA815C50ED5}">
      <dgm:prSet/>
      <dgm:spPr/>
      <dgm:t>
        <a:bodyPr/>
        <a:lstStyle/>
        <a:p>
          <a:endParaRPr lang="en-US"/>
        </a:p>
      </dgm:t>
    </dgm:pt>
    <dgm:pt modelId="{47F92462-D9B6-410F-A04C-4A239DCC01D7}" type="sibTrans" cxnId="{0084FBD2-49A3-44E4-8522-CCA815C50ED5}">
      <dgm:prSet/>
      <dgm:spPr/>
      <dgm:t>
        <a:bodyPr/>
        <a:lstStyle/>
        <a:p>
          <a:endParaRPr lang="en-US"/>
        </a:p>
      </dgm:t>
    </dgm:pt>
    <dgm:pt modelId="{4AFDA10A-DCC9-4FD3-A492-2FF4D0FB2AE0}">
      <dgm:prSet/>
      <dgm:spPr/>
      <dgm:t>
        <a:bodyPr/>
        <a:lstStyle/>
        <a:p>
          <a:r>
            <a:rPr lang="en-US"/>
            <a:t>Month No : Excel TEXT Function was used.</a:t>
          </a:r>
        </a:p>
      </dgm:t>
    </dgm:pt>
    <dgm:pt modelId="{1A021D5D-F81D-4DB1-B59D-2C51319606A6}" type="parTrans" cxnId="{62E2EAA7-00D7-40D5-A468-1A0E3D5F4387}">
      <dgm:prSet/>
      <dgm:spPr/>
      <dgm:t>
        <a:bodyPr/>
        <a:lstStyle/>
        <a:p>
          <a:endParaRPr lang="en-US"/>
        </a:p>
      </dgm:t>
    </dgm:pt>
    <dgm:pt modelId="{E981653C-34F9-48B9-B904-057759131E7E}" type="sibTrans" cxnId="{62E2EAA7-00D7-40D5-A468-1A0E3D5F4387}">
      <dgm:prSet/>
      <dgm:spPr/>
      <dgm:t>
        <a:bodyPr/>
        <a:lstStyle/>
        <a:p>
          <a:endParaRPr lang="en-US"/>
        </a:p>
      </dgm:t>
    </dgm:pt>
    <dgm:pt modelId="{BFFEF1B5-5CAA-484C-A7CD-FC14E80B4177}">
      <dgm:prSet/>
      <dgm:spPr/>
      <dgm:t>
        <a:bodyPr/>
        <a:lstStyle/>
        <a:p>
          <a:r>
            <a:rPr lang="en-US"/>
            <a:t>=TEXT(B2,"m") 	</a:t>
          </a:r>
        </a:p>
      </dgm:t>
    </dgm:pt>
    <dgm:pt modelId="{A4DF223E-B571-4F33-BA2D-00709EBAD7DE}" type="parTrans" cxnId="{753F2696-6C41-4131-A62E-14287C61252E}">
      <dgm:prSet/>
      <dgm:spPr/>
      <dgm:t>
        <a:bodyPr/>
        <a:lstStyle/>
        <a:p>
          <a:endParaRPr lang="en-US"/>
        </a:p>
      </dgm:t>
    </dgm:pt>
    <dgm:pt modelId="{3EC50B98-7B36-4A1A-ABDB-10AD5C813E5B}" type="sibTrans" cxnId="{753F2696-6C41-4131-A62E-14287C61252E}">
      <dgm:prSet/>
      <dgm:spPr/>
      <dgm:t>
        <a:bodyPr/>
        <a:lstStyle/>
        <a:p>
          <a:endParaRPr lang="en-US"/>
        </a:p>
      </dgm:t>
    </dgm:pt>
    <dgm:pt modelId="{9E31AA1E-F364-47CD-8009-A4D794415210}">
      <dgm:prSet/>
      <dgm:spPr/>
      <dgm:t>
        <a:bodyPr/>
        <a:lstStyle/>
        <a:p>
          <a:r>
            <a:rPr lang="en-US"/>
            <a:t>O/P : 1</a:t>
          </a:r>
        </a:p>
      </dgm:t>
    </dgm:pt>
    <dgm:pt modelId="{82261749-C9EE-4C30-90D7-6BE456BDDDC2}" type="parTrans" cxnId="{FFEBD200-4949-4438-8C32-1164C22B0275}">
      <dgm:prSet/>
      <dgm:spPr/>
      <dgm:t>
        <a:bodyPr/>
        <a:lstStyle/>
        <a:p>
          <a:endParaRPr lang="en-US"/>
        </a:p>
      </dgm:t>
    </dgm:pt>
    <dgm:pt modelId="{FB05AE80-F7F9-4093-A5E4-F07898AA0C3B}" type="sibTrans" cxnId="{FFEBD200-4949-4438-8C32-1164C22B0275}">
      <dgm:prSet/>
      <dgm:spPr/>
      <dgm:t>
        <a:bodyPr/>
        <a:lstStyle/>
        <a:p>
          <a:endParaRPr lang="en-US"/>
        </a:p>
      </dgm:t>
    </dgm:pt>
    <dgm:pt modelId="{58985BC4-FB84-441F-8B66-303BDC681BAD}" type="pres">
      <dgm:prSet presAssocID="{039F5E99-4778-4A9A-8F54-85D85C152481}" presName="matrix" presStyleCnt="0">
        <dgm:presLayoutVars>
          <dgm:chMax val="1"/>
          <dgm:dir/>
          <dgm:resizeHandles val="exact"/>
        </dgm:presLayoutVars>
      </dgm:prSet>
      <dgm:spPr/>
    </dgm:pt>
    <dgm:pt modelId="{9210B0DF-19A5-41C8-97FD-90EF26171403}" type="pres">
      <dgm:prSet presAssocID="{039F5E99-4778-4A9A-8F54-85D85C152481}" presName="diamond" presStyleLbl="bgShp" presStyleIdx="0" presStyleCnt="1"/>
      <dgm:spPr/>
    </dgm:pt>
    <dgm:pt modelId="{A0F98D50-4A06-489E-9E71-04F9B3E297E1}" type="pres">
      <dgm:prSet presAssocID="{039F5E99-4778-4A9A-8F54-85D85C15248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862E43-B15B-49E3-B52B-2EF1CFAD7238}" type="pres">
      <dgm:prSet presAssocID="{039F5E99-4778-4A9A-8F54-85D85C15248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7425B2-23C2-4F1F-99BA-4BC420006E84}" type="pres">
      <dgm:prSet presAssocID="{039F5E99-4778-4A9A-8F54-85D85C15248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743C6E-B912-4269-916C-9086BE513971}" type="pres">
      <dgm:prSet presAssocID="{039F5E99-4778-4A9A-8F54-85D85C15248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EBD200-4949-4438-8C32-1164C22B0275}" srcId="{039F5E99-4778-4A9A-8F54-85D85C152481}" destId="{9E31AA1E-F364-47CD-8009-A4D794415210}" srcOrd="3" destOrd="0" parTransId="{82261749-C9EE-4C30-90D7-6BE456BDDDC2}" sibTransId="{FB05AE80-F7F9-4093-A5E4-F07898AA0C3B}"/>
    <dgm:cxn modelId="{33A69E2B-BEC1-4424-92BE-DE33182B592E}" type="presOf" srcId="{4218E503-99D0-46EC-8F77-B31BE02FCF4D}" destId="{A0F98D50-4A06-489E-9E71-04F9B3E297E1}" srcOrd="0" destOrd="0" presId="urn:microsoft.com/office/officeart/2005/8/layout/matrix3"/>
    <dgm:cxn modelId="{BDD44B83-ADA4-4941-A44B-8129280C9A25}" type="presOf" srcId="{4AFDA10A-DCC9-4FD3-A492-2FF4D0FB2AE0}" destId="{66862E43-B15B-49E3-B52B-2EF1CFAD7238}" srcOrd="0" destOrd="0" presId="urn:microsoft.com/office/officeart/2005/8/layout/matrix3"/>
    <dgm:cxn modelId="{753F2696-6C41-4131-A62E-14287C61252E}" srcId="{039F5E99-4778-4A9A-8F54-85D85C152481}" destId="{BFFEF1B5-5CAA-484C-A7CD-FC14E80B4177}" srcOrd="2" destOrd="0" parTransId="{A4DF223E-B571-4F33-BA2D-00709EBAD7DE}" sibTransId="{3EC50B98-7B36-4A1A-ABDB-10AD5C813E5B}"/>
    <dgm:cxn modelId="{46F85C99-24CB-4122-8EFF-95E46D0EBA76}" type="presOf" srcId="{BFFEF1B5-5CAA-484C-A7CD-FC14E80B4177}" destId="{567425B2-23C2-4F1F-99BA-4BC420006E84}" srcOrd="0" destOrd="0" presId="urn:microsoft.com/office/officeart/2005/8/layout/matrix3"/>
    <dgm:cxn modelId="{62E2EAA7-00D7-40D5-A468-1A0E3D5F4387}" srcId="{039F5E99-4778-4A9A-8F54-85D85C152481}" destId="{4AFDA10A-DCC9-4FD3-A492-2FF4D0FB2AE0}" srcOrd="1" destOrd="0" parTransId="{1A021D5D-F81D-4DB1-B59D-2C51319606A6}" sibTransId="{E981653C-34F9-48B9-B904-057759131E7E}"/>
    <dgm:cxn modelId="{80EA06BF-28AB-42E3-9CBF-338DC1A10C09}" type="presOf" srcId="{039F5E99-4778-4A9A-8F54-85D85C152481}" destId="{58985BC4-FB84-441F-8B66-303BDC681BAD}" srcOrd="0" destOrd="0" presId="urn:microsoft.com/office/officeart/2005/8/layout/matrix3"/>
    <dgm:cxn modelId="{84A1E4C6-F405-4359-8A4E-8F014F79406E}" type="presOf" srcId="{9E31AA1E-F364-47CD-8009-A4D794415210}" destId="{5C743C6E-B912-4269-916C-9086BE513971}" srcOrd="0" destOrd="0" presId="urn:microsoft.com/office/officeart/2005/8/layout/matrix3"/>
    <dgm:cxn modelId="{0084FBD2-49A3-44E4-8522-CCA815C50ED5}" srcId="{039F5E99-4778-4A9A-8F54-85D85C152481}" destId="{4218E503-99D0-46EC-8F77-B31BE02FCF4D}" srcOrd="0" destOrd="0" parTransId="{10913375-59DD-4276-8F3B-74ACC7A41F9E}" sibTransId="{47F92462-D9B6-410F-A04C-4A239DCC01D7}"/>
    <dgm:cxn modelId="{0525AF13-6512-49B6-B8D5-B6B170662DEB}" type="presParOf" srcId="{58985BC4-FB84-441F-8B66-303BDC681BAD}" destId="{9210B0DF-19A5-41C8-97FD-90EF26171403}" srcOrd="0" destOrd="0" presId="urn:microsoft.com/office/officeart/2005/8/layout/matrix3"/>
    <dgm:cxn modelId="{B906BDE3-E16B-4C51-9B0A-71181FA079F1}" type="presParOf" srcId="{58985BC4-FB84-441F-8B66-303BDC681BAD}" destId="{A0F98D50-4A06-489E-9E71-04F9B3E297E1}" srcOrd="1" destOrd="0" presId="urn:microsoft.com/office/officeart/2005/8/layout/matrix3"/>
    <dgm:cxn modelId="{C3E8CBB6-C931-46A8-9293-178C9E3FEF0A}" type="presParOf" srcId="{58985BC4-FB84-441F-8B66-303BDC681BAD}" destId="{66862E43-B15B-49E3-B52B-2EF1CFAD7238}" srcOrd="2" destOrd="0" presId="urn:microsoft.com/office/officeart/2005/8/layout/matrix3"/>
    <dgm:cxn modelId="{EEDA6220-5E18-4AF5-B6C9-2FFF3DEB8F36}" type="presParOf" srcId="{58985BC4-FB84-441F-8B66-303BDC681BAD}" destId="{567425B2-23C2-4F1F-99BA-4BC420006E84}" srcOrd="3" destOrd="0" presId="urn:microsoft.com/office/officeart/2005/8/layout/matrix3"/>
    <dgm:cxn modelId="{887DA4E9-433E-459F-954A-A3A77E988A1D}" type="presParOf" srcId="{58985BC4-FB84-441F-8B66-303BDC681BAD}" destId="{5C743C6E-B912-4269-916C-9086BE51397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0F55E-5ACB-4DC9-A435-54C19F37DA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3FE896-E240-4853-A825-2411A77DC3DA}">
      <dgm:prSet/>
      <dgm:spPr/>
      <dgm:t>
        <a:bodyPr/>
        <a:lstStyle/>
        <a:p>
          <a:r>
            <a:rPr lang="en-US"/>
            <a:t>I Extracted Month Name which helped in analysing the data.</a:t>
          </a:r>
        </a:p>
      </dgm:t>
    </dgm:pt>
    <dgm:pt modelId="{F25F5C51-356D-49BD-A616-CA179FAE9B1E}" type="parTrans" cxnId="{E5EF39D1-8B0E-43B5-8A3D-F2AA9F08ECD6}">
      <dgm:prSet/>
      <dgm:spPr/>
      <dgm:t>
        <a:bodyPr/>
        <a:lstStyle/>
        <a:p>
          <a:endParaRPr lang="en-US"/>
        </a:p>
      </dgm:t>
    </dgm:pt>
    <dgm:pt modelId="{09485A5F-9EAF-41C4-8A80-E27062C94A18}" type="sibTrans" cxnId="{E5EF39D1-8B0E-43B5-8A3D-F2AA9F08ECD6}">
      <dgm:prSet/>
      <dgm:spPr/>
      <dgm:t>
        <a:bodyPr/>
        <a:lstStyle/>
        <a:p>
          <a:endParaRPr lang="en-US"/>
        </a:p>
      </dgm:t>
    </dgm:pt>
    <dgm:pt modelId="{F09628D0-7E24-4E21-8944-0AD071E67415}">
      <dgm:prSet/>
      <dgm:spPr/>
      <dgm:t>
        <a:bodyPr/>
        <a:lstStyle/>
        <a:p>
          <a:r>
            <a:rPr lang="en-US"/>
            <a:t>Month Name : Excel TEXT Function was used.</a:t>
          </a:r>
        </a:p>
      </dgm:t>
    </dgm:pt>
    <dgm:pt modelId="{54531748-C801-4572-9F1B-F828779335E2}" type="parTrans" cxnId="{73E2DB58-F7CD-4FA4-84A4-F2ED6E4D0910}">
      <dgm:prSet/>
      <dgm:spPr/>
      <dgm:t>
        <a:bodyPr/>
        <a:lstStyle/>
        <a:p>
          <a:endParaRPr lang="en-US"/>
        </a:p>
      </dgm:t>
    </dgm:pt>
    <dgm:pt modelId="{3E0E9456-B59B-4E4D-9C95-52A3936012F6}" type="sibTrans" cxnId="{73E2DB58-F7CD-4FA4-84A4-F2ED6E4D0910}">
      <dgm:prSet/>
      <dgm:spPr/>
      <dgm:t>
        <a:bodyPr/>
        <a:lstStyle/>
        <a:p>
          <a:endParaRPr lang="en-US"/>
        </a:p>
      </dgm:t>
    </dgm:pt>
    <dgm:pt modelId="{C8E1BD20-E8C4-4590-852A-A4C60F191DCE}">
      <dgm:prSet/>
      <dgm:spPr/>
      <dgm:t>
        <a:bodyPr/>
        <a:lstStyle/>
        <a:p>
          <a:r>
            <a:rPr lang="en-US"/>
            <a:t>=TEXT(B2,“MMM") 	</a:t>
          </a:r>
        </a:p>
      </dgm:t>
    </dgm:pt>
    <dgm:pt modelId="{4360F7C3-BF0E-4E1D-9D45-E563BAD27FBF}" type="parTrans" cxnId="{D0F5250A-18C3-4FC0-9B6C-F75103D57FBD}">
      <dgm:prSet/>
      <dgm:spPr/>
      <dgm:t>
        <a:bodyPr/>
        <a:lstStyle/>
        <a:p>
          <a:endParaRPr lang="en-US"/>
        </a:p>
      </dgm:t>
    </dgm:pt>
    <dgm:pt modelId="{2A9606D1-D0EB-44FD-95F6-3C213C977E50}" type="sibTrans" cxnId="{D0F5250A-18C3-4FC0-9B6C-F75103D57FBD}">
      <dgm:prSet/>
      <dgm:spPr/>
      <dgm:t>
        <a:bodyPr/>
        <a:lstStyle/>
        <a:p>
          <a:endParaRPr lang="en-US"/>
        </a:p>
      </dgm:t>
    </dgm:pt>
    <dgm:pt modelId="{95F71719-61AD-4C85-8913-5C7A841B0616}">
      <dgm:prSet/>
      <dgm:spPr/>
      <dgm:t>
        <a:bodyPr/>
        <a:lstStyle/>
        <a:p>
          <a:r>
            <a:rPr lang="en-US"/>
            <a:t>O/P : Jan</a:t>
          </a:r>
        </a:p>
      </dgm:t>
    </dgm:pt>
    <dgm:pt modelId="{74512631-BB20-4C81-BCD3-1EF9208CFF12}" type="parTrans" cxnId="{7EB9FEB3-E8F8-4C33-8168-AD9E617E063F}">
      <dgm:prSet/>
      <dgm:spPr/>
      <dgm:t>
        <a:bodyPr/>
        <a:lstStyle/>
        <a:p>
          <a:endParaRPr lang="en-US"/>
        </a:p>
      </dgm:t>
    </dgm:pt>
    <dgm:pt modelId="{D8D36666-9050-4001-9DE3-C2FBFCBF6311}" type="sibTrans" cxnId="{7EB9FEB3-E8F8-4C33-8168-AD9E617E063F}">
      <dgm:prSet/>
      <dgm:spPr/>
      <dgm:t>
        <a:bodyPr/>
        <a:lstStyle/>
        <a:p>
          <a:endParaRPr lang="en-US"/>
        </a:p>
      </dgm:t>
    </dgm:pt>
    <dgm:pt modelId="{66CC7BCA-981C-44BC-8704-395F9FAC3B05}" type="pres">
      <dgm:prSet presAssocID="{91E0F55E-5ACB-4DC9-A435-54C19F37DA3C}" presName="linear" presStyleCnt="0">
        <dgm:presLayoutVars>
          <dgm:animLvl val="lvl"/>
          <dgm:resizeHandles val="exact"/>
        </dgm:presLayoutVars>
      </dgm:prSet>
      <dgm:spPr/>
    </dgm:pt>
    <dgm:pt modelId="{F5A0B3A0-F80D-4EE1-926D-51C248DD2598}" type="pres">
      <dgm:prSet presAssocID="{503FE896-E240-4853-A825-2411A77DC3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B1B126-1126-4EB6-9508-BD43A3C84824}" type="pres">
      <dgm:prSet presAssocID="{09485A5F-9EAF-41C4-8A80-E27062C94A18}" presName="spacer" presStyleCnt="0"/>
      <dgm:spPr/>
    </dgm:pt>
    <dgm:pt modelId="{54C10F20-4687-4F81-A769-6C7EEE1E38A0}" type="pres">
      <dgm:prSet presAssocID="{F09628D0-7E24-4E21-8944-0AD071E674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469311-53EC-4F62-BDF2-3D48CDB2162C}" type="pres">
      <dgm:prSet presAssocID="{3E0E9456-B59B-4E4D-9C95-52A3936012F6}" presName="spacer" presStyleCnt="0"/>
      <dgm:spPr/>
    </dgm:pt>
    <dgm:pt modelId="{8ED1EA4A-B448-4A08-9855-9A5FDE3FC4D0}" type="pres">
      <dgm:prSet presAssocID="{C8E1BD20-E8C4-4590-852A-A4C60F191D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B572F9-8512-4A1B-A596-5EEE1EFC1E5E}" type="pres">
      <dgm:prSet presAssocID="{2A9606D1-D0EB-44FD-95F6-3C213C977E50}" presName="spacer" presStyleCnt="0"/>
      <dgm:spPr/>
    </dgm:pt>
    <dgm:pt modelId="{5832EC6D-D4B2-48A2-939B-6681AD48E054}" type="pres">
      <dgm:prSet presAssocID="{95F71719-61AD-4C85-8913-5C7A841B06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F5250A-18C3-4FC0-9B6C-F75103D57FBD}" srcId="{91E0F55E-5ACB-4DC9-A435-54C19F37DA3C}" destId="{C8E1BD20-E8C4-4590-852A-A4C60F191DCE}" srcOrd="2" destOrd="0" parTransId="{4360F7C3-BF0E-4E1D-9D45-E563BAD27FBF}" sibTransId="{2A9606D1-D0EB-44FD-95F6-3C213C977E50}"/>
    <dgm:cxn modelId="{8D75391F-BE6C-47AF-8D5E-DA205FDCCAD1}" type="presOf" srcId="{503FE896-E240-4853-A825-2411A77DC3DA}" destId="{F5A0B3A0-F80D-4EE1-926D-51C248DD2598}" srcOrd="0" destOrd="0" presId="urn:microsoft.com/office/officeart/2005/8/layout/vList2"/>
    <dgm:cxn modelId="{73E2DB58-F7CD-4FA4-84A4-F2ED6E4D0910}" srcId="{91E0F55E-5ACB-4DC9-A435-54C19F37DA3C}" destId="{F09628D0-7E24-4E21-8944-0AD071E67415}" srcOrd="1" destOrd="0" parTransId="{54531748-C801-4572-9F1B-F828779335E2}" sibTransId="{3E0E9456-B59B-4E4D-9C95-52A3936012F6}"/>
    <dgm:cxn modelId="{14B9735A-922B-40D6-9FBA-060C595BC7B7}" type="presOf" srcId="{95F71719-61AD-4C85-8913-5C7A841B0616}" destId="{5832EC6D-D4B2-48A2-939B-6681AD48E054}" srcOrd="0" destOrd="0" presId="urn:microsoft.com/office/officeart/2005/8/layout/vList2"/>
    <dgm:cxn modelId="{EA44DA88-D825-4D40-B37A-45A14839F8F5}" type="presOf" srcId="{C8E1BD20-E8C4-4590-852A-A4C60F191DCE}" destId="{8ED1EA4A-B448-4A08-9855-9A5FDE3FC4D0}" srcOrd="0" destOrd="0" presId="urn:microsoft.com/office/officeart/2005/8/layout/vList2"/>
    <dgm:cxn modelId="{7EB9FEB3-E8F8-4C33-8168-AD9E617E063F}" srcId="{91E0F55E-5ACB-4DC9-A435-54C19F37DA3C}" destId="{95F71719-61AD-4C85-8913-5C7A841B0616}" srcOrd="3" destOrd="0" parTransId="{74512631-BB20-4C81-BCD3-1EF9208CFF12}" sibTransId="{D8D36666-9050-4001-9DE3-C2FBFCBF6311}"/>
    <dgm:cxn modelId="{7B39E7BA-EB06-4188-882E-F232833D5010}" type="presOf" srcId="{F09628D0-7E24-4E21-8944-0AD071E67415}" destId="{54C10F20-4687-4F81-A769-6C7EEE1E38A0}" srcOrd="0" destOrd="0" presId="urn:microsoft.com/office/officeart/2005/8/layout/vList2"/>
    <dgm:cxn modelId="{E5EF39D1-8B0E-43B5-8A3D-F2AA9F08ECD6}" srcId="{91E0F55E-5ACB-4DC9-A435-54C19F37DA3C}" destId="{503FE896-E240-4853-A825-2411A77DC3DA}" srcOrd="0" destOrd="0" parTransId="{F25F5C51-356D-49BD-A616-CA179FAE9B1E}" sibTransId="{09485A5F-9EAF-41C4-8A80-E27062C94A18}"/>
    <dgm:cxn modelId="{0646A2DA-5680-42E8-91B9-E9EE64B3C3EF}" type="presOf" srcId="{91E0F55E-5ACB-4DC9-A435-54C19F37DA3C}" destId="{66CC7BCA-981C-44BC-8704-395F9FAC3B05}" srcOrd="0" destOrd="0" presId="urn:microsoft.com/office/officeart/2005/8/layout/vList2"/>
    <dgm:cxn modelId="{946930CE-04AD-46C8-9262-8532001D9488}" type="presParOf" srcId="{66CC7BCA-981C-44BC-8704-395F9FAC3B05}" destId="{F5A0B3A0-F80D-4EE1-926D-51C248DD2598}" srcOrd="0" destOrd="0" presId="urn:microsoft.com/office/officeart/2005/8/layout/vList2"/>
    <dgm:cxn modelId="{2569E8C2-9696-4F96-B416-A14E2141A996}" type="presParOf" srcId="{66CC7BCA-981C-44BC-8704-395F9FAC3B05}" destId="{4DB1B126-1126-4EB6-9508-BD43A3C84824}" srcOrd="1" destOrd="0" presId="urn:microsoft.com/office/officeart/2005/8/layout/vList2"/>
    <dgm:cxn modelId="{CB388A9F-0511-4C31-A46A-D89C57FD1E35}" type="presParOf" srcId="{66CC7BCA-981C-44BC-8704-395F9FAC3B05}" destId="{54C10F20-4687-4F81-A769-6C7EEE1E38A0}" srcOrd="2" destOrd="0" presId="urn:microsoft.com/office/officeart/2005/8/layout/vList2"/>
    <dgm:cxn modelId="{46F96576-22E4-46D8-8C36-B5555DEC75D5}" type="presParOf" srcId="{66CC7BCA-981C-44BC-8704-395F9FAC3B05}" destId="{2C469311-53EC-4F62-BDF2-3D48CDB2162C}" srcOrd="3" destOrd="0" presId="urn:microsoft.com/office/officeart/2005/8/layout/vList2"/>
    <dgm:cxn modelId="{5B230D99-37FB-4E17-9686-5A534638C956}" type="presParOf" srcId="{66CC7BCA-981C-44BC-8704-395F9FAC3B05}" destId="{8ED1EA4A-B448-4A08-9855-9A5FDE3FC4D0}" srcOrd="4" destOrd="0" presId="urn:microsoft.com/office/officeart/2005/8/layout/vList2"/>
    <dgm:cxn modelId="{FBFEBA11-CBAA-4501-8C0B-4A8A32ACB731}" type="presParOf" srcId="{66CC7BCA-981C-44BC-8704-395F9FAC3B05}" destId="{03B572F9-8512-4A1B-A596-5EEE1EFC1E5E}" srcOrd="5" destOrd="0" presId="urn:microsoft.com/office/officeart/2005/8/layout/vList2"/>
    <dgm:cxn modelId="{67A09FA1-B076-4713-8F6D-B502899AAA32}" type="presParOf" srcId="{66CC7BCA-981C-44BC-8704-395F9FAC3B05}" destId="{5832EC6D-D4B2-48A2-939B-6681AD48E0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210761-93B7-4054-89AD-399450432F7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9A4C32-38AC-4E63-92E7-E1F37667CB56}">
      <dgm:prSet/>
      <dgm:spPr/>
      <dgm:t>
        <a:bodyPr/>
        <a:lstStyle/>
        <a:p>
          <a:r>
            <a:rPr lang="en-US"/>
            <a:t>I used Excel’s Pivot Functions for Analysing the Data.</a:t>
          </a:r>
        </a:p>
      </dgm:t>
    </dgm:pt>
    <dgm:pt modelId="{484AA2D1-CDE8-4E6E-8369-0B901B5BE91E}" type="parTrans" cxnId="{FBD282E3-E970-4B39-A051-6E7AC4C1930B}">
      <dgm:prSet/>
      <dgm:spPr/>
      <dgm:t>
        <a:bodyPr/>
        <a:lstStyle/>
        <a:p>
          <a:endParaRPr lang="en-US"/>
        </a:p>
      </dgm:t>
    </dgm:pt>
    <dgm:pt modelId="{2A6D19B7-E11D-4194-81CA-DF113E95CEB3}" type="sibTrans" cxnId="{FBD282E3-E970-4B39-A051-6E7AC4C1930B}">
      <dgm:prSet/>
      <dgm:spPr/>
      <dgm:t>
        <a:bodyPr/>
        <a:lstStyle/>
        <a:p>
          <a:endParaRPr lang="en-US"/>
        </a:p>
      </dgm:t>
    </dgm:pt>
    <dgm:pt modelId="{59E43438-8ADF-408F-B929-F64BC35FD26D}">
      <dgm:prSet/>
      <dgm:spPr/>
      <dgm:t>
        <a:bodyPr/>
        <a:lstStyle/>
        <a:p>
          <a:r>
            <a:rPr lang="en-US"/>
            <a:t>I calculated Average MAX Temperature of each district and grouped it by months.</a:t>
          </a:r>
        </a:p>
      </dgm:t>
    </dgm:pt>
    <dgm:pt modelId="{6D1DF6B5-9CCD-478E-B232-050ED5BE4802}" type="parTrans" cxnId="{019401A0-C7AB-4594-B712-0FE1137C6AA0}">
      <dgm:prSet/>
      <dgm:spPr/>
      <dgm:t>
        <a:bodyPr/>
        <a:lstStyle/>
        <a:p>
          <a:endParaRPr lang="en-US"/>
        </a:p>
      </dgm:t>
    </dgm:pt>
    <dgm:pt modelId="{B8020689-7A58-4E34-8AA0-FCBD11863552}" type="sibTrans" cxnId="{019401A0-C7AB-4594-B712-0FE1137C6AA0}">
      <dgm:prSet/>
      <dgm:spPr/>
      <dgm:t>
        <a:bodyPr/>
        <a:lstStyle/>
        <a:p>
          <a:endParaRPr lang="en-US"/>
        </a:p>
      </dgm:t>
    </dgm:pt>
    <dgm:pt modelId="{0EFBC991-BDF3-48BE-8A15-DD6C1FBDD090}">
      <dgm:prSet/>
      <dgm:spPr/>
      <dgm:t>
        <a:bodyPr/>
        <a:lstStyle/>
        <a:p>
          <a:r>
            <a:rPr lang="en-US"/>
            <a:t>Later, I took the average of those 32 districts and grouped it by months.</a:t>
          </a:r>
        </a:p>
      </dgm:t>
    </dgm:pt>
    <dgm:pt modelId="{AC5BFA39-42FB-424B-AC7A-AC4E40799D38}" type="parTrans" cxnId="{93F2D77B-8B81-451C-990F-7FB8D89841D6}">
      <dgm:prSet/>
      <dgm:spPr/>
      <dgm:t>
        <a:bodyPr/>
        <a:lstStyle/>
        <a:p>
          <a:endParaRPr lang="en-US"/>
        </a:p>
      </dgm:t>
    </dgm:pt>
    <dgm:pt modelId="{E326609F-B581-47A6-811A-D29C7DC5C5F4}" type="sibTrans" cxnId="{93F2D77B-8B81-451C-990F-7FB8D89841D6}">
      <dgm:prSet/>
      <dgm:spPr/>
      <dgm:t>
        <a:bodyPr/>
        <a:lstStyle/>
        <a:p>
          <a:endParaRPr lang="en-US"/>
        </a:p>
      </dgm:t>
    </dgm:pt>
    <dgm:pt modelId="{E2A41DB0-5050-4D23-9857-7C852B105985}" type="pres">
      <dgm:prSet presAssocID="{CD210761-93B7-4054-89AD-399450432F79}" presName="vert0" presStyleCnt="0">
        <dgm:presLayoutVars>
          <dgm:dir/>
          <dgm:animOne val="branch"/>
          <dgm:animLvl val="lvl"/>
        </dgm:presLayoutVars>
      </dgm:prSet>
      <dgm:spPr/>
    </dgm:pt>
    <dgm:pt modelId="{516BE4FA-CEC5-4217-933C-3DA0E1FEA15B}" type="pres">
      <dgm:prSet presAssocID="{5D9A4C32-38AC-4E63-92E7-E1F37667CB56}" presName="thickLine" presStyleLbl="alignNode1" presStyleIdx="0" presStyleCnt="3"/>
      <dgm:spPr/>
    </dgm:pt>
    <dgm:pt modelId="{9DF702FA-7320-4E99-BE43-25DB98538926}" type="pres">
      <dgm:prSet presAssocID="{5D9A4C32-38AC-4E63-92E7-E1F37667CB56}" presName="horz1" presStyleCnt="0"/>
      <dgm:spPr/>
    </dgm:pt>
    <dgm:pt modelId="{C461273C-0D68-4C88-B505-F101FED9AA38}" type="pres">
      <dgm:prSet presAssocID="{5D9A4C32-38AC-4E63-92E7-E1F37667CB56}" presName="tx1" presStyleLbl="revTx" presStyleIdx="0" presStyleCnt="3"/>
      <dgm:spPr/>
    </dgm:pt>
    <dgm:pt modelId="{1D129152-FB41-405A-A276-62F30158917C}" type="pres">
      <dgm:prSet presAssocID="{5D9A4C32-38AC-4E63-92E7-E1F37667CB56}" presName="vert1" presStyleCnt="0"/>
      <dgm:spPr/>
    </dgm:pt>
    <dgm:pt modelId="{26C940F4-BF28-4CD3-9EF5-EF378A08154C}" type="pres">
      <dgm:prSet presAssocID="{59E43438-8ADF-408F-B929-F64BC35FD26D}" presName="thickLine" presStyleLbl="alignNode1" presStyleIdx="1" presStyleCnt="3"/>
      <dgm:spPr/>
    </dgm:pt>
    <dgm:pt modelId="{17292CBD-2A34-4911-92A5-05D7D12E5950}" type="pres">
      <dgm:prSet presAssocID="{59E43438-8ADF-408F-B929-F64BC35FD26D}" presName="horz1" presStyleCnt="0"/>
      <dgm:spPr/>
    </dgm:pt>
    <dgm:pt modelId="{A3F0A359-9D6F-47B5-A2AE-5F94AD7EA485}" type="pres">
      <dgm:prSet presAssocID="{59E43438-8ADF-408F-B929-F64BC35FD26D}" presName="tx1" presStyleLbl="revTx" presStyleIdx="1" presStyleCnt="3"/>
      <dgm:spPr/>
    </dgm:pt>
    <dgm:pt modelId="{645A1253-5FCA-4A61-B48D-7EF8B32D1CAA}" type="pres">
      <dgm:prSet presAssocID="{59E43438-8ADF-408F-B929-F64BC35FD26D}" presName="vert1" presStyleCnt="0"/>
      <dgm:spPr/>
    </dgm:pt>
    <dgm:pt modelId="{4DA8B820-BF50-4D3D-A837-C44C60EE49B9}" type="pres">
      <dgm:prSet presAssocID="{0EFBC991-BDF3-48BE-8A15-DD6C1FBDD090}" presName="thickLine" presStyleLbl="alignNode1" presStyleIdx="2" presStyleCnt="3"/>
      <dgm:spPr/>
    </dgm:pt>
    <dgm:pt modelId="{8DA6C5B7-8BD9-4F85-A719-C7A2ACA771D3}" type="pres">
      <dgm:prSet presAssocID="{0EFBC991-BDF3-48BE-8A15-DD6C1FBDD090}" presName="horz1" presStyleCnt="0"/>
      <dgm:spPr/>
    </dgm:pt>
    <dgm:pt modelId="{E274E446-CBEB-4FEC-90B0-7F09F181EA9D}" type="pres">
      <dgm:prSet presAssocID="{0EFBC991-BDF3-48BE-8A15-DD6C1FBDD090}" presName="tx1" presStyleLbl="revTx" presStyleIdx="2" presStyleCnt="3"/>
      <dgm:spPr/>
    </dgm:pt>
    <dgm:pt modelId="{81A7D761-4262-4DD4-A100-90F47C1E6A33}" type="pres">
      <dgm:prSet presAssocID="{0EFBC991-BDF3-48BE-8A15-DD6C1FBDD090}" presName="vert1" presStyleCnt="0"/>
      <dgm:spPr/>
    </dgm:pt>
  </dgm:ptLst>
  <dgm:cxnLst>
    <dgm:cxn modelId="{1E1B5F30-CB94-4EE9-AF62-F4EB9C26781F}" type="presOf" srcId="{59E43438-8ADF-408F-B929-F64BC35FD26D}" destId="{A3F0A359-9D6F-47B5-A2AE-5F94AD7EA485}" srcOrd="0" destOrd="0" presId="urn:microsoft.com/office/officeart/2008/layout/LinedList"/>
    <dgm:cxn modelId="{93F2D77B-8B81-451C-990F-7FB8D89841D6}" srcId="{CD210761-93B7-4054-89AD-399450432F79}" destId="{0EFBC991-BDF3-48BE-8A15-DD6C1FBDD090}" srcOrd="2" destOrd="0" parTransId="{AC5BFA39-42FB-424B-AC7A-AC4E40799D38}" sibTransId="{E326609F-B581-47A6-811A-D29C7DC5C5F4}"/>
    <dgm:cxn modelId="{15BBFF94-C8A2-4283-9E7C-2A97B5E9B175}" type="presOf" srcId="{CD210761-93B7-4054-89AD-399450432F79}" destId="{E2A41DB0-5050-4D23-9857-7C852B105985}" srcOrd="0" destOrd="0" presId="urn:microsoft.com/office/officeart/2008/layout/LinedList"/>
    <dgm:cxn modelId="{2A1AF29D-3942-4E28-B8B0-CBD640DD5039}" type="presOf" srcId="{5D9A4C32-38AC-4E63-92E7-E1F37667CB56}" destId="{C461273C-0D68-4C88-B505-F101FED9AA38}" srcOrd="0" destOrd="0" presId="urn:microsoft.com/office/officeart/2008/layout/LinedList"/>
    <dgm:cxn modelId="{019401A0-C7AB-4594-B712-0FE1137C6AA0}" srcId="{CD210761-93B7-4054-89AD-399450432F79}" destId="{59E43438-8ADF-408F-B929-F64BC35FD26D}" srcOrd="1" destOrd="0" parTransId="{6D1DF6B5-9CCD-478E-B232-050ED5BE4802}" sibTransId="{B8020689-7A58-4E34-8AA0-FCBD11863552}"/>
    <dgm:cxn modelId="{0926F0B9-E846-4DF0-A962-4B0451AA2749}" type="presOf" srcId="{0EFBC991-BDF3-48BE-8A15-DD6C1FBDD090}" destId="{E274E446-CBEB-4FEC-90B0-7F09F181EA9D}" srcOrd="0" destOrd="0" presId="urn:microsoft.com/office/officeart/2008/layout/LinedList"/>
    <dgm:cxn modelId="{FBD282E3-E970-4B39-A051-6E7AC4C1930B}" srcId="{CD210761-93B7-4054-89AD-399450432F79}" destId="{5D9A4C32-38AC-4E63-92E7-E1F37667CB56}" srcOrd="0" destOrd="0" parTransId="{484AA2D1-CDE8-4E6E-8369-0B901B5BE91E}" sibTransId="{2A6D19B7-E11D-4194-81CA-DF113E95CEB3}"/>
    <dgm:cxn modelId="{4854F533-52DD-4562-8074-B4E3907B6EFB}" type="presParOf" srcId="{E2A41DB0-5050-4D23-9857-7C852B105985}" destId="{516BE4FA-CEC5-4217-933C-3DA0E1FEA15B}" srcOrd="0" destOrd="0" presId="urn:microsoft.com/office/officeart/2008/layout/LinedList"/>
    <dgm:cxn modelId="{6CAFE4C1-ED67-44FC-AD27-50D65D990212}" type="presParOf" srcId="{E2A41DB0-5050-4D23-9857-7C852B105985}" destId="{9DF702FA-7320-4E99-BE43-25DB98538926}" srcOrd="1" destOrd="0" presId="urn:microsoft.com/office/officeart/2008/layout/LinedList"/>
    <dgm:cxn modelId="{5BD30059-70E3-44CA-9029-1F22B664520B}" type="presParOf" srcId="{9DF702FA-7320-4E99-BE43-25DB98538926}" destId="{C461273C-0D68-4C88-B505-F101FED9AA38}" srcOrd="0" destOrd="0" presId="urn:microsoft.com/office/officeart/2008/layout/LinedList"/>
    <dgm:cxn modelId="{CB6D88C5-8F5F-4867-A0E9-44489D99624A}" type="presParOf" srcId="{9DF702FA-7320-4E99-BE43-25DB98538926}" destId="{1D129152-FB41-405A-A276-62F30158917C}" srcOrd="1" destOrd="0" presId="urn:microsoft.com/office/officeart/2008/layout/LinedList"/>
    <dgm:cxn modelId="{02BC797F-A6A2-4F47-ADF7-361B41919B6D}" type="presParOf" srcId="{E2A41DB0-5050-4D23-9857-7C852B105985}" destId="{26C940F4-BF28-4CD3-9EF5-EF378A08154C}" srcOrd="2" destOrd="0" presId="urn:microsoft.com/office/officeart/2008/layout/LinedList"/>
    <dgm:cxn modelId="{68695608-AED1-4D19-B126-B6E5ACDC41D1}" type="presParOf" srcId="{E2A41DB0-5050-4D23-9857-7C852B105985}" destId="{17292CBD-2A34-4911-92A5-05D7D12E5950}" srcOrd="3" destOrd="0" presId="urn:microsoft.com/office/officeart/2008/layout/LinedList"/>
    <dgm:cxn modelId="{052F67E0-514B-4D97-B43B-F4D0D9672B8F}" type="presParOf" srcId="{17292CBD-2A34-4911-92A5-05D7D12E5950}" destId="{A3F0A359-9D6F-47B5-A2AE-5F94AD7EA485}" srcOrd="0" destOrd="0" presId="urn:microsoft.com/office/officeart/2008/layout/LinedList"/>
    <dgm:cxn modelId="{EB206751-C884-49BA-A4A4-70CDAFB560F1}" type="presParOf" srcId="{17292CBD-2A34-4911-92A5-05D7D12E5950}" destId="{645A1253-5FCA-4A61-B48D-7EF8B32D1CAA}" srcOrd="1" destOrd="0" presId="urn:microsoft.com/office/officeart/2008/layout/LinedList"/>
    <dgm:cxn modelId="{CA6AF878-5474-423A-A2EB-4D4A32FB218C}" type="presParOf" srcId="{E2A41DB0-5050-4D23-9857-7C852B105985}" destId="{4DA8B820-BF50-4D3D-A837-C44C60EE49B9}" srcOrd="4" destOrd="0" presId="urn:microsoft.com/office/officeart/2008/layout/LinedList"/>
    <dgm:cxn modelId="{22F77A0F-D671-467A-8FA4-10725C5E06AB}" type="presParOf" srcId="{E2A41DB0-5050-4D23-9857-7C852B105985}" destId="{8DA6C5B7-8BD9-4F85-A719-C7A2ACA771D3}" srcOrd="5" destOrd="0" presId="urn:microsoft.com/office/officeart/2008/layout/LinedList"/>
    <dgm:cxn modelId="{7C34F273-8B59-4E4D-B7FF-5D14F24AB079}" type="presParOf" srcId="{8DA6C5B7-8BD9-4F85-A719-C7A2ACA771D3}" destId="{E274E446-CBEB-4FEC-90B0-7F09F181EA9D}" srcOrd="0" destOrd="0" presId="urn:microsoft.com/office/officeart/2008/layout/LinedList"/>
    <dgm:cxn modelId="{CCF0703A-EAE4-4C29-9806-34607667089F}" type="presParOf" srcId="{8DA6C5B7-8BD9-4F85-A719-C7A2ACA771D3}" destId="{81A7D761-4262-4DD4-A100-90F47C1E6A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F3E7E-BCA3-4E88-8458-86717BB3AC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C8523B-B20E-498D-9095-63D51D6E716F}">
      <dgm:prSet/>
      <dgm:spPr/>
      <dgm:t>
        <a:bodyPr/>
        <a:lstStyle/>
        <a:p>
          <a:r>
            <a:rPr lang="en-US"/>
            <a:t>I used Excel’s Pivot Functions for Analysing the Data.</a:t>
          </a:r>
        </a:p>
      </dgm:t>
    </dgm:pt>
    <dgm:pt modelId="{A3B12206-3ED4-4799-B115-EF358498D084}" type="parTrans" cxnId="{E3F80A1A-C413-4D24-8399-833D5F94857D}">
      <dgm:prSet/>
      <dgm:spPr/>
      <dgm:t>
        <a:bodyPr/>
        <a:lstStyle/>
        <a:p>
          <a:endParaRPr lang="en-US"/>
        </a:p>
      </dgm:t>
    </dgm:pt>
    <dgm:pt modelId="{C8DF7ED3-15F6-4F27-8712-41FEA0F97376}" type="sibTrans" cxnId="{E3F80A1A-C413-4D24-8399-833D5F94857D}">
      <dgm:prSet/>
      <dgm:spPr/>
      <dgm:t>
        <a:bodyPr/>
        <a:lstStyle/>
        <a:p>
          <a:endParaRPr lang="en-US"/>
        </a:p>
      </dgm:t>
    </dgm:pt>
    <dgm:pt modelId="{7B953B32-F22E-4074-ADAE-96F12B451C4D}">
      <dgm:prSet/>
      <dgm:spPr/>
      <dgm:t>
        <a:bodyPr/>
        <a:lstStyle/>
        <a:p>
          <a:r>
            <a:rPr lang="en-US"/>
            <a:t>I calculated Average MIN Temperature of each district and grouped it by months.</a:t>
          </a:r>
        </a:p>
      </dgm:t>
    </dgm:pt>
    <dgm:pt modelId="{9120B370-9969-475D-9096-FFCA9EF2D2CA}" type="parTrans" cxnId="{C6ABA7F6-78BB-4CFA-8DE3-2C4DD1993517}">
      <dgm:prSet/>
      <dgm:spPr/>
      <dgm:t>
        <a:bodyPr/>
        <a:lstStyle/>
        <a:p>
          <a:endParaRPr lang="en-US"/>
        </a:p>
      </dgm:t>
    </dgm:pt>
    <dgm:pt modelId="{6A7070B7-D2D3-4629-856C-AD31D635721A}" type="sibTrans" cxnId="{C6ABA7F6-78BB-4CFA-8DE3-2C4DD1993517}">
      <dgm:prSet/>
      <dgm:spPr/>
      <dgm:t>
        <a:bodyPr/>
        <a:lstStyle/>
        <a:p>
          <a:endParaRPr lang="en-US"/>
        </a:p>
      </dgm:t>
    </dgm:pt>
    <dgm:pt modelId="{B932DCEB-ED3F-4C01-A9D9-3FD2EF21FC38}">
      <dgm:prSet/>
      <dgm:spPr/>
      <dgm:t>
        <a:bodyPr/>
        <a:lstStyle/>
        <a:p>
          <a:r>
            <a:rPr lang="en-US"/>
            <a:t>Later, I took the average of those 32 districts and grouped it by months.</a:t>
          </a:r>
        </a:p>
      </dgm:t>
    </dgm:pt>
    <dgm:pt modelId="{1BC2FBC1-4F9C-45DC-8091-1F2B0C4BC17E}" type="parTrans" cxnId="{412FEA1D-5D45-4759-86B2-F5A13E020A1C}">
      <dgm:prSet/>
      <dgm:spPr/>
      <dgm:t>
        <a:bodyPr/>
        <a:lstStyle/>
        <a:p>
          <a:endParaRPr lang="en-US"/>
        </a:p>
      </dgm:t>
    </dgm:pt>
    <dgm:pt modelId="{E137EED4-4064-4E7E-99BC-69E83CADA555}" type="sibTrans" cxnId="{412FEA1D-5D45-4759-86B2-F5A13E020A1C}">
      <dgm:prSet/>
      <dgm:spPr/>
      <dgm:t>
        <a:bodyPr/>
        <a:lstStyle/>
        <a:p>
          <a:endParaRPr lang="en-US"/>
        </a:p>
      </dgm:t>
    </dgm:pt>
    <dgm:pt modelId="{D3B1F584-A5F9-4D39-9574-B66CD7A7DFFC}" type="pres">
      <dgm:prSet presAssocID="{3B3F3E7E-BCA3-4E88-8458-86717BB3ACEF}" presName="linear" presStyleCnt="0">
        <dgm:presLayoutVars>
          <dgm:animLvl val="lvl"/>
          <dgm:resizeHandles val="exact"/>
        </dgm:presLayoutVars>
      </dgm:prSet>
      <dgm:spPr/>
    </dgm:pt>
    <dgm:pt modelId="{8A837702-F2A3-4F41-B082-E72FE8C652D7}" type="pres">
      <dgm:prSet presAssocID="{A3C8523B-B20E-498D-9095-63D51D6E71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919488-50AD-471F-B408-03E2EA64D9DA}" type="pres">
      <dgm:prSet presAssocID="{C8DF7ED3-15F6-4F27-8712-41FEA0F97376}" presName="spacer" presStyleCnt="0"/>
      <dgm:spPr/>
    </dgm:pt>
    <dgm:pt modelId="{8F2FBB4C-16DA-4408-B618-2DABBBC40F0C}" type="pres">
      <dgm:prSet presAssocID="{7B953B32-F22E-4074-ADAE-96F12B451C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E3C3CF-9E03-4D3D-8278-7BADBDCA6032}" type="pres">
      <dgm:prSet presAssocID="{6A7070B7-D2D3-4629-856C-AD31D635721A}" presName="spacer" presStyleCnt="0"/>
      <dgm:spPr/>
    </dgm:pt>
    <dgm:pt modelId="{D95270BD-3275-4226-BD7E-A20E5278D39D}" type="pres">
      <dgm:prSet presAssocID="{B932DCEB-ED3F-4C01-A9D9-3FD2EF21FC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F80A1A-C413-4D24-8399-833D5F94857D}" srcId="{3B3F3E7E-BCA3-4E88-8458-86717BB3ACEF}" destId="{A3C8523B-B20E-498D-9095-63D51D6E716F}" srcOrd="0" destOrd="0" parTransId="{A3B12206-3ED4-4799-B115-EF358498D084}" sibTransId="{C8DF7ED3-15F6-4F27-8712-41FEA0F97376}"/>
    <dgm:cxn modelId="{412FEA1D-5D45-4759-86B2-F5A13E020A1C}" srcId="{3B3F3E7E-BCA3-4E88-8458-86717BB3ACEF}" destId="{B932DCEB-ED3F-4C01-A9D9-3FD2EF21FC38}" srcOrd="2" destOrd="0" parTransId="{1BC2FBC1-4F9C-45DC-8091-1F2B0C4BC17E}" sibTransId="{E137EED4-4064-4E7E-99BC-69E83CADA555}"/>
    <dgm:cxn modelId="{1BFAEB42-4F8B-4B66-97B4-EC6EC38CC634}" type="presOf" srcId="{3B3F3E7E-BCA3-4E88-8458-86717BB3ACEF}" destId="{D3B1F584-A5F9-4D39-9574-B66CD7A7DFFC}" srcOrd="0" destOrd="0" presId="urn:microsoft.com/office/officeart/2005/8/layout/vList2"/>
    <dgm:cxn modelId="{16566947-7968-4E56-A04E-609F82157AA7}" type="presOf" srcId="{7B953B32-F22E-4074-ADAE-96F12B451C4D}" destId="{8F2FBB4C-16DA-4408-B618-2DABBBC40F0C}" srcOrd="0" destOrd="0" presId="urn:microsoft.com/office/officeart/2005/8/layout/vList2"/>
    <dgm:cxn modelId="{DB861CAF-9630-401B-9A10-77F1F065E818}" type="presOf" srcId="{A3C8523B-B20E-498D-9095-63D51D6E716F}" destId="{8A837702-F2A3-4F41-B082-E72FE8C652D7}" srcOrd="0" destOrd="0" presId="urn:microsoft.com/office/officeart/2005/8/layout/vList2"/>
    <dgm:cxn modelId="{B4FCCBE8-C443-4098-A044-0AA21BD3D810}" type="presOf" srcId="{B932DCEB-ED3F-4C01-A9D9-3FD2EF21FC38}" destId="{D95270BD-3275-4226-BD7E-A20E5278D39D}" srcOrd="0" destOrd="0" presId="urn:microsoft.com/office/officeart/2005/8/layout/vList2"/>
    <dgm:cxn modelId="{C6ABA7F6-78BB-4CFA-8DE3-2C4DD1993517}" srcId="{3B3F3E7E-BCA3-4E88-8458-86717BB3ACEF}" destId="{7B953B32-F22E-4074-ADAE-96F12B451C4D}" srcOrd="1" destOrd="0" parTransId="{9120B370-9969-475D-9096-FFCA9EF2D2CA}" sibTransId="{6A7070B7-D2D3-4629-856C-AD31D635721A}"/>
    <dgm:cxn modelId="{DBB5BFB2-A0F8-4271-B7A2-0902DE5FBDCE}" type="presParOf" srcId="{D3B1F584-A5F9-4D39-9574-B66CD7A7DFFC}" destId="{8A837702-F2A3-4F41-B082-E72FE8C652D7}" srcOrd="0" destOrd="0" presId="urn:microsoft.com/office/officeart/2005/8/layout/vList2"/>
    <dgm:cxn modelId="{7D6049F6-7C0E-4F02-8D21-55C9E85020B6}" type="presParOf" srcId="{D3B1F584-A5F9-4D39-9574-B66CD7A7DFFC}" destId="{7F919488-50AD-471F-B408-03E2EA64D9DA}" srcOrd="1" destOrd="0" presId="urn:microsoft.com/office/officeart/2005/8/layout/vList2"/>
    <dgm:cxn modelId="{40DB1391-E49C-4615-8B63-F8964EB32CED}" type="presParOf" srcId="{D3B1F584-A5F9-4D39-9574-B66CD7A7DFFC}" destId="{8F2FBB4C-16DA-4408-B618-2DABBBC40F0C}" srcOrd="2" destOrd="0" presId="urn:microsoft.com/office/officeart/2005/8/layout/vList2"/>
    <dgm:cxn modelId="{EDECBD7E-D5F5-4042-A4D8-1C3D59AAB094}" type="presParOf" srcId="{D3B1F584-A5F9-4D39-9574-B66CD7A7DFFC}" destId="{0DE3C3CF-9E03-4D3D-8278-7BADBDCA6032}" srcOrd="3" destOrd="0" presId="urn:microsoft.com/office/officeart/2005/8/layout/vList2"/>
    <dgm:cxn modelId="{8298701C-A5C1-4F5B-99BB-752DA014ECEE}" type="presParOf" srcId="{D3B1F584-A5F9-4D39-9574-B66CD7A7DFFC}" destId="{D95270BD-3275-4226-BD7E-A20E5278D3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B9032C-EDD5-4972-B6AA-E0102173D6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69C193-0369-42A5-939E-F1EF010E9509}">
      <dgm:prSet/>
      <dgm:spPr/>
      <dgm:t>
        <a:bodyPr/>
        <a:lstStyle/>
        <a:p>
          <a:r>
            <a:rPr lang="en-US"/>
            <a:t>I used Excel’s Pivot Functions for Analysing the Data.</a:t>
          </a:r>
        </a:p>
      </dgm:t>
    </dgm:pt>
    <dgm:pt modelId="{4FF1CB2C-2A79-4BF7-AA2D-B301BDF8D92A}" type="parTrans" cxnId="{FC243670-BDCB-47A0-ACD3-097618B7C38F}">
      <dgm:prSet/>
      <dgm:spPr/>
      <dgm:t>
        <a:bodyPr/>
        <a:lstStyle/>
        <a:p>
          <a:endParaRPr lang="en-US"/>
        </a:p>
      </dgm:t>
    </dgm:pt>
    <dgm:pt modelId="{EA8372BA-0575-4685-A0DC-4329103883C5}" type="sibTrans" cxnId="{FC243670-BDCB-47A0-ACD3-097618B7C38F}">
      <dgm:prSet/>
      <dgm:spPr/>
      <dgm:t>
        <a:bodyPr/>
        <a:lstStyle/>
        <a:p>
          <a:endParaRPr lang="en-US"/>
        </a:p>
      </dgm:t>
    </dgm:pt>
    <dgm:pt modelId="{6D156888-862A-49E3-B084-28057CB839D3}">
      <dgm:prSet/>
      <dgm:spPr/>
      <dgm:t>
        <a:bodyPr/>
        <a:lstStyle/>
        <a:p>
          <a:r>
            <a:rPr lang="en-US"/>
            <a:t>I calculated Average Rainfall (mm) of each district and grouped it by months.</a:t>
          </a:r>
        </a:p>
      </dgm:t>
    </dgm:pt>
    <dgm:pt modelId="{2DC0AA58-7CD0-43BB-A056-3E425A1C0524}" type="parTrans" cxnId="{A78832DD-08C6-42D1-B693-D01E14942B1B}">
      <dgm:prSet/>
      <dgm:spPr/>
      <dgm:t>
        <a:bodyPr/>
        <a:lstStyle/>
        <a:p>
          <a:endParaRPr lang="en-US"/>
        </a:p>
      </dgm:t>
    </dgm:pt>
    <dgm:pt modelId="{45BDE170-658A-4005-B3B6-C689670AF59C}" type="sibTrans" cxnId="{A78832DD-08C6-42D1-B693-D01E14942B1B}">
      <dgm:prSet/>
      <dgm:spPr/>
      <dgm:t>
        <a:bodyPr/>
        <a:lstStyle/>
        <a:p>
          <a:endParaRPr lang="en-US"/>
        </a:p>
      </dgm:t>
    </dgm:pt>
    <dgm:pt modelId="{2539D607-6477-45C6-8E27-F31596E6BEE4}">
      <dgm:prSet/>
      <dgm:spPr/>
      <dgm:t>
        <a:bodyPr/>
        <a:lstStyle/>
        <a:p>
          <a:r>
            <a:rPr lang="en-US"/>
            <a:t>Later, I took the average of those 32 districts and grouped it by months.</a:t>
          </a:r>
        </a:p>
      </dgm:t>
    </dgm:pt>
    <dgm:pt modelId="{6E8E2B66-61B4-497A-BE5A-7A2FD5D6C10B}" type="parTrans" cxnId="{71671E57-6418-4117-83C0-2C726C45D142}">
      <dgm:prSet/>
      <dgm:spPr/>
      <dgm:t>
        <a:bodyPr/>
        <a:lstStyle/>
        <a:p>
          <a:endParaRPr lang="en-US"/>
        </a:p>
      </dgm:t>
    </dgm:pt>
    <dgm:pt modelId="{6D5BB105-FA68-421A-9B9F-8AC5189B4E6E}" type="sibTrans" cxnId="{71671E57-6418-4117-83C0-2C726C45D142}">
      <dgm:prSet/>
      <dgm:spPr/>
      <dgm:t>
        <a:bodyPr/>
        <a:lstStyle/>
        <a:p>
          <a:endParaRPr lang="en-US"/>
        </a:p>
      </dgm:t>
    </dgm:pt>
    <dgm:pt modelId="{C22A7A1D-0C03-4ACC-9AE7-B3C442EEDD62}" type="pres">
      <dgm:prSet presAssocID="{3EB9032C-EDD5-4972-B6AA-E0102173D656}" presName="linear" presStyleCnt="0">
        <dgm:presLayoutVars>
          <dgm:animLvl val="lvl"/>
          <dgm:resizeHandles val="exact"/>
        </dgm:presLayoutVars>
      </dgm:prSet>
      <dgm:spPr/>
    </dgm:pt>
    <dgm:pt modelId="{C129D5FB-304A-45A2-A9A3-A3BB2DEAFD57}" type="pres">
      <dgm:prSet presAssocID="{EC69C193-0369-42A5-939E-F1EF010E95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19F2A-DD1D-4D06-897D-8BE9DF098386}" type="pres">
      <dgm:prSet presAssocID="{EA8372BA-0575-4685-A0DC-4329103883C5}" presName="spacer" presStyleCnt="0"/>
      <dgm:spPr/>
    </dgm:pt>
    <dgm:pt modelId="{6ED3868B-40C8-4254-ACB0-6A73EF28ED8B}" type="pres">
      <dgm:prSet presAssocID="{6D156888-862A-49E3-B084-28057CB839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2CF01A-AB96-4C03-9311-F210768FB118}" type="pres">
      <dgm:prSet presAssocID="{45BDE170-658A-4005-B3B6-C689670AF59C}" presName="spacer" presStyleCnt="0"/>
      <dgm:spPr/>
    </dgm:pt>
    <dgm:pt modelId="{E15FF2B7-F5FB-4CCF-A5B2-A25E47AFF253}" type="pres">
      <dgm:prSet presAssocID="{2539D607-6477-45C6-8E27-F31596E6BE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489934-6088-492C-8271-29B9C4601A6D}" type="presOf" srcId="{3EB9032C-EDD5-4972-B6AA-E0102173D656}" destId="{C22A7A1D-0C03-4ACC-9AE7-B3C442EEDD62}" srcOrd="0" destOrd="0" presId="urn:microsoft.com/office/officeart/2005/8/layout/vList2"/>
    <dgm:cxn modelId="{FC243670-BDCB-47A0-ACD3-097618B7C38F}" srcId="{3EB9032C-EDD5-4972-B6AA-E0102173D656}" destId="{EC69C193-0369-42A5-939E-F1EF010E9509}" srcOrd="0" destOrd="0" parTransId="{4FF1CB2C-2A79-4BF7-AA2D-B301BDF8D92A}" sibTransId="{EA8372BA-0575-4685-A0DC-4329103883C5}"/>
    <dgm:cxn modelId="{71671E57-6418-4117-83C0-2C726C45D142}" srcId="{3EB9032C-EDD5-4972-B6AA-E0102173D656}" destId="{2539D607-6477-45C6-8E27-F31596E6BEE4}" srcOrd="2" destOrd="0" parTransId="{6E8E2B66-61B4-497A-BE5A-7A2FD5D6C10B}" sibTransId="{6D5BB105-FA68-421A-9B9F-8AC5189B4E6E}"/>
    <dgm:cxn modelId="{4D71EB83-F9C0-461B-8E6E-68FCFEC1B27B}" type="presOf" srcId="{EC69C193-0369-42A5-939E-F1EF010E9509}" destId="{C129D5FB-304A-45A2-A9A3-A3BB2DEAFD57}" srcOrd="0" destOrd="0" presId="urn:microsoft.com/office/officeart/2005/8/layout/vList2"/>
    <dgm:cxn modelId="{B5336EB0-2C42-410C-ADCB-F7BCCFC99EF8}" type="presOf" srcId="{6D156888-862A-49E3-B084-28057CB839D3}" destId="{6ED3868B-40C8-4254-ACB0-6A73EF28ED8B}" srcOrd="0" destOrd="0" presId="urn:microsoft.com/office/officeart/2005/8/layout/vList2"/>
    <dgm:cxn modelId="{2B35E6C6-8445-47E6-B8BC-CC3AE1721356}" type="presOf" srcId="{2539D607-6477-45C6-8E27-F31596E6BEE4}" destId="{E15FF2B7-F5FB-4CCF-A5B2-A25E47AFF253}" srcOrd="0" destOrd="0" presId="urn:microsoft.com/office/officeart/2005/8/layout/vList2"/>
    <dgm:cxn modelId="{A78832DD-08C6-42D1-B693-D01E14942B1B}" srcId="{3EB9032C-EDD5-4972-B6AA-E0102173D656}" destId="{6D156888-862A-49E3-B084-28057CB839D3}" srcOrd="1" destOrd="0" parTransId="{2DC0AA58-7CD0-43BB-A056-3E425A1C0524}" sibTransId="{45BDE170-658A-4005-B3B6-C689670AF59C}"/>
    <dgm:cxn modelId="{466D70C4-3790-4B3A-9630-482A7A30F41C}" type="presParOf" srcId="{C22A7A1D-0C03-4ACC-9AE7-B3C442EEDD62}" destId="{C129D5FB-304A-45A2-A9A3-A3BB2DEAFD57}" srcOrd="0" destOrd="0" presId="urn:microsoft.com/office/officeart/2005/8/layout/vList2"/>
    <dgm:cxn modelId="{7163F539-84D0-440B-9387-7D6408889DD1}" type="presParOf" srcId="{C22A7A1D-0C03-4ACC-9AE7-B3C442EEDD62}" destId="{BEE19F2A-DD1D-4D06-897D-8BE9DF098386}" srcOrd="1" destOrd="0" presId="urn:microsoft.com/office/officeart/2005/8/layout/vList2"/>
    <dgm:cxn modelId="{BE67081A-89D8-4F35-A353-2DEFBE4A7FF5}" type="presParOf" srcId="{C22A7A1D-0C03-4ACC-9AE7-B3C442EEDD62}" destId="{6ED3868B-40C8-4254-ACB0-6A73EF28ED8B}" srcOrd="2" destOrd="0" presId="urn:microsoft.com/office/officeart/2005/8/layout/vList2"/>
    <dgm:cxn modelId="{AF51B644-E72E-4914-B704-2628552396A7}" type="presParOf" srcId="{C22A7A1D-0C03-4ACC-9AE7-B3C442EEDD62}" destId="{732CF01A-AB96-4C03-9311-F210768FB118}" srcOrd="3" destOrd="0" presId="urn:microsoft.com/office/officeart/2005/8/layout/vList2"/>
    <dgm:cxn modelId="{733F187C-8B71-4BDF-A50B-78E91EF5D020}" type="presParOf" srcId="{C22A7A1D-0C03-4ACC-9AE7-B3C442EEDD62}" destId="{E15FF2B7-F5FB-4CCF-A5B2-A25E47AFF2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6C347-1EF0-4449-873D-4975A63146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25B0E9-86E2-49F9-B7D2-AA3A5799D960}">
      <dgm:prSet/>
      <dgm:spPr/>
      <dgm:t>
        <a:bodyPr/>
        <a:lstStyle/>
        <a:p>
          <a:r>
            <a:rPr lang="en-IN"/>
            <a:t>SELECT MONTHNAME, SUM(District1_Rainfall + District2_Rainfall + District3_Rainfall + District4_Rainfall + </a:t>
          </a:r>
          <a:endParaRPr lang="en-US"/>
        </a:p>
      </dgm:t>
    </dgm:pt>
    <dgm:pt modelId="{E328AF8B-9C1B-4B68-B31C-0AFFD48189E0}" type="parTrans" cxnId="{48DA0DFF-E6F9-4332-BC9F-FAC61E36A77F}">
      <dgm:prSet/>
      <dgm:spPr/>
      <dgm:t>
        <a:bodyPr/>
        <a:lstStyle/>
        <a:p>
          <a:endParaRPr lang="en-US"/>
        </a:p>
      </dgm:t>
    </dgm:pt>
    <dgm:pt modelId="{23BAB919-E4B5-43F9-B84F-86EEC8CDADB6}" type="sibTrans" cxnId="{48DA0DFF-E6F9-4332-BC9F-FAC61E36A77F}">
      <dgm:prSet/>
      <dgm:spPr/>
      <dgm:t>
        <a:bodyPr/>
        <a:lstStyle/>
        <a:p>
          <a:endParaRPr lang="en-US"/>
        </a:p>
      </dgm:t>
    </dgm:pt>
    <dgm:pt modelId="{E367FF98-DFE2-4354-963A-859008BCB9B1}">
      <dgm:prSet/>
      <dgm:spPr/>
      <dgm:t>
        <a:bodyPr/>
        <a:lstStyle/>
        <a:p>
          <a:r>
            <a:rPr lang="en-IN"/>
            <a:t>District5_Rainfall + District6_Rainfall + District7_Rainfall+  District8_Rainfall+ District9_Rainfall + </a:t>
          </a:r>
          <a:endParaRPr lang="en-US"/>
        </a:p>
      </dgm:t>
    </dgm:pt>
    <dgm:pt modelId="{CF900742-56A4-49FC-A863-6B6ED994AE34}" type="parTrans" cxnId="{96F66F12-7E9A-480F-A357-43FF5638DF6F}">
      <dgm:prSet/>
      <dgm:spPr/>
      <dgm:t>
        <a:bodyPr/>
        <a:lstStyle/>
        <a:p>
          <a:endParaRPr lang="en-US"/>
        </a:p>
      </dgm:t>
    </dgm:pt>
    <dgm:pt modelId="{05E4895F-5334-4A73-BF0C-C2EB594C9602}" type="sibTrans" cxnId="{96F66F12-7E9A-480F-A357-43FF5638DF6F}">
      <dgm:prSet/>
      <dgm:spPr/>
      <dgm:t>
        <a:bodyPr/>
        <a:lstStyle/>
        <a:p>
          <a:endParaRPr lang="en-US"/>
        </a:p>
      </dgm:t>
    </dgm:pt>
    <dgm:pt modelId="{61497C17-EE3B-437F-8C37-97F820D16674}">
      <dgm:prSet/>
      <dgm:spPr/>
      <dgm:t>
        <a:bodyPr/>
        <a:lstStyle/>
        <a:p>
          <a:r>
            <a:rPr lang="en-IN"/>
            <a:t>District10_Rainfall + District11_Rainfall + District12_Rainfall+ District13_Rainfall+ District14_Rainfall+  </a:t>
          </a:r>
          <a:endParaRPr lang="en-US"/>
        </a:p>
      </dgm:t>
    </dgm:pt>
    <dgm:pt modelId="{566E8990-9844-4EFC-8507-83FC4B2FF6F4}" type="parTrans" cxnId="{9739122C-ABAE-4FB6-94AD-731D8BB50BD7}">
      <dgm:prSet/>
      <dgm:spPr/>
      <dgm:t>
        <a:bodyPr/>
        <a:lstStyle/>
        <a:p>
          <a:endParaRPr lang="en-US"/>
        </a:p>
      </dgm:t>
    </dgm:pt>
    <dgm:pt modelId="{6C77A122-9CBC-493E-91E6-4B271FC03647}" type="sibTrans" cxnId="{9739122C-ABAE-4FB6-94AD-731D8BB50BD7}">
      <dgm:prSet/>
      <dgm:spPr/>
      <dgm:t>
        <a:bodyPr/>
        <a:lstStyle/>
        <a:p>
          <a:endParaRPr lang="en-US"/>
        </a:p>
      </dgm:t>
    </dgm:pt>
    <dgm:pt modelId="{B5F8D764-EDFC-40F1-A3AB-90A69CAA7A3B}">
      <dgm:prSet/>
      <dgm:spPr/>
      <dgm:t>
        <a:bodyPr/>
        <a:lstStyle/>
        <a:p>
          <a:r>
            <a:rPr lang="en-IN"/>
            <a:t>District15_Rainfall+ District16_Rainfall + District17_Rainfall+ District18_Rainfall+ District19_Rainfall+ </a:t>
          </a:r>
          <a:endParaRPr lang="en-US"/>
        </a:p>
      </dgm:t>
    </dgm:pt>
    <dgm:pt modelId="{B504642E-E439-492C-998C-32C4BFFA408E}" type="parTrans" cxnId="{90E2E7FF-0895-416F-90C7-9662EC30ADF3}">
      <dgm:prSet/>
      <dgm:spPr/>
      <dgm:t>
        <a:bodyPr/>
        <a:lstStyle/>
        <a:p>
          <a:endParaRPr lang="en-US"/>
        </a:p>
      </dgm:t>
    </dgm:pt>
    <dgm:pt modelId="{46718C0F-008B-426D-A31D-6562E06C3EE6}" type="sibTrans" cxnId="{90E2E7FF-0895-416F-90C7-9662EC30ADF3}">
      <dgm:prSet/>
      <dgm:spPr/>
      <dgm:t>
        <a:bodyPr/>
        <a:lstStyle/>
        <a:p>
          <a:endParaRPr lang="en-US"/>
        </a:p>
      </dgm:t>
    </dgm:pt>
    <dgm:pt modelId="{E8F832CD-F8BE-4D6F-A760-51B4F23A6426}">
      <dgm:prSet/>
      <dgm:spPr/>
      <dgm:t>
        <a:bodyPr/>
        <a:lstStyle/>
        <a:p>
          <a:r>
            <a:rPr lang="en-IN"/>
            <a:t>District20_Rainfall + District21_Rainfall+ District22_Rainfall+ District23_Rainfall+ District24_Rainfall+ </a:t>
          </a:r>
          <a:endParaRPr lang="en-US"/>
        </a:p>
      </dgm:t>
    </dgm:pt>
    <dgm:pt modelId="{E8CFC533-D6BE-48AB-A5E8-C74810DDCE4A}" type="parTrans" cxnId="{B1D799D9-978E-4F0F-A744-BE6643454858}">
      <dgm:prSet/>
      <dgm:spPr/>
      <dgm:t>
        <a:bodyPr/>
        <a:lstStyle/>
        <a:p>
          <a:endParaRPr lang="en-US"/>
        </a:p>
      </dgm:t>
    </dgm:pt>
    <dgm:pt modelId="{5AB01B42-A71B-4EF7-A246-E6488F514F0A}" type="sibTrans" cxnId="{B1D799D9-978E-4F0F-A744-BE6643454858}">
      <dgm:prSet/>
      <dgm:spPr/>
      <dgm:t>
        <a:bodyPr/>
        <a:lstStyle/>
        <a:p>
          <a:endParaRPr lang="en-US"/>
        </a:p>
      </dgm:t>
    </dgm:pt>
    <dgm:pt modelId="{E2E4DB71-D1C7-4A85-80EB-F25EB4D1B162}">
      <dgm:prSet/>
      <dgm:spPr/>
      <dgm:t>
        <a:bodyPr/>
        <a:lstStyle/>
        <a:p>
          <a:r>
            <a:rPr lang="en-IN"/>
            <a:t>District25_Rainfall+ District26_Rainfall+ District27_Rainfall+ District28_Rainfall+ District29_Rainfall+ </a:t>
          </a:r>
          <a:endParaRPr lang="en-US"/>
        </a:p>
      </dgm:t>
    </dgm:pt>
    <dgm:pt modelId="{B3DC0EE6-83C8-4FB2-B1F0-9AB130E35D94}" type="parTrans" cxnId="{38A8CE57-F2D2-45CC-BDBB-A43529552FF2}">
      <dgm:prSet/>
      <dgm:spPr/>
      <dgm:t>
        <a:bodyPr/>
        <a:lstStyle/>
        <a:p>
          <a:endParaRPr lang="en-US"/>
        </a:p>
      </dgm:t>
    </dgm:pt>
    <dgm:pt modelId="{F80FF0F9-3989-447D-A9E2-475E39818C02}" type="sibTrans" cxnId="{38A8CE57-F2D2-45CC-BDBB-A43529552FF2}">
      <dgm:prSet/>
      <dgm:spPr/>
      <dgm:t>
        <a:bodyPr/>
        <a:lstStyle/>
        <a:p>
          <a:endParaRPr lang="en-US"/>
        </a:p>
      </dgm:t>
    </dgm:pt>
    <dgm:pt modelId="{EBA7378D-4E15-452D-8D73-666B5F9F82A6}">
      <dgm:prSet/>
      <dgm:spPr/>
      <dgm:t>
        <a:bodyPr/>
        <a:lstStyle/>
        <a:p>
          <a:r>
            <a:rPr lang="en-IN"/>
            <a:t>District30_Rainfall+ District31_Rainfall+ District32_Rainfall)</a:t>
          </a:r>
          <a:endParaRPr lang="en-US"/>
        </a:p>
      </dgm:t>
    </dgm:pt>
    <dgm:pt modelId="{2156E2BD-5CEE-4295-9E31-32E07D37820F}" type="parTrans" cxnId="{72EC40D5-A3EC-43A5-95EA-390C0B1F13F3}">
      <dgm:prSet/>
      <dgm:spPr/>
      <dgm:t>
        <a:bodyPr/>
        <a:lstStyle/>
        <a:p>
          <a:endParaRPr lang="en-US"/>
        </a:p>
      </dgm:t>
    </dgm:pt>
    <dgm:pt modelId="{5CE3EA65-035D-4ED2-AD1B-8B131E87A790}" type="sibTrans" cxnId="{72EC40D5-A3EC-43A5-95EA-390C0B1F13F3}">
      <dgm:prSet/>
      <dgm:spPr/>
      <dgm:t>
        <a:bodyPr/>
        <a:lstStyle/>
        <a:p>
          <a:endParaRPr lang="en-US"/>
        </a:p>
      </dgm:t>
    </dgm:pt>
    <dgm:pt modelId="{FC0DF25E-5212-44CC-BE24-B8CD52FAA468}">
      <dgm:prSet/>
      <dgm:spPr/>
      <dgm:t>
        <a:bodyPr/>
        <a:lstStyle/>
        <a:p>
          <a:r>
            <a:rPr lang="en-IN"/>
            <a:t>AS Total_Rainfall  FROM WEATHER_DATA</a:t>
          </a:r>
          <a:endParaRPr lang="en-US"/>
        </a:p>
      </dgm:t>
    </dgm:pt>
    <dgm:pt modelId="{DBDAFBDB-FC17-4BBD-B54E-30A25EBC948A}" type="parTrans" cxnId="{40994777-2BA7-4A49-9D7E-134A7F79F312}">
      <dgm:prSet/>
      <dgm:spPr/>
      <dgm:t>
        <a:bodyPr/>
        <a:lstStyle/>
        <a:p>
          <a:endParaRPr lang="en-US"/>
        </a:p>
      </dgm:t>
    </dgm:pt>
    <dgm:pt modelId="{DE10EBBF-8FBE-4B7C-873E-F9AC3962EEFB}" type="sibTrans" cxnId="{40994777-2BA7-4A49-9D7E-134A7F79F312}">
      <dgm:prSet/>
      <dgm:spPr/>
      <dgm:t>
        <a:bodyPr/>
        <a:lstStyle/>
        <a:p>
          <a:endParaRPr lang="en-US"/>
        </a:p>
      </dgm:t>
    </dgm:pt>
    <dgm:pt modelId="{95C944FB-F4FF-4899-A8C3-0E1DE6D2A1A1}">
      <dgm:prSet/>
      <dgm:spPr/>
      <dgm:t>
        <a:bodyPr/>
        <a:lstStyle/>
        <a:p>
          <a:r>
            <a:rPr lang="en-IN"/>
            <a:t>GROUP BY MONTHNAME</a:t>
          </a:r>
          <a:endParaRPr lang="en-US"/>
        </a:p>
      </dgm:t>
    </dgm:pt>
    <dgm:pt modelId="{FF9EABE3-AF31-42AE-BA61-2E7E8A91A63D}" type="parTrans" cxnId="{3ED83B05-B873-4C3F-B5E7-792CFF41D6D6}">
      <dgm:prSet/>
      <dgm:spPr/>
      <dgm:t>
        <a:bodyPr/>
        <a:lstStyle/>
        <a:p>
          <a:endParaRPr lang="en-US"/>
        </a:p>
      </dgm:t>
    </dgm:pt>
    <dgm:pt modelId="{44827C58-4F3D-4609-8AC2-F1868067263F}" type="sibTrans" cxnId="{3ED83B05-B873-4C3F-B5E7-792CFF41D6D6}">
      <dgm:prSet/>
      <dgm:spPr/>
      <dgm:t>
        <a:bodyPr/>
        <a:lstStyle/>
        <a:p>
          <a:endParaRPr lang="en-US"/>
        </a:p>
      </dgm:t>
    </dgm:pt>
    <dgm:pt modelId="{E0AC74BC-B396-48FE-AB57-866612341104}">
      <dgm:prSet/>
      <dgm:spPr/>
      <dgm:t>
        <a:bodyPr/>
        <a:lstStyle/>
        <a:p>
          <a:r>
            <a:rPr lang="en-IN"/>
            <a:t>ORDER BY Total_Rainfall DESC</a:t>
          </a:r>
          <a:endParaRPr lang="en-US"/>
        </a:p>
      </dgm:t>
    </dgm:pt>
    <dgm:pt modelId="{3AC289F8-6C0E-4707-9211-4BEE4B904A34}" type="parTrans" cxnId="{A7472E8B-7D63-4206-9310-42D0DA6B13EA}">
      <dgm:prSet/>
      <dgm:spPr/>
      <dgm:t>
        <a:bodyPr/>
        <a:lstStyle/>
        <a:p>
          <a:endParaRPr lang="en-US"/>
        </a:p>
      </dgm:t>
    </dgm:pt>
    <dgm:pt modelId="{1928F34F-296A-4247-82A8-51DD97DA4FEC}" type="sibTrans" cxnId="{A7472E8B-7D63-4206-9310-42D0DA6B13EA}">
      <dgm:prSet/>
      <dgm:spPr/>
      <dgm:t>
        <a:bodyPr/>
        <a:lstStyle/>
        <a:p>
          <a:endParaRPr lang="en-US"/>
        </a:p>
      </dgm:t>
    </dgm:pt>
    <dgm:pt modelId="{CB8B23DD-AF43-4C02-B6AB-E69D5D7C2649}">
      <dgm:prSet/>
      <dgm:spPr/>
      <dgm:t>
        <a:bodyPr/>
        <a:lstStyle/>
        <a:p>
          <a:r>
            <a:rPr lang="en-IN"/>
            <a:t>LIMIT 1</a:t>
          </a:r>
          <a:endParaRPr lang="en-US"/>
        </a:p>
      </dgm:t>
    </dgm:pt>
    <dgm:pt modelId="{7C300406-1029-48B0-A2CF-B39DBB196F43}" type="parTrans" cxnId="{63ACB2A0-A50B-4A41-A7A6-36D757D6857D}">
      <dgm:prSet/>
      <dgm:spPr/>
      <dgm:t>
        <a:bodyPr/>
        <a:lstStyle/>
        <a:p>
          <a:endParaRPr lang="en-US"/>
        </a:p>
      </dgm:t>
    </dgm:pt>
    <dgm:pt modelId="{53D6F6CF-449C-4C29-81A1-4558DC53763D}" type="sibTrans" cxnId="{63ACB2A0-A50B-4A41-A7A6-36D757D6857D}">
      <dgm:prSet/>
      <dgm:spPr/>
      <dgm:t>
        <a:bodyPr/>
        <a:lstStyle/>
        <a:p>
          <a:endParaRPr lang="en-US"/>
        </a:p>
      </dgm:t>
    </dgm:pt>
    <dgm:pt modelId="{E9F5D68B-828F-443C-86CB-336752A295E3}" type="pres">
      <dgm:prSet presAssocID="{0DA6C347-1EF0-4449-873D-4975A63146EB}" presName="linear" presStyleCnt="0">
        <dgm:presLayoutVars>
          <dgm:animLvl val="lvl"/>
          <dgm:resizeHandles val="exact"/>
        </dgm:presLayoutVars>
      </dgm:prSet>
      <dgm:spPr/>
    </dgm:pt>
    <dgm:pt modelId="{6A803784-D257-47C3-BC41-2B26A8545D2F}" type="pres">
      <dgm:prSet presAssocID="{A525B0E9-86E2-49F9-B7D2-AA3A5799D960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F2FB170E-B075-4BDD-A45F-044C62169B59}" type="pres">
      <dgm:prSet presAssocID="{23BAB919-E4B5-43F9-B84F-86EEC8CDADB6}" presName="spacer" presStyleCnt="0"/>
      <dgm:spPr/>
    </dgm:pt>
    <dgm:pt modelId="{FF16C264-0A15-4FE2-BC3E-624DEE63CEE3}" type="pres">
      <dgm:prSet presAssocID="{E367FF98-DFE2-4354-963A-859008BCB9B1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B8A1B58-C370-409D-AEFD-10C3277FDF7F}" type="pres">
      <dgm:prSet presAssocID="{05E4895F-5334-4A73-BF0C-C2EB594C9602}" presName="spacer" presStyleCnt="0"/>
      <dgm:spPr/>
    </dgm:pt>
    <dgm:pt modelId="{F22D0DBF-3297-4376-BE21-BAAD12EA7D17}" type="pres">
      <dgm:prSet presAssocID="{61497C17-EE3B-437F-8C37-97F820D16674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3684745-41D5-44FC-AC2F-70B4B207919F}" type="pres">
      <dgm:prSet presAssocID="{6C77A122-9CBC-493E-91E6-4B271FC03647}" presName="spacer" presStyleCnt="0"/>
      <dgm:spPr/>
    </dgm:pt>
    <dgm:pt modelId="{BE32C523-59E5-4279-8338-AC98AE378D98}" type="pres">
      <dgm:prSet presAssocID="{B5F8D764-EDFC-40F1-A3AB-90A69CAA7A3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2D2F3270-DA2D-4E6F-8EA5-5C4D7977D4B0}" type="pres">
      <dgm:prSet presAssocID="{46718C0F-008B-426D-A31D-6562E06C3EE6}" presName="spacer" presStyleCnt="0"/>
      <dgm:spPr/>
    </dgm:pt>
    <dgm:pt modelId="{A603F7DB-64EE-473A-A1E1-6BC04119CAA2}" type="pres">
      <dgm:prSet presAssocID="{E8F832CD-F8BE-4D6F-A760-51B4F23A642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564BA9B-137B-4A67-8C88-7F392FE84114}" type="pres">
      <dgm:prSet presAssocID="{5AB01B42-A71B-4EF7-A246-E6488F514F0A}" presName="spacer" presStyleCnt="0"/>
      <dgm:spPr/>
    </dgm:pt>
    <dgm:pt modelId="{B23AD9CF-AAB0-4098-96A8-A10BD5F33FE7}" type="pres">
      <dgm:prSet presAssocID="{E2E4DB71-D1C7-4A85-80EB-F25EB4D1B16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76C3AC66-5C99-4856-866E-0AF1D2C0034D}" type="pres">
      <dgm:prSet presAssocID="{F80FF0F9-3989-447D-A9E2-475E39818C02}" presName="spacer" presStyleCnt="0"/>
      <dgm:spPr/>
    </dgm:pt>
    <dgm:pt modelId="{836241F8-1564-4C84-B389-7219D8E69852}" type="pres">
      <dgm:prSet presAssocID="{EBA7378D-4E15-452D-8D73-666B5F9F82A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6E7E081-A3FF-4A38-B2A2-E1C48F4A64B1}" type="pres">
      <dgm:prSet presAssocID="{5CE3EA65-035D-4ED2-AD1B-8B131E87A790}" presName="spacer" presStyleCnt="0"/>
      <dgm:spPr/>
    </dgm:pt>
    <dgm:pt modelId="{564FCF25-4ED7-4A2B-9941-BB43D9607AF8}" type="pres">
      <dgm:prSet presAssocID="{FC0DF25E-5212-44CC-BE24-B8CD52FAA46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E684273-7747-4AE9-A91F-06F6758CE516}" type="pres">
      <dgm:prSet presAssocID="{DE10EBBF-8FBE-4B7C-873E-F9AC3962EEFB}" presName="spacer" presStyleCnt="0"/>
      <dgm:spPr/>
    </dgm:pt>
    <dgm:pt modelId="{07B473E0-C713-4E50-B14D-64B14AA6C4CD}" type="pres">
      <dgm:prSet presAssocID="{95C944FB-F4FF-4899-A8C3-0E1DE6D2A1A1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6E07402-09BA-4E1C-AB6B-D9F08BB26FF6}" type="pres">
      <dgm:prSet presAssocID="{44827C58-4F3D-4609-8AC2-F1868067263F}" presName="spacer" presStyleCnt="0"/>
      <dgm:spPr/>
    </dgm:pt>
    <dgm:pt modelId="{B0E795F2-81EF-4A72-B923-B0FC628FDEBE}" type="pres">
      <dgm:prSet presAssocID="{E0AC74BC-B396-48FE-AB57-86661234110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64D41A2-5532-4F85-9713-66431F169A7C}" type="pres">
      <dgm:prSet presAssocID="{1928F34F-296A-4247-82A8-51DD97DA4FEC}" presName="spacer" presStyleCnt="0"/>
      <dgm:spPr/>
    </dgm:pt>
    <dgm:pt modelId="{1B5C218A-A519-42A6-BE66-B0DDB0141A71}" type="pres">
      <dgm:prSet presAssocID="{CB8B23DD-AF43-4C02-B6AB-E69D5D7C264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3ED83B05-B873-4C3F-B5E7-792CFF41D6D6}" srcId="{0DA6C347-1EF0-4449-873D-4975A63146EB}" destId="{95C944FB-F4FF-4899-A8C3-0E1DE6D2A1A1}" srcOrd="8" destOrd="0" parTransId="{FF9EABE3-AF31-42AE-BA61-2E7E8A91A63D}" sibTransId="{44827C58-4F3D-4609-8AC2-F1868067263F}"/>
    <dgm:cxn modelId="{C2F52009-0257-4129-A53B-DC5964A04249}" type="presOf" srcId="{CB8B23DD-AF43-4C02-B6AB-E69D5D7C2649}" destId="{1B5C218A-A519-42A6-BE66-B0DDB0141A71}" srcOrd="0" destOrd="0" presId="urn:microsoft.com/office/officeart/2005/8/layout/vList2"/>
    <dgm:cxn modelId="{96F66F12-7E9A-480F-A357-43FF5638DF6F}" srcId="{0DA6C347-1EF0-4449-873D-4975A63146EB}" destId="{E367FF98-DFE2-4354-963A-859008BCB9B1}" srcOrd="1" destOrd="0" parTransId="{CF900742-56A4-49FC-A863-6B6ED994AE34}" sibTransId="{05E4895F-5334-4A73-BF0C-C2EB594C9602}"/>
    <dgm:cxn modelId="{CB0A3C13-FDBE-498E-ACD8-78808EBD3D3C}" type="presOf" srcId="{E8F832CD-F8BE-4D6F-A760-51B4F23A6426}" destId="{A603F7DB-64EE-473A-A1E1-6BC04119CAA2}" srcOrd="0" destOrd="0" presId="urn:microsoft.com/office/officeart/2005/8/layout/vList2"/>
    <dgm:cxn modelId="{46B8711E-301B-49D3-9B8D-55326CAE17D7}" type="presOf" srcId="{61497C17-EE3B-437F-8C37-97F820D16674}" destId="{F22D0DBF-3297-4376-BE21-BAAD12EA7D17}" srcOrd="0" destOrd="0" presId="urn:microsoft.com/office/officeart/2005/8/layout/vList2"/>
    <dgm:cxn modelId="{9739122C-ABAE-4FB6-94AD-731D8BB50BD7}" srcId="{0DA6C347-1EF0-4449-873D-4975A63146EB}" destId="{61497C17-EE3B-437F-8C37-97F820D16674}" srcOrd="2" destOrd="0" parTransId="{566E8990-9844-4EFC-8507-83FC4B2FF6F4}" sibTransId="{6C77A122-9CBC-493E-91E6-4B271FC03647}"/>
    <dgm:cxn modelId="{1D296E2E-4CAA-402D-8504-86AC79BC264F}" type="presOf" srcId="{A525B0E9-86E2-49F9-B7D2-AA3A5799D960}" destId="{6A803784-D257-47C3-BC41-2B26A8545D2F}" srcOrd="0" destOrd="0" presId="urn:microsoft.com/office/officeart/2005/8/layout/vList2"/>
    <dgm:cxn modelId="{64754247-D87E-469E-9572-29E201DD12B0}" type="presOf" srcId="{FC0DF25E-5212-44CC-BE24-B8CD52FAA468}" destId="{564FCF25-4ED7-4A2B-9941-BB43D9607AF8}" srcOrd="0" destOrd="0" presId="urn:microsoft.com/office/officeart/2005/8/layout/vList2"/>
    <dgm:cxn modelId="{B52D686D-C2EF-4121-9D4C-59397CBB82B6}" type="presOf" srcId="{E0AC74BC-B396-48FE-AB57-866612341104}" destId="{B0E795F2-81EF-4A72-B923-B0FC628FDEBE}" srcOrd="0" destOrd="0" presId="urn:microsoft.com/office/officeart/2005/8/layout/vList2"/>
    <dgm:cxn modelId="{B5BB0C71-C7C5-4321-BFD5-78F345301E81}" type="presOf" srcId="{EBA7378D-4E15-452D-8D73-666B5F9F82A6}" destId="{836241F8-1564-4C84-B389-7219D8E69852}" srcOrd="0" destOrd="0" presId="urn:microsoft.com/office/officeart/2005/8/layout/vList2"/>
    <dgm:cxn modelId="{1C0F5151-3AA1-44D7-8C01-BA1C852849CA}" type="presOf" srcId="{E2E4DB71-D1C7-4A85-80EB-F25EB4D1B162}" destId="{B23AD9CF-AAB0-4098-96A8-A10BD5F33FE7}" srcOrd="0" destOrd="0" presId="urn:microsoft.com/office/officeart/2005/8/layout/vList2"/>
    <dgm:cxn modelId="{1DE81C55-A8D2-4FE1-BCB2-507D5F8EDD0F}" type="presOf" srcId="{95C944FB-F4FF-4899-A8C3-0E1DE6D2A1A1}" destId="{07B473E0-C713-4E50-B14D-64B14AA6C4CD}" srcOrd="0" destOrd="0" presId="urn:microsoft.com/office/officeart/2005/8/layout/vList2"/>
    <dgm:cxn modelId="{40994777-2BA7-4A49-9D7E-134A7F79F312}" srcId="{0DA6C347-1EF0-4449-873D-4975A63146EB}" destId="{FC0DF25E-5212-44CC-BE24-B8CD52FAA468}" srcOrd="7" destOrd="0" parTransId="{DBDAFBDB-FC17-4BBD-B54E-30A25EBC948A}" sibTransId="{DE10EBBF-8FBE-4B7C-873E-F9AC3962EEFB}"/>
    <dgm:cxn modelId="{38A8CE57-F2D2-45CC-BDBB-A43529552FF2}" srcId="{0DA6C347-1EF0-4449-873D-4975A63146EB}" destId="{E2E4DB71-D1C7-4A85-80EB-F25EB4D1B162}" srcOrd="5" destOrd="0" parTransId="{B3DC0EE6-83C8-4FB2-B1F0-9AB130E35D94}" sibTransId="{F80FF0F9-3989-447D-A9E2-475E39818C02}"/>
    <dgm:cxn modelId="{D03BAA81-03C6-4393-AA99-FDEC953217F9}" type="presOf" srcId="{E367FF98-DFE2-4354-963A-859008BCB9B1}" destId="{FF16C264-0A15-4FE2-BC3E-624DEE63CEE3}" srcOrd="0" destOrd="0" presId="urn:microsoft.com/office/officeart/2005/8/layout/vList2"/>
    <dgm:cxn modelId="{A7472E8B-7D63-4206-9310-42D0DA6B13EA}" srcId="{0DA6C347-1EF0-4449-873D-4975A63146EB}" destId="{E0AC74BC-B396-48FE-AB57-866612341104}" srcOrd="9" destOrd="0" parTransId="{3AC289F8-6C0E-4707-9211-4BEE4B904A34}" sibTransId="{1928F34F-296A-4247-82A8-51DD97DA4FEC}"/>
    <dgm:cxn modelId="{63ACB2A0-A50B-4A41-A7A6-36D757D6857D}" srcId="{0DA6C347-1EF0-4449-873D-4975A63146EB}" destId="{CB8B23DD-AF43-4C02-B6AB-E69D5D7C2649}" srcOrd="10" destOrd="0" parTransId="{7C300406-1029-48B0-A2CF-B39DBB196F43}" sibTransId="{53D6F6CF-449C-4C29-81A1-4558DC53763D}"/>
    <dgm:cxn modelId="{13A0A6C4-81C7-4C86-93B0-B52639B3AEEC}" type="presOf" srcId="{B5F8D764-EDFC-40F1-A3AB-90A69CAA7A3B}" destId="{BE32C523-59E5-4279-8338-AC98AE378D98}" srcOrd="0" destOrd="0" presId="urn:microsoft.com/office/officeart/2005/8/layout/vList2"/>
    <dgm:cxn modelId="{72EC40D5-A3EC-43A5-95EA-390C0B1F13F3}" srcId="{0DA6C347-1EF0-4449-873D-4975A63146EB}" destId="{EBA7378D-4E15-452D-8D73-666B5F9F82A6}" srcOrd="6" destOrd="0" parTransId="{2156E2BD-5CEE-4295-9E31-32E07D37820F}" sibTransId="{5CE3EA65-035D-4ED2-AD1B-8B131E87A790}"/>
    <dgm:cxn modelId="{B1D799D9-978E-4F0F-A744-BE6643454858}" srcId="{0DA6C347-1EF0-4449-873D-4975A63146EB}" destId="{E8F832CD-F8BE-4D6F-A760-51B4F23A6426}" srcOrd="4" destOrd="0" parTransId="{E8CFC533-D6BE-48AB-A5E8-C74810DDCE4A}" sibTransId="{5AB01B42-A71B-4EF7-A246-E6488F514F0A}"/>
    <dgm:cxn modelId="{47DE65EB-F945-423D-919E-8BAD52957925}" type="presOf" srcId="{0DA6C347-1EF0-4449-873D-4975A63146EB}" destId="{E9F5D68B-828F-443C-86CB-336752A295E3}" srcOrd="0" destOrd="0" presId="urn:microsoft.com/office/officeart/2005/8/layout/vList2"/>
    <dgm:cxn modelId="{48DA0DFF-E6F9-4332-BC9F-FAC61E36A77F}" srcId="{0DA6C347-1EF0-4449-873D-4975A63146EB}" destId="{A525B0E9-86E2-49F9-B7D2-AA3A5799D960}" srcOrd="0" destOrd="0" parTransId="{E328AF8B-9C1B-4B68-B31C-0AFFD48189E0}" sibTransId="{23BAB919-E4B5-43F9-B84F-86EEC8CDADB6}"/>
    <dgm:cxn modelId="{90E2E7FF-0895-416F-90C7-9662EC30ADF3}" srcId="{0DA6C347-1EF0-4449-873D-4975A63146EB}" destId="{B5F8D764-EDFC-40F1-A3AB-90A69CAA7A3B}" srcOrd="3" destOrd="0" parTransId="{B504642E-E439-492C-998C-32C4BFFA408E}" sibTransId="{46718C0F-008B-426D-A31D-6562E06C3EE6}"/>
    <dgm:cxn modelId="{974C259E-B2DA-4EA5-A872-F9294EE9D6EC}" type="presParOf" srcId="{E9F5D68B-828F-443C-86CB-336752A295E3}" destId="{6A803784-D257-47C3-BC41-2B26A8545D2F}" srcOrd="0" destOrd="0" presId="urn:microsoft.com/office/officeart/2005/8/layout/vList2"/>
    <dgm:cxn modelId="{31D3D7A8-0292-4B5C-B2AA-A25DCE1049B1}" type="presParOf" srcId="{E9F5D68B-828F-443C-86CB-336752A295E3}" destId="{F2FB170E-B075-4BDD-A45F-044C62169B59}" srcOrd="1" destOrd="0" presId="urn:microsoft.com/office/officeart/2005/8/layout/vList2"/>
    <dgm:cxn modelId="{698D33CB-28FF-49B8-8017-7EF2B4BB4A08}" type="presParOf" srcId="{E9F5D68B-828F-443C-86CB-336752A295E3}" destId="{FF16C264-0A15-4FE2-BC3E-624DEE63CEE3}" srcOrd="2" destOrd="0" presId="urn:microsoft.com/office/officeart/2005/8/layout/vList2"/>
    <dgm:cxn modelId="{288323EA-2425-465F-9D8A-2AB615A431C8}" type="presParOf" srcId="{E9F5D68B-828F-443C-86CB-336752A295E3}" destId="{DB8A1B58-C370-409D-AEFD-10C3277FDF7F}" srcOrd="3" destOrd="0" presId="urn:microsoft.com/office/officeart/2005/8/layout/vList2"/>
    <dgm:cxn modelId="{4655B9F7-2C55-4A1F-B33C-6CA4C618F3C2}" type="presParOf" srcId="{E9F5D68B-828F-443C-86CB-336752A295E3}" destId="{F22D0DBF-3297-4376-BE21-BAAD12EA7D17}" srcOrd="4" destOrd="0" presId="urn:microsoft.com/office/officeart/2005/8/layout/vList2"/>
    <dgm:cxn modelId="{0BCFA129-C050-4500-8E7D-06A265EEE018}" type="presParOf" srcId="{E9F5D68B-828F-443C-86CB-336752A295E3}" destId="{23684745-41D5-44FC-AC2F-70B4B207919F}" srcOrd="5" destOrd="0" presId="urn:microsoft.com/office/officeart/2005/8/layout/vList2"/>
    <dgm:cxn modelId="{8F0CEF00-4EF9-4A21-8C1C-B4469D6995B7}" type="presParOf" srcId="{E9F5D68B-828F-443C-86CB-336752A295E3}" destId="{BE32C523-59E5-4279-8338-AC98AE378D98}" srcOrd="6" destOrd="0" presId="urn:microsoft.com/office/officeart/2005/8/layout/vList2"/>
    <dgm:cxn modelId="{05B92FC9-CEC2-4B9B-A5C5-BE5F8C30985D}" type="presParOf" srcId="{E9F5D68B-828F-443C-86CB-336752A295E3}" destId="{2D2F3270-DA2D-4E6F-8EA5-5C4D7977D4B0}" srcOrd="7" destOrd="0" presId="urn:microsoft.com/office/officeart/2005/8/layout/vList2"/>
    <dgm:cxn modelId="{E58FA948-8E77-4204-B532-81552C788C99}" type="presParOf" srcId="{E9F5D68B-828F-443C-86CB-336752A295E3}" destId="{A603F7DB-64EE-473A-A1E1-6BC04119CAA2}" srcOrd="8" destOrd="0" presId="urn:microsoft.com/office/officeart/2005/8/layout/vList2"/>
    <dgm:cxn modelId="{4173E549-3DCE-4605-BCAB-F2C37442A45C}" type="presParOf" srcId="{E9F5D68B-828F-443C-86CB-336752A295E3}" destId="{8564BA9B-137B-4A67-8C88-7F392FE84114}" srcOrd="9" destOrd="0" presId="urn:microsoft.com/office/officeart/2005/8/layout/vList2"/>
    <dgm:cxn modelId="{01E4FD3C-A89B-46D3-815F-83E8F8B0055F}" type="presParOf" srcId="{E9F5D68B-828F-443C-86CB-336752A295E3}" destId="{B23AD9CF-AAB0-4098-96A8-A10BD5F33FE7}" srcOrd="10" destOrd="0" presId="urn:microsoft.com/office/officeart/2005/8/layout/vList2"/>
    <dgm:cxn modelId="{9970437A-67AA-4953-8520-149690D91AAE}" type="presParOf" srcId="{E9F5D68B-828F-443C-86CB-336752A295E3}" destId="{76C3AC66-5C99-4856-866E-0AF1D2C0034D}" srcOrd="11" destOrd="0" presId="urn:microsoft.com/office/officeart/2005/8/layout/vList2"/>
    <dgm:cxn modelId="{171A8EDB-D536-4BC7-A3FC-54B7997B4F46}" type="presParOf" srcId="{E9F5D68B-828F-443C-86CB-336752A295E3}" destId="{836241F8-1564-4C84-B389-7219D8E69852}" srcOrd="12" destOrd="0" presId="urn:microsoft.com/office/officeart/2005/8/layout/vList2"/>
    <dgm:cxn modelId="{F84101B1-A907-4A9C-A035-BD81A64F5CF3}" type="presParOf" srcId="{E9F5D68B-828F-443C-86CB-336752A295E3}" destId="{F6E7E081-A3FF-4A38-B2A2-E1C48F4A64B1}" srcOrd="13" destOrd="0" presId="urn:microsoft.com/office/officeart/2005/8/layout/vList2"/>
    <dgm:cxn modelId="{A168DC39-ADC6-4D88-96DD-5C1530CBF424}" type="presParOf" srcId="{E9F5D68B-828F-443C-86CB-336752A295E3}" destId="{564FCF25-4ED7-4A2B-9941-BB43D9607AF8}" srcOrd="14" destOrd="0" presId="urn:microsoft.com/office/officeart/2005/8/layout/vList2"/>
    <dgm:cxn modelId="{E5B4596F-0EFE-4CE0-B0F0-B9CCF0FD323C}" type="presParOf" srcId="{E9F5D68B-828F-443C-86CB-336752A295E3}" destId="{9E684273-7747-4AE9-A91F-06F6758CE516}" srcOrd="15" destOrd="0" presId="urn:microsoft.com/office/officeart/2005/8/layout/vList2"/>
    <dgm:cxn modelId="{6CB4B2C1-4357-4F2A-9471-7FB854E84621}" type="presParOf" srcId="{E9F5D68B-828F-443C-86CB-336752A295E3}" destId="{07B473E0-C713-4E50-B14D-64B14AA6C4CD}" srcOrd="16" destOrd="0" presId="urn:microsoft.com/office/officeart/2005/8/layout/vList2"/>
    <dgm:cxn modelId="{111F4D13-EA59-4C6B-B0DE-5A7BEF629A44}" type="presParOf" srcId="{E9F5D68B-828F-443C-86CB-336752A295E3}" destId="{66E07402-09BA-4E1C-AB6B-D9F08BB26FF6}" srcOrd="17" destOrd="0" presId="urn:microsoft.com/office/officeart/2005/8/layout/vList2"/>
    <dgm:cxn modelId="{173DFA4F-A818-45BE-A512-956C70575114}" type="presParOf" srcId="{E9F5D68B-828F-443C-86CB-336752A295E3}" destId="{B0E795F2-81EF-4A72-B923-B0FC628FDEBE}" srcOrd="18" destOrd="0" presId="urn:microsoft.com/office/officeart/2005/8/layout/vList2"/>
    <dgm:cxn modelId="{C2135908-681C-4FE5-A68C-7AB1E2F8028A}" type="presParOf" srcId="{E9F5D68B-828F-443C-86CB-336752A295E3}" destId="{A64D41A2-5532-4F85-9713-66431F169A7C}" srcOrd="19" destOrd="0" presId="urn:microsoft.com/office/officeart/2005/8/layout/vList2"/>
    <dgm:cxn modelId="{4383825E-D49D-4DA4-8D7F-19B4738D9A44}" type="presParOf" srcId="{E9F5D68B-828F-443C-86CB-336752A295E3}" destId="{1B5C218A-A519-42A6-BE66-B0DDB0141A71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4921-5652-46FF-A14A-71B0F95F5C0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D3FC7-AB38-4272-A270-646CFB1EB86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 : MS Excel 365</a:t>
          </a:r>
        </a:p>
      </dsp:txBody>
      <dsp:txXfrm>
        <a:off x="59990" y="2654049"/>
        <a:ext cx="3226223" cy="720000"/>
      </dsp:txXfrm>
    </dsp:sp>
    <dsp:sp modelId="{5A5F6375-17CF-4610-A5CD-2BE8BDF4140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1E96D-E09A-4EC2-8E09-ED9F443F102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: MYSQL Server 8.0</a:t>
          </a:r>
        </a:p>
      </dsp:txBody>
      <dsp:txXfrm>
        <a:off x="3850802" y="2654049"/>
        <a:ext cx="3226223" cy="720000"/>
      </dsp:txXfrm>
    </dsp:sp>
    <dsp:sp modelId="{725C6A3F-7163-451A-8204-6D45E429A46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A7C27-5B16-4349-AA12-F192837959D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: Power BI</a:t>
          </a:r>
        </a:p>
      </dsp:txBody>
      <dsp:txXfrm>
        <a:off x="7641615" y="2654049"/>
        <a:ext cx="3226223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2A1DD-408E-42B1-81FE-5B21412FCB06}">
      <dsp:nvSpPr>
        <dsp:cNvPr id="0" name=""/>
        <dsp:cNvSpPr/>
      </dsp:nvSpPr>
      <dsp:spPr>
        <a:xfrm>
          <a:off x="0" y="500607"/>
          <a:ext cx="6291714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analysed in Excel as I was unable to perform in Python/R.</a:t>
          </a:r>
        </a:p>
      </dsp:txBody>
      <dsp:txXfrm>
        <a:off x="52431" y="553038"/>
        <a:ext cx="6186852" cy="969198"/>
      </dsp:txXfrm>
    </dsp:sp>
    <dsp:sp modelId="{E64D375C-D41E-46BA-82C2-1DA93F58E2DA}">
      <dsp:nvSpPr>
        <dsp:cNvPr id="0" name=""/>
        <dsp:cNvSpPr/>
      </dsp:nvSpPr>
      <dsp:spPr>
        <a:xfrm>
          <a:off x="0" y="1652427"/>
          <a:ext cx="6291714" cy="10740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used Linear Regression Method for the same.</a:t>
          </a:r>
        </a:p>
      </dsp:txBody>
      <dsp:txXfrm>
        <a:off x="52431" y="1704858"/>
        <a:ext cx="6186852" cy="969198"/>
      </dsp:txXfrm>
    </dsp:sp>
    <dsp:sp modelId="{7B7160C9-4217-4866-9844-DDFB3E47CE5F}">
      <dsp:nvSpPr>
        <dsp:cNvPr id="0" name=""/>
        <dsp:cNvSpPr/>
      </dsp:nvSpPr>
      <dsp:spPr>
        <a:xfrm>
          <a:off x="0" y="2804247"/>
          <a:ext cx="6291714" cy="10740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Equation of Line was : y = 5.6702x + 779.35</a:t>
          </a:r>
        </a:p>
      </dsp:txBody>
      <dsp:txXfrm>
        <a:off x="52431" y="2856678"/>
        <a:ext cx="6186852" cy="969198"/>
      </dsp:txXfrm>
    </dsp:sp>
    <dsp:sp modelId="{EE5F93F2-8754-450C-B488-C22D81E2BF88}">
      <dsp:nvSpPr>
        <dsp:cNvPr id="0" name=""/>
        <dsp:cNvSpPr/>
      </dsp:nvSpPr>
      <dsp:spPr>
        <a:xfrm>
          <a:off x="0" y="3956067"/>
          <a:ext cx="6291714" cy="10740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Here, 'x' represents the numerical years, and 'y' represents the predicted yield.</a:t>
          </a:r>
        </a:p>
      </dsp:txBody>
      <dsp:txXfrm>
        <a:off x="52431" y="4008498"/>
        <a:ext cx="6186852" cy="9691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59467-6C2E-4735-AC2C-752E22D9882E}">
      <dsp:nvSpPr>
        <dsp:cNvPr id="0" name=""/>
        <dsp:cNvSpPr/>
      </dsp:nvSpPr>
      <dsp:spPr>
        <a:xfrm>
          <a:off x="0" y="522342"/>
          <a:ext cx="6291714" cy="368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analysed the Data in Power BI as well &amp; created meaningful visualizations.</a:t>
          </a:r>
        </a:p>
      </dsp:txBody>
      <dsp:txXfrm>
        <a:off x="17991" y="540333"/>
        <a:ext cx="6255732" cy="332567"/>
      </dsp:txXfrm>
    </dsp:sp>
    <dsp:sp modelId="{E7680852-D929-492F-94C7-0ED3E913A74B}">
      <dsp:nvSpPr>
        <dsp:cNvPr id="0" name=""/>
        <dsp:cNvSpPr/>
      </dsp:nvSpPr>
      <dsp:spPr>
        <a:xfrm>
          <a:off x="0" y="934092"/>
          <a:ext cx="6291714" cy="368549"/>
        </a:xfrm>
        <a:prstGeom prst="roundRect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Parameters Analysed : </a:t>
          </a:r>
          <a:endParaRPr lang="en-US" sz="1500" kern="1200"/>
        </a:p>
      </dsp:txBody>
      <dsp:txXfrm>
        <a:off x="17991" y="952083"/>
        <a:ext cx="6255732" cy="332567"/>
      </dsp:txXfrm>
    </dsp:sp>
    <dsp:sp modelId="{F5AC3716-FF72-44E9-84F5-779702C62E8A}">
      <dsp:nvSpPr>
        <dsp:cNvPr id="0" name=""/>
        <dsp:cNvSpPr/>
      </dsp:nvSpPr>
      <dsp:spPr>
        <a:xfrm>
          <a:off x="0" y="1345842"/>
          <a:ext cx="6291714" cy="368549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A) MIN Rainfall (mm)</a:t>
          </a:r>
          <a:endParaRPr lang="en-US" sz="1500" kern="1200"/>
        </a:p>
      </dsp:txBody>
      <dsp:txXfrm>
        <a:off x="17991" y="1363833"/>
        <a:ext cx="6255732" cy="332567"/>
      </dsp:txXfrm>
    </dsp:sp>
    <dsp:sp modelId="{98FF6CC8-E1E3-434E-B526-B5B30DD784AC}">
      <dsp:nvSpPr>
        <dsp:cNvPr id="0" name=""/>
        <dsp:cNvSpPr/>
      </dsp:nvSpPr>
      <dsp:spPr>
        <a:xfrm>
          <a:off x="0" y="1757592"/>
          <a:ext cx="6291714" cy="368549"/>
        </a:xfrm>
        <a:prstGeom prst="roundRect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B) MAX Rainfall (mm)</a:t>
          </a:r>
          <a:endParaRPr lang="en-US" sz="1500" kern="1200"/>
        </a:p>
      </dsp:txBody>
      <dsp:txXfrm>
        <a:off x="17991" y="1775583"/>
        <a:ext cx="6255732" cy="332567"/>
      </dsp:txXfrm>
    </dsp:sp>
    <dsp:sp modelId="{771AACA7-AF9E-480B-ACFD-C5719F905278}">
      <dsp:nvSpPr>
        <dsp:cNvPr id="0" name=""/>
        <dsp:cNvSpPr/>
      </dsp:nvSpPr>
      <dsp:spPr>
        <a:xfrm>
          <a:off x="0" y="2169342"/>
          <a:ext cx="6291714" cy="368549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C) MIN Temperature (Average)</a:t>
          </a:r>
          <a:endParaRPr lang="en-US" sz="1500" kern="1200"/>
        </a:p>
      </dsp:txBody>
      <dsp:txXfrm>
        <a:off x="17991" y="2187333"/>
        <a:ext cx="6255732" cy="332567"/>
      </dsp:txXfrm>
    </dsp:sp>
    <dsp:sp modelId="{566CA293-D100-4DDD-803B-8FE41FAB51F4}">
      <dsp:nvSpPr>
        <dsp:cNvPr id="0" name=""/>
        <dsp:cNvSpPr/>
      </dsp:nvSpPr>
      <dsp:spPr>
        <a:xfrm>
          <a:off x="0" y="2581092"/>
          <a:ext cx="6291714" cy="36854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D) MAX Temperature (Average)</a:t>
          </a:r>
          <a:endParaRPr lang="en-US" sz="1500" kern="1200"/>
        </a:p>
      </dsp:txBody>
      <dsp:txXfrm>
        <a:off x="17991" y="2599083"/>
        <a:ext cx="6255732" cy="332567"/>
      </dsp:txXfrm>
    </dsp:sp>
    <dsp:sp modelId="{93C504DC-1001-4148-9869-AC6D0DBED759}">
      <dsp:nvSpPr>
        <dsp:cNvPr id="0" name=""/>
        <dsp:cNvSpPr/>
      </dsp:nvSpPr>
      <dsp:spPr>
        <a:xfrm>
          <a:off x="0" y="2992842"/>
          <a:ext cx="6291714" cy="368549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E) MIN Temperature (Average) by month</a:t>
          </a:r>
          <a:endParaRPr lang="en-US" sz="1500" kern="1200"/>
        </a:p>
      </dsp:txBody>
      <dsp:txXfrm>
        <a:off x="17991" y="3010833"/>
        <a:ext cx="6255732" cy="332567"/>
      </dsp:txXfrm>
    </dsp:sp>
    <dsp:sp modelId="{1B487E3A-9C01-4336-8624-A6405A62A6A8}">
      <dsp:nvSpPr>
        <dsp:cNvPr id="0" name=""/>
        <dsp:cNvSpPr/>
      </dsp:nvSpPr>
      <dsp:spPr>
        <a:xfrm>
          <a:off x="0" y="3404592"/>
          <a:ext cx="6291714" cy="368549"/>
        </a:xfrm>
        <a:prstGeom prst="roundRect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F) MAX Temperature (Average) by month</a:t>
          </a:r>
          <a:endParaRPr lang="en-US" sz="1500" kern="1200"/>
        </a:p>
      </dsp:txBody>
      <dsp:txXfrm>
        <a:off x="17991" y="3422583"/>
        <a:ext cx="6255732" cy="332567"/>
      </dsp:txXfrm>
    </dsp:sp>
    <dsp:sp modelId="{8C86F10D-7229-4C16-95B2-D3EF777083D9}">
      <dsp:nvSpPr>
        <dsp:cNvPr id="0" name=""/>
        <dsp:cNvSpPr/>
      </dsp:nvSpPr>
      <dsp:spPr>
        <a:xfrm>
          <a:off x="0" y="3816342"/>
          <a:ext cx="6291714" cy="368549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G) Average Rainfall (mm) by month</a:t>
          </a:r>
          <a:endParaRPr lang="en-US" sz="1500" kern="1200"/>
        </a:p>
      </dsp:txBody>
      <dsp:txXfrm>
        <a:off x="17991" y="3834333"/>
        <a:ext cx="6255732" cy="332567"/>
      </dsp:txXfrm>
    </dsp:sp>
    <dsp:sp modelId="{406FA38E-B24E-4EA1-A4A3-C8A4F3233AC7}">
      <dsp:nvSpPr>
        <dsp:cNvPr id="0" name=""/>
        <dsp:cNvSpPr/>
      </dsp:nvSpPr>
      <dsp:spPr>
        <a:xfrm>
          <a:off x="0" y="4228092"/>
          <a:ext cx="6291714" cy="368549"/>
        </a:xfrm>
        <a:prstGeom prst="roundRect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H) Temperature Vs Rainfall by month</a:t>
          </a:r>
        </a:p>
      </dsp:txBody>
      <dsp:txXfrm>
        <a:off x="17991" y="4246083"/>
        <a:ext cx="6255732" cy="332567"/>
      </dsp:txXfrm>
    </dsp:sp>
    <dsp:sp modelId="{AA7ACBBA-06BC-4B54-AF9A-BD9C314C33C5}">
      <dsp:nvSpPr>
        <dsp:cNvPr id="0" name=""/>
        <dsp:cNvSpPr/>
      </dsp:nvSpPr>
      <dsp:spPr>
        <a:xfrm>
          <a:off x="0" y="4639842"/>
          <a:ext cx="6291714" cy="36854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Filters Used : Seasons &amp; Years</a:t>
          </a:r>
        </a:p>
      </dsp:txBody>
      <dsp:txXfrm>
        <a:off x="17991" y="4657833"/>
        <a:ext cx="6255732" cy="332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CC122-52E1-4B54-A662-65075FF1354C}">
      <dsp:nvSpPr>
        <dsp:cNvPr id="0" name=""/>
        <dsp:cNvSpPr/>
      </dsp:nvSpPr>
      <dsp:spPr>
        <a:xfrm>
          <a:off x="562927" y="6869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A196-2F83-47CE-8188-80ED59BDAA4C}">
      <dsp:nvSpPr>
        <dsp:cNvPr id="0" name=""/>
        <dsp:cNvSpPr/>
      </dsp:nvSpPr>
      <dsp:spPr>
        <a:xfrm>
          <a:off x="87109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3617F-DDDF-4935-9FC9-966657BA10DE}">
      <dsp:nvSpPr>
        <dsp:cNvPr id="0" name=""/>
        <dsp:cNvSpPr/>
      </dsp:nvSpPr>
      <dsp:spPr>
        <a:xfrm>
          <a:off x="10068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 used Concatenate function to combine two cells where I combined District and Parameters in one cell without which it would be difficult to analyse the data.</a:t>
          </a:r>
        </a:p>
      </dsp:txBody>
      <dsp:txXfrm>
        <a:off x="100682" y="2583348"/>
        <a:ext cx="2370489" cy="922500"/>
      </dsp:txXfrm>
    </dsp:sp>
    <dsp:sp modelId="{C2D25CBD-AD50-403E-92C2-73220EF6CC97}">
      <dsp:nvSpPr>
        <dsp:cNvPr id="0" name=""/>
        <dsp:cNvSpPr/>
      </dsp:nvSpPr>
      <dsp:spPr>
        <a:xfrm>
          <a:off x="3348252" y="6869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227BC-023B-474D-86C3-ABB6091CC845}">
      <dsp:nvSpPr>
        <dsp:cNvPr id="0" name=""/>
        <dsp:cNvSpPr/>
      </dsp:nvSpPr>
      <dsp:spPr>
        <a:xfrm>
          <a:off x="365641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D0B3-9277-4A67-B822-1143D509952B}">
      <dsp:nvSpPr>
        <dsp:cNvPr id="0" name=""/>
        <dsp:cNvSpPr/>
      </dsp:nvSpPr>
      <dsp:spPr>
        <a:xfrm>
          <a:off x="288600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= CONCATENATE(Cell Number, Cell Number, Cell Number …)</a:t>
          </a:r>
        </a:p>
      </dsp:txBody>
      <dsp:txXfrm>
        <a:off x="2886007" y="2583348"/>
        <a:ext cx="2370489" cy="922500"/>
      </dsp:txXfrm>
    </dsp:sp>
    <dsp:sp modelId="{B037BFAC-5DEF-49F5-9C3C-9AB5388A93A8}">
      <dsp:nvSpPr>
        <dsp:cNvPr id="0" name=""/>
        <dsp:cNvSpPr/>
      </dsp:nvSpPr>
      <dsp:spPr>
        <a:xfrm>
          <a:off x="6133577" y="6869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F0F62-61C3-428E-8230-94D062D096DF}">
      <dsp:nvSpPr>
        <dsp:cNvPr id="0" name=""/>
        <dsp:cNvSpPr/>
      </dsp:nvSpPr>
      <dsp:spPr>
        <a:xfrm>
          <a:off x="644174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08315-3838-4847-A24E-0090E94F6433}">
      <dsp:nvSpPr>
        <dsp:cNvPr id="0" name=""/>
        <dsp:cNvSpPr/>
      </dsp:nvSpPr>
      <dsp:spPr>
        <a:xfrm>
          <a:off x="567133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= CONCATENATE(F2, “ ”, “-”, “ ”,F3)</a:t>
          </a:r>
        </a:p>
      </dsp:txBody>
      <dsp:txXfrm>
        <a:off x="5671332" y="2583348"/>
        <a:ext cx="2370489" cy="922500"/>
      </dsp:txXfrm>
    </dsp:sp>
    <dsp:sp modelId="{5DBF66F8-96F5-418B-9FBE-72EF184F1F5E}">
      <dsp:nvSpPr>
        <dsp:cNvPr id="0" name=""/>
        <dsp:cNvSpPr/>
      </dsp:nvSpPr>
      <dsp:spPr>
        <a:xfrm>
          <a:off x="8918902" y="6869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C767B-42AE-4BAF-BF4F-BEC31F3777BA}">
      <dsp:nvSpPr>
        <dsp:cNvPr id="0" name=""/>
        <dsp:cNvSpPr/>
      </dsp:nvSpPr>
      <dsp:spPr>
        <a:xfrm>
          <a:off x="922706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FABD1-4175-48DB-BC14-14180C0D2A9E}">
      <dsp:nvSpPr>
        <dsp:cNvPr id="0" name=""/>
        <dsp:cNvSpPr/>
      </dsp:nvSpPr>
      <dsp:spPr>
        <a:xfrm>
          <a:off x="845665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Output : District 1 - T2M_MIN</a:t>
          </a:r>
        </a:p>
      </dsp:txBody>
      <dsp:txXfrm>
        <a:off x="8456657" y="2583348"/>
        <a:ext cx="2370489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09CCF-0BDC-4653-AC6A-E97054F20136}">
      <dsp:nvSpPr>
        <dsp:cNvPr id="0" name=""/>
        <dsp:cNvSpPr/>
      </dsp:nvSpPr>
      <dsp:spPr>
        <a:xfrm>
          <a:off x="0" y="37112"/>
          <a:ext cx="10927829" cy="1326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Date &amp; Time Column, Inconsistent Data was noticed. </a:t>
          </a:r>
        </a:p>
      </dsp:txBody>
      <dsp:txXfrm>
        <a:off x="64768" y="101880"/>
        <a:ext cx="10798293" cy="1197243"/>
      </dsp:txXfrm>
    </dsp:sp>
    <dsp:sp modelId="{787E2386-1B3B-497A-87B4-F96A3B65EAB8}">
      <dsp:nvSpPr>
        <dsp:cNvPr id="0" name=""/>
        <dsp:cNvSpPr/>
      </dsp:nvSpPr>
      <dsp:spPr>
        <a:xfrm>
          <a:off x="0" y="1433012"/>
          <a:ext cx="10927829" cy="132677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 : 01-01-2013  12:00:00 AM and 14-01-2013 00:00</a:t>
          </a:r>
        </a:p>
      </dsp:txBody>
      <dsp:txXfrm>
        <a:off x="64768" y="1497780"/>
        <a:ext cx="10798293" cy="1197243"/>
      </dsp:txXfrm>
    </dsp:sp>
    <dsp:sp modelId="{E0A98D0B-B379-4C51-93DA-8E2E36BE257B}">
      <dsp:nvSpPr>
        <dsp:cNvPr id="0" name=""/>
        <dsp:cNvSpPr/>
      </dsp:nvSpPr>
      <dsp:spPr>
        <a:xfrm>
          <a:off x="0" y="2828912"/>
          <a:ext cx="10927829" cy="13267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So, I used Flash Fill (Ctrl + E) where I manually entered First Two Rows so that Excel can understand the Pattern and then Used Flash Fill to get Consistent Data Formatting (Only Date Ignoring Time)</a:t>
          </a:r>
        </a:p>
      </dsp:txBody>
      <dsp:txXfrm>
        <a:off x="64768" y="2893680"/>
        <a:ext cx="10798293" cy="1197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0B0DF-19A5-41C8-97FD-90EF26171403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98D50-4A06-489E-9E71-04F9B3E297E1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Extracted Month No which helped in analysing the data.</a:t>
          </a:r>
        </a:p>
      </dsp:txBody>
      <dsp:txXfrm>
        <a:off x="1011204" y="630714"/>
        <a:ext cx="1946396" cy="1946396"/>
      </dsp:txXfrm>
    </dsp:sp>
    <dsp:sp modelId="{66862E43-B15B-49E3-B52B-2EF1CFAD7238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Month No : Excel TEXT Function was used.</a:t>
          </a:r>
        </a:p>
      </dsp:txBody>
      <dsp:txXfrm>
        <a:off x="3334113" y="630714"/>
        <a:ext cx="1946396" cy="1946396"/>
      </dsp:txXfrm>
    </dsp:sp>
    <dsp:sp modelId="{567425B2-23C2-4F1F-99BA-4BC420006E84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=TEXT(B2,"m") 	</a:t>
          </a:r>
        </a:p>
      </dsp:txBody>
      <dsp:txXfrm>
        <a:off x="1011204" y="2953623"/>
        <a:ext cx="1946396" cy="1946396"/>
      </dsp:txXfrm>
    </dsp:sp>
    <dsp:sp modelId="{5C743C6E-B912-4269-916C-9086BE513971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O/P : 1</a:t>
          </a:r>
        </a:p>
      </dsp:txBody>
      <dsp:txXfrm>
        <a:off x="3334113" y="2953623"/>
        <a:ext cx="1946396" cy="194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0B3A0-F80D-4EE1-926D-51C248DD2598}">
      <dsp:nvSpPr>
        <dsp:cNvPr id="0" name=""/>
        <dsp:cNvSpPr/>
      </dsp:nvSpPr>
      <dsp:spPr>
        <a:xfrm>
          <a:off x="0" y="81207"/>
          <a:ext cx="629171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 Extracted Month Name which helped in analysing the data.</a:t>
          </a:r>
        </a:p>
      </dsp:txBody>
      <dsp:txXfrm>
        <a:off x="62141" y="143348"/>
        <a:ext cx="6167432" cy="1148678"/>
      </dsp:txXfrm>
    </dsp:sp>
    <dsp:sp modelId="{54C10F20-4687-4F81-A769-6C7EEE1E38A0}">
      <dsp:nvSpPr>
        <dsp:cNvPr id="0" name=""/>
        <dsp:cNvSpPr/>
      </dsp:nvSpPr>
      <dsp:spPr>
        <a:xfrm>
          <a:off x="0" y="1446327"/>
          <a:ext cx="6291714" cy="12729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Month Name : Excel TEXT Function was used.</a:t>
          </a:r>
        </a:p>
      </dsp:txBody>
      <dsp:txXfrm>
        <a:off x="62141" y="1508468"/>
        <a:ext cx="6167432" cy="1148678"/>
      </dsp:txXfrm>
    </dsp:sp>
    <dsp:sp modelId="{8ED1EA4A-B448-4A08-9855-9A5FDE3FC4D0}">
      <dsp:nvSpPr>
        <dsp:cNvPr id="0" name=""/>
        <dsp:cNvSpPr/>
      </dsp:nvSpPr>
      <dsp:spPr>
        <a:xfrm>
          <a:off x="0" y="2811447"/>
          <a:ext cx="6291714" cy="12729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=TEXT(B2,“MMM") 	</a:t>
          </a:r>
        </a:p>
      </dsp:txBody>
      <dsp:txXfrm>
        <a:off x="62141" y="2873588"/>
        <a:ext cx="6167432" cy="1148678"/>
      </dsp:txXfrm>
    </dsp:sp>
    <dsp:sp modelId="{5832EC6D-D4B2-48A2-939B-6681AD48E054}">
      <dsp:nvSpPr>
        <dsp:cNvPr id="0" name=""/>
        <dsp:cNvSpPr/>
      </dsp:nvSpPr>
      <dsp:spPr>
        <a:xfrm>
          <a:off x="0" y="4176567"/>
          <a:ext cx="629171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O/P : Jan</a:t>
          </a:r>
        </a:p>
      </dsp:txBody>
      <dsp:txXfrm>
        <a:off x="62141" y="4238708"/>
        <a:ext cx="6167432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BE4FA-CEC5-4217-933C-3DA0E1FEA15B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1273C-0D68-4C88-B505-F101FED9AA38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 used Excel’s Pivot Functions for Analysing the Data.</a:t>
          </a:r>
        </a:p>
      </dsp:txBody>
      <dsp:txXfrm>
        <a:off x="0" y="2700"/>
        <a:ext cx="6291714" cy="1841777"/>
      </dsp:txXfrm>
    </dsp:sp>
    <dsp:sp modelId="{26C940F4-BF28-4CD3-9EF5-EF378A08154C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0A359-9D6F-47B5-A2AE-5F94AD7EA485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 calculated Average MAX Temperature of each district and grouped it by months.</a:t>
          </a:r>
        </a:p>
      </dsp:txBody>
      <dsp:txXfrm>
        <a:off x="0" y="1844478"/>
        <a:ext cx="6291714" cy="1841777"/>
      </dsp:txXfrm>
    </dsp:sp>
    <dsp:sp modelId="{4DA8B820-BF50-4D3D-A837-C44C60EE49B9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4E446-CBEB-4FEC-90B0-7F09F181EA9D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Later, I took the average of those 32 districts and grouped it by months.</a:t>
          </a:r>
        </a:p>
      </dsp:txBody>
      <dsp:txXfrm>
        <a:off x="0" y="3686256"/>
        <a:ext cx="6291714" cy="18417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37702-F2A3-4F41-B082-E72FE8C652D7}">
      <dsp:nvSpPr>
        <dsp:cNvPr id="0" name=""/>
        <dsp:cNvSpPr/>
      </dsp:nvSpPr>
      <dsp:spPr>
        <a:xfrm>
          <a:off x="0" y="74848"/>
          <a:ext cx="6291714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used Excel’s Pivot Functions for Analysing the Data.</a:t>
          </a:r>
        </a:p>
      </dsp:txBody>
      <dsp:txXfrm>
        <a:off x="84655" y="159503"/>
        <a:ext cx="6122404" cy="1564849"/>
      </dsp:txXfrm>
    </dsp:sp>
    <dsp:sp modelId="{8F2FBB4C-16DA-4408-B618-2DABBBC40F0C}">
      <dsp:nvSpPr>
        <dsp:cNvPr id="0" name=""/>
        <dsp:cNvSpPr/>
      </dsp:nvSpPr>
      <dsp:spPr>
        <a:xfrm>
          <a:off x="0" y="1898287"/>
          <a:ext cx="6291714" cy="173415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calculated Average MIN Temperature of each district and grouped it by months.</a:t>
          </a:r>
        </a:p>
      </dsp:txBody>
      <dsp:txXfrm>
        <a:off x="84655" y="1982942"/>
        <a:ext cx="6122404" cy="1564849"/>
      </dsp:txXfrm>
    </dsp:sp>
    <dsp:sp modelId="{D95270BD-3275-4226-BD7E-A20E5278D39D}">
      <dsp:nvSpPr>
        <dsp:cNvPr id="0" name=""/>
        <dsp:cNvSpPr/>
      </dsp:nvSpPr>
      <dsp:spPr>
        <a:xfrm>
          <a:off x="0" y="3721727"/>
          <a:ext cx="6291714" cy="173415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Later, I took the average of those 32 districts and grouped it by months.</a:t>
          </a:r>
        </a:p>
      </dsp:txBody>
      <dsp:txXfrm>
        <a:off x="84655" y="3806382"/>
        <a:ext cx="6122404" cy="15648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9D5FB-304A-45A2-A9A3-A3BB2DEAFD57}">
      <dsp:nvSpPr>
        <dsp:cNvPr id="0" name=""/>
        <dsp:cNvSpPr/>
      </dsp:nvSpPr>
      <dsp:spPr>
        <a:xfrm>
          <a:off x="0" y="74848"/>
          <a:ext cx="6291714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used Excel’s Pivot Functions for Analysing the Data.</a:t>
          </a:r>
        </a:p>
      </dsp:txBody>
      <dsp:txXfrm>
        <a:off x="84655" y="159503"/>
        <a:ext cx="6122404" cy="1564849"/>
      </dsp:txXfrm>
    </dsp:sp>
    <dsp:sp modelId="{6ED3868B-40C8-4254-ACB0-6A73EF28ED8B}">
      <dsp:nvSpPr>
        <dsp:cNvPr id="0" name=""/>
        <dsp:cNvSpPr/>
      </dsp:nvSpPr>
      <dsp:spPr>
        <a:xfrm>
          <a:off x="0" y="1898287"/>
          <a:ext cx="6291714" cy="173415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 calculated Average Rainfall (mm) of each district and grouped it by months.</a:t>
          </a:r>
        </a:p>
      </dsp:txBody>
      <dsp:txXfrm>
        <a:off x="84655" y="1982942"/>
        <a:ext cx="6122404" cy="1564849"/>
      </dsp:txXfrm>
    </dsp:sp>
    <dsp:sp modelId="{E15FF2B7-F5FB-4CCF-A5B2-A25E47AFF253}">
      <dsp:nvSpPr>
        <dsp:cNvPr id="0" name=""/>
        <dsp:cNvSpPr/>
      </dsp:nvSpPr>
      <dsp:spPr>
        <a:xfrm>
          <a:off x="0" y="3721727"/>
          <a:ext cx="6291714" cy="173415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Later, I took the average of those 32 districts and grouped it by months.</a:t>
          </a:r>
        </a:p>
      </dsp:txBody>
      <dsp:txXfrm>
        <a:off x="84655" y="3806382"/>
        <a:ext cx="6122404" cy="15648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03784-D257-47C3-BC41-2B26A8545D2F}">
      <dsp:nvSpPr>
        <dsp:cNvPr id="0" name=""/>
        <dsp:cNvSpPr/>
      </dsp:nvSpPr>
      <dsp:spPr>
        <a:xfrm>
          <a:off x="0" y="215329"/>
          <a:ext cx="6303729" cy="437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SELECT MONTHNAME, SUM(District1_Rainfall + District2_Rainfall + District3_Rainfall + District4_Rainfall + </a:t>
          </a:r>
          <a:endParaRPr lang="en-US" sz="1100" kern="1200"/>
        </a:p>
      </dsp:txBody>
      <dsp:txXfrm>
        <a:off x="21361" y="236690"/>
        <a:ext cx="6261007" cy="394858"/>
      </dsp:txXfrm>
    </dsp:sp>
    <dsp:sp modelId="{FF16C264-0A15-4FE2-BC3E-624DEE63CEE3}">
      <dsp:nvSpPr>
        <dsp:cNvPr id="0" name=""/>
        <dsp:cNvSpPr/>
      </dsp:nvSpPr>
      <dsp:spPr>
        <a:xfrm>
          <a:off x="0" y="684589"/>
          <a:ext cx="6303729" cy="437580"/>
        </a:xfrm>
        <a:prstGeom prst="roundRect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District5_Rainfall + District6_Rainfall + District7_Rainfall+  District8_Rainfall+ District9_Rainfall + </a:t>
          </a:r>
          <a:endParaRPr lang="en-US" sz="1100" kern="1200"/>
        </a:p>
      </dsp:txBody>
      <dsp:txXfrm>
        <a:off x="21361" y="705950"/>
        <a:ext cx="6261007" cy="394858"/>
      </dsp:txXfrm>
    </dsp:sp>
    <dsp:sp modelId="{F22D0DBF-3297-4376-BE21-BAAD12EA7D17}">
      <dsp:nvSpPr>
        <dsp:cNvPr id="0" name=""/>
        <dsp:cNvSpPr/>
      </dsp:nvSpPr>
      <dsp:spPr>
        <a:xfrm>
          <a:off x="0" y="1153849"/>
          <a:ext cx="6303729" cy="437580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District10_Rainfall + District11_Rainfall + District12_Rainfall+ District13_Rainfall+ District14_Rainfall+  </a:t>
          </a:r>
          <a:endParaRPr lang="en-US" sz="1100" kern="1200"/>
        </a:p>
      </dsp:txBody>
      <dsp:txXfrm>
        <a:off x="21361" y="1175210"/>
        <a:ext cx="6261007" cy="394858"/>
      </dsp:txXfrm>
    </dsp:sp>
    <dsp:sp modelId="{BE32C523-59E5-4279-8338-AC98AE378D98}">
      <dsp:nvSpPr>
        <dsp:cNvPr id="0" name=""/>
        <dsp:cNvSpPr/>
      </dsp:nvSpPr>
      <dsp:spPr>
        <a:xfrm>
          <a:off x="0" y="1623109"/>
          <a:ext cx="6303729" cy="437580"/>
        </a:xfrm>
        <a:prstGeom prst="roundRect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District15_Rainfall+ District16_Rainfall + District17_Rainfall+ District18_Rainfall+ District19_Rainfall+ </a:t>
          </a:r>
          <a:endParaRPr lang="en-US" sz="1100" kern="1200"/>
        </a:p>
      </dsp:txBody>
      <dsp:txXfrm>
        <a:off x="21361" y="1644470"/>
        <a:ext cx="6261007" cy="394858"/>
      </dsp:txXfrm>
    </dsp:sp>
    <dsp:sp modelId="{A603F7DB-64EE-473A-A1E1-6BC04119CAA2}">
      <dsp:nvSpPr>
        <dsp:cNvPr id="0" name=""/>
        <dsp:cNvSpPr/>
      </dsp:nvSpPr>
      <dsp:spPr>
        <a:xfrm>
          <a:off x="0" y="2092369"/>
          <a:ext cx="6303729" cy="437580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District20_Rainfall + District21_Rainfall+ District22_Rainfall+ District23_Rainfall+ District24_Rainfall+ </a:t>
          </a:r>
          <a:endParaRPr lang="en-US" sz="1100" kern="1200"/>
        </a:p>
      </dsp:txBody>
      <dsp:txXfrm>
        <a:off x="21361" y="2113730"/>
        <a:ext cx="6261007" cy="394858"/>
      </dsp:txXfrm>
    </dsp:sp>
    <dsp:sp modelId="{B23AD9CF-AAB0-4098-96A8-A10BD5F33FE7}">
      <dsp:nvSpPr>
        <dsp:cNvPr id="0" name=""/>
        <dsp:cNvSpPr/>
      </dsp:nvSpPr>
      <dsp:spPr>
        <a:xfrm>
          <a:off x="0" y="2561629"/>
          <a:ext cx="6303729" cy="4375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District25_Rainfall+ District26_Rainfall+ District27_Rainfall+ District28_Rainfall+ District29_Rainfall+ </a:t>
          </a:r>
          <a:endParaRPr lang="en-US" sz="1100" kern="1200"/>
        </a:p>
      </dsp:txBody>
      <dsp:txXfrm>
        <a:off x="21361" y="2582990"/>
        <a:ext cx="6261007" cy="394858"/>
      </dsp:txXfrm>
    </dsp:sp>
    <dsp:sp modelId="{836241F8-1564-4C84-B389-7219D8E69852}">
      <dsp:nvSpPr>
        <dsp:cNvPr id="0" name=""/>
        <dsp:cNvSpPr/>
      </dsp:nvSpPr>
      <dsp:spPr>
        <a:xfrm>
          <a:off x="0" y="3030889"/>
          <a:ext cx="6303729" cy="437580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District30_Rainfall+ District31_Rainfall+ District32_Rainfall)</a:t>
          </a:r>
          <a:endParaRPr lang="en-US" sz="1100" kern="1200"/>
        </a:p>
      </dsp:txBody>
      <dsp:txXfrm>
        <a:off x="21361" y="3052250"/>
        <a:ext cx="6261007" cy="394858"/>
      </dsp:txXfrm>
    </dsp:sp>
    <dsp:sp modelId="{564FCF25-4ED7-4A2B-9941-BB43D9607AF8}">
      <dsp:nvSpPr>
        <dsp:cNvPr id="0" name=""/>
        <dsp:cNvSpPr/>
      </dsp:nvSpPr>
      <dsp:spPr>
        <a:xfrm>
          <a:off x="0" y="3500149"/>
          <a:ext cx="6303729" cy="437580"/>
        </a:xfrm>
        <a:prstGeom prst="roundRect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AS Total_Rainfall  FROM WEATHER_DATA</a:t>
          </a:r>
          <a:endParaRPr lang="en-US" sz="1100" kern="1200"/>
        </a:p>
      </dsp:txBody>
      <dsp:txXfrm>
        <a:off x="21361" y="3521510"/>
        <a:ext cx="6261007" cy="394858"/>
      </dsp:txXfrm>
    </dsp:sp>
    <dsp:sp modelId="{07B473E0-C713-4E50-B14D-64B14AA6C4CD}">
      <dsp:nvSpPr>
        <dsp:cNvPr id="0" name=""/>
        <dsp:cNvSpPr/>
      </dsp:nvSpPr>
      <dsp:spPr>
        <a:xfrm>
          <a:off x="0" y="3969409"/>
          <a:ext cx="6303729" cy="437580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GROUP BY MONTHNAME</a:t>
          </a:r>
          <a:endParaRPr lang="en-US" sz="1100" kern="1200"/>
        </a:p>
      </dsp:txBody>
      <dsp:txXfrm>
        <a:off x="21361" y="3990770"/>
        <a:ext cx="6261007" cy="394858"/>
      </dsp:txXfrm>
    </dsp:sp>
    <dsp:sp modelId="{B0E795F2-81EF-4A72-B923-B0FC628FDEBE}">
      <dsp:nvSpPr>
        <dsp:cNvPr id="0" name=""/>
        <dsp:cNvSpPr/>
      </dsp:nvSpPr>
      <dsp:spPr>
        <a:xfrm>
          <a:off x="0" y="4438669"/>
          <a:ext cx="6303729" cy="437580"/>
        </a:xfrm>
        <a:prstGeom prst="roundRect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ORDER BY Total_Rainfall DESC</a:t>
          </a:r>
          <a:endParaRPr lang="en-US" sz="1100" kern="1200"/>
        </a:p>
      </dsp:txBody>
      <dsp:txXfrm>
        <a:off x="21361" y="4460030"/>
        <a:ext cx="6261007" cy="394858"/>
      </dsp:txXfrm>
    </dsp:sp>
    <dsp:sp modelId="{1B5C218A-A519-42A6-BE66-B0DDB0141A71}">
      <dsp:nvSpPr>
        <dsp:cNvPr id="0" name=""/>
        <dsp:cNvSpPr/>
      </dsp:nvSpPr>
      <dsp:spPr>
        <a:xfrm>
          <a:off x="0" y="4907929"/>
          <a:ext cx="6303729" cy="4375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LIMIT 1</a:t>
          </a:r>
          <a:endParaRPr lang="en-US" sz="1100" kern="1200"/>
        </a:p>
      </dsp:txBody>
      <dsp:txXfrm>
        <a:off x="21361" y="4929290"/>
        <a:ext cx="6261007" cy="39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E019-55EA-5835-F230-F498CFED7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8D7C5-C0ED-14F5-A968-5ED64F0A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00CE-38FE-600C-3E63-2BFCC577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E3E8-BDA1-C189-E33E-2F0DDB6D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E1FA-F256-7935-5593-08DA826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42C1-81BE-1697-39B5-4988207C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8CAD-B1CB-2F45-21EF-AE6CD595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37C3-6517-E74D-271F-BEDC322F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FB62-8811-83AB-F3BA-F3C0E493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98C5-A708-DEEF-C38D-487D84A7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9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89EB5-8317-D903-3735-63384E3AF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6667B-5C07-F120-68AB-EE90244D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5DD4-95F7-4072-0A69-EA76A73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908E-E9F5-3779-ED20-1638921A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D971-5196-ABCA-4A20-C69272E0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2C0A-E8F3-BB3A-AE91-41FB22A4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FC77-FEBF-8EC9-F1CB-281185E4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02DB-A93D-764B-CEB1-7B005C7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0214-C5D4-295D-0AD5-8E61D23C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38F5-278C-D755-EEF5-CA585E2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59D2-6B34-58FF-E53F-68208C30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083F-5661-A561-2467-6261E1F6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3279-039C-8A2B-172D-81E86F0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3748-2FE7-DF83-6375-086AA3A5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952CD-8DCB-A71D-B07B-22136F15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B21E-F98E-FA32-C9B0-A02AF0A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50A3-F293-B351-6BA3-B6977BCC2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651E-0D71-BE21-06F2-CBE598E63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87AA-2433-B7B2-C650-CD57E04C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DBF-2F83-24FF-FBCB-44F7A1D8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4283-D14A-4374-374C-DCB68053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3DB5-9A1C-789A-028C-BF9AD48F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7FB2-A4CC-40E8-DA1D-106504E0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C6DB-EEB8-3DDC-A813-8999B52B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59D-2CCD-4B83-64C8-A503B708F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C0252-A34D-67A8-6802-B57BAE7B8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0CA15-665D-C826-D600-198E530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2C3B8-D546-1838-C9DA-A45DA307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ABBE5-51F8-BF56-DC28-429900D5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0C0-1CE5-74E6-EBDE-45311248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8DA07-B4A6-701E-555A-F13B0A9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C74EE-91B9-5748-5F0B-8E07A4C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9DA58-4FD3-E5D9-21DF-D026C472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92FBD-1930-4ACD-63CE-8B539FAD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65AFD-D91D-BBDC-B414-425E4EF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DC44-419A-E315-2C2D-0F7473EA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31A-F888-9728-751D-1709EF32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3306-826D-F347-E70D-FAC956F1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87C1-B177-A567-BF77-A80DCEA6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99DE-69E4-850A-0DBC-1FC274B4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7B8C-3176-0DDF-5788-9953FA58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84F3-DF4E-DD27-E683-F5F2D427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4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9841-00B2-E180-C6DC-E1AC9854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F2ECD-7E49-AE16-8CE5-76920D89D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B3A6-55C3-2B15-A73E-A5DF2AF6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3AE0-C5D7-3DA3-CBF4-E0F73978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30600-E2CE-9983-CF19-1B9A29F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A73C2-124A-9232-3560-65120C61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2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4B30C-F733-539A-8BAB-FDDF9118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75C5E-C647-785F-EC35-EBEA62F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EBC3-D48C-C998-C4AF-916D59718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E9D0C-2729-4628-A5E8-22BD48E4111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9C2A-E8AB-4E96-E79D-AACBF047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1F33-F1EB-B1A7-DD86-44B45DB2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9806C-26C0-4D5C-9298-F3CB8B967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7EE03-032B-3E0B-6656-240B0A0D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Case Study – Chickpea Harvesting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FA7A4-1A53-39E7-99E4-F7FDCC77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654" y="5145532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– Md Javed Momin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17" name="Graphic 16" descr="Chick">
            <a:extLst>
              <a:ext uri="{FF2B5EF4-FFF2-40B4-BE49-F238E27FC236}">
                <a16:creationId xmlns:a16="http://schemas.microsoft.com/office/drawing/2014/main" id="{8D7512D6-8864-4AF2-F493-48A4545B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A8F9A-651E-E3BF-67FF-B0F901A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Analysing MIN Temperature</a:t>
            </a: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B08CB-2C6C-E569-C680-6AED4164A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31177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33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EBF0B6-1736-B331-D962-276A5238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57706"/>
              </p:ext>
            </p:extLst>
          </p:nvPr>
        </p:nvGraphicFramePr>
        <p:xfrm>
          <a:off x="1663051" y="643467"/>
          <a:ext cx="8865899" cy="55710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76604">
                  <a:extLst>
                    <a:ext uri="{9D8B030D-6E8A-4147-A177-3AD203B41FA5}">
                      <a16:colId xmlns:a16="http://schemas.microsoft.com/office/drawing/2014/main" val="590263819"/>
                    </a:ext>
                  </a:extLst>
                </a:gridCol>
                <a:gridCol w="6689295">
                  <a:extLst>
                    <a:ext uri="{9D8B030D-6E8A-4147-A177-3AD203B41FA5}">
                      <a16:colId xmlns:a16="http://schemas.microsoft.com/office/drawing/2014/main" val="3083207359"/>
                    </a:ext>
                  </a:extLst>
                </a:gridCol>
              </a:tblGrid>
              <a:tr h="48486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Months</a:t>
                      </a:r>
                      <a:endParaRPr lang="en-IN" sz="17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791" marT="94466" marB="944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Min Temperature (Average)</a:t>
                      </a:r>
                      <a:endParaRPr lang="en-IN" sz="17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791" marT="94466" marB="944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60877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Jan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8.38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4204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Feb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11.78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8748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17.08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33602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Apr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22.60</a:t>
                      </a:r>
                      <a:endParaRPr lang="en-IN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95630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26.82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5280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Jun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28.07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34696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Jul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26.56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65805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Aug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24.78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03178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23.35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80504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19.90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887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Nov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15.08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6228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</a:t>
                      </a:r>
                      <a:endParaRPr lang="en-IN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10.43</a:t>
                      </a:r>
                      <a:endParaRPr lang="en-IN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957" marR="9839" marT="94466" marB="944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3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0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C4C35-EEC5-982E-B51C-7275D858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 Temperature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CA55-3E2C-2D51-CCE0-030BD046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The MIN </a:t>
            </a:r>
            <a:r>
              <a:rPr lang="en-US" dirty="0"/>
              <a:t>Temperature was recorded in Jan having Temperature </a:t>
            </a:r>
            <a:r>
              <a:rPr lang="en-US"/>
              <a:t>of 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8.38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1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A8F9A-651E-E3BF-67FF-B0F901A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Analysing Rainfall (mm)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0B5EB-4B66-2313-5D36-ED8ECA94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25301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69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E8BC16-3C23-3670-5935-449FF73A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00599"/>
              </p:ext>
            </p:extLst>
          </p:nvPr>
        </p:nvGraphicFramePr>
        <p:xfrm>
          <a:off x="1663698" y="643467"/>
          <a:ext cx="8864605" cy="5571072"/>
        </p:xfrm>
        <a:graphic>
          <a:graphicData uri="http://schemas.openxmlformats.org/drawingml/2006/table">
            <a:tbl>
              <a:tblPr/>
              <a:tblGrid>
                <a:gridCol w="2935782">
                  <a:extLst>
                    <a:ext uri="{9D8B030D-6E8A-4147-A177-3AD203B41FA5}">
                      <a16:colId xmlns:a16="http://schemas.microsoft.com/office/drawing/2014/main" val="1079212987"/>
                    </a:ext>
                  </a:extLst>
                </a:gridCol>
                <a:gridCol w="5928823">
                  <a:extLst>
                    <a:ext uri="{9D8B030D-6E8A-4147-A177-3AD203B41FA5}">
                      <a16:colId xmlns:a16="http://schemas.microsoft.com/office/drawing/2014/main" val="835658668"/>
                    </a:ext>
                  </a:extLst>
                </a:gridCol>
              </a:tblGrid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Months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Rainfall (mm) (Average)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97335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53131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0706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59569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804094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022224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2.56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56782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7.25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24536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6.21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15697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2.98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62879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2859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451680"/>
                  </a:ext>
                </a:extLst>
              </a:tr>
              <a:tr h="428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  <a:endParaRPr lang="en-IN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  <a:endParaRPr lang="en-IN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64" marR="20564" marT="20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8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9B3E-0853-EFB4-FC85-F350E833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SQL Query : Write a query to find which month got the highest rainfall in the State.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1E312-6ECC-FF74-2E20-C865BF597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0927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75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07895A-179D-61A2-3570-935884281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1507"/>
              </p:ext>
            </p:extLst>
          </p:nvPr>
        </p:nvGraphicFramePr>
        <p:xfrm>
          <a:off x="5237018" y="2665486"/>
          <a:ext cx="6303730" cy="153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443">
                  <a:extLst>
                    <a:ext uri="{9D8B030D-6E8A-4147-A177-3AD203B41FA5}">
                      <a16:colId xmlns:a16="http://schemas.microsoft.com/office/drawing/2014/main" val="3863668807"/>
                    </a:ext>
                  </a:extLst>
                </a:gridCol>
                <a:gridCol w="2498287">
                  <a:extLst>
                    <a:ext uri="{9D8B030D-6E8A-4147-A177-3AD203B41FA5}">
                      <a16:colId xmlns:a16="http://schemas.microsoft.com/office/drawing/2014/main" val="3676192267"/>
                    </a:ext>
                  </a:extLst>
                </a:gridCol>
              </a:tblGrid>
              <a:tr h="1003648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u="none" strike="noStrike">
                          <a:effectLst/>
                        </a:rPr>
                        <a:t>Max_Rainfall_Month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u="none" strike="noStrike">
                          <a:effectLst/>
                        </a:rPr>
                        <a:t>Max_Rainfall (mm)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extLst>
                  <a:ext uri="{0D108BD9-81ED-4DB2-BD59-A6C34878D82A}">
                    <a16:rowId xmlns:a16="http://schemas.microsoft.com/office/drawing/2014/main" val="3969313456"/>
                  </a:ext>
                </a:extLst>
              </a:tr>
              <a:tr h="533606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u="none" strike="noStrike">
                          <a:effectLst/>
                        </a:rPr>
                        <a:t>Jul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100" u="none" strike="noStrike">
                          <a:effectLst/>
                        </a:rPr>
                        <a:t>79149.66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78" marR="29378" marT="29378" marB="0" anchor="b"/>
                </a:tc>
                <a:extLst>
                  <a:ext uri="{0D108BD9-81ED-4DB2-BD59-A6C34878D82A}">
                    <a16:rowId xmlns:a16="http://schemas.microsoft.com/office/drawing/2014/main" val="326143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4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D63D0-4A46-3B03-61C4-941871A0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7819A-27E2-4E8A-3BFB-DB23017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Yield Prediction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3DD7C-3FF5-03E1-838C-D67C5D36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0027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3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0DCC3E-BB7D-7CA9-7E7B-0008DD60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2769"/>
              </p:ext>
            </p:extLst>
          </p:nvPr>
        </p:nvGraphicFramePr>
        <p:xfrm>
          <a:off x="1420427" y="457200"/>
          <a:ext cx="935114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98">
                  <a:extLst>
                    <a:ext uri="{9D8B030D-6E8A-4147-A177-3AD203B41FA5}">
                      <a16:colId xmlns:a16="http://schemas.microsoft.com/office/drawing/2014/main" val="3411388207"/>
                    </a:ext>
                  </a:extLst>
                </a:gridCol>
                <a:gridCol w="5039915">
                  <a:extLst>
                    <a:ext uri="{9D8B030D-6E8A-4147-A177-3AD203B41FA5}">
                      <a16:colId xmlns:a16="http://schemas.microsoft.com/office/drawing/2014/main" val="3905210863"/>
                    </a:ext>
                  </a:extLst>
                </a:gridCol>
                <a:gridCol w="1919534">
                  <a:extLst>
                    <a:ext uri="{9D8B030D-6E8A-4147-A177-3AD203B41FA5}">
                      <a16:colId xmlns:a16="http://schemas.microsoft.com/office/drawing/2014/main" val="36916065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Years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Yield (kg/Hectare)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             X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185536569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2013-14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705.1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25489682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2014-15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792.9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53790929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2015-16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842.7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14309395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2016-17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823.1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59275113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2017-18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803.3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86041552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2018-19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922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51296520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2019-20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845.1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417062893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2020-21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704.7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8378553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2021-22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830.38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x=9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4521711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2022-23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836.05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x=10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2993404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2023-24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600" u="none" strike="noStrike">
                          <a:effectLst/>
                        </a:rPr>
                        <a:t>841.72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x=11</a:t>
                      </a:r>
                      <a:endParaRPr lang="en-IN" sz="2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24" marR="24224" marT="24224" marB="0" anchor="b"/>
                </a:tc>
                <a:extLst>
                  <a:ext uri="{0D108BD9-81ED-4DB2-BD59-A6C34878D82A}">
                    <a16:rowId xmlns:a16="http://schemas.microsoft.com/office/drawing/2014/main" val="237382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814C6-2EB1-F79C-D028-E615C7C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Version Used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1C226-B126-6F58-97DA-A5B90F63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816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7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BAEB0E-4017-C089-29B1-B86AB0083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648298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466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D697D-B17E-2F8C-B2B2-E8ECED08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BI Analysis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E9A8B-B511-CA9B-0DCF-89B66ECF0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761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79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D9F26-F804-87B7-D92F-8349D6DA9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8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434D4-13AC-B1C5-4880-876E4F00689B}"/>
              </a:ext>
            </a:extLst>
          </p:cNvPr>
          <p:cNvSpPr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51468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54547-F9F2-0F73-5479-54B70C24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Cleaning Steps – Columm Renaming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9BED93-4D27-47E6-5B66-DEC8749D3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45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7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D88E-3030-74BC-17B4-0D19D38F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Data Cleaning Steps – Inconsistent Date &amp; Time Values</a:t>
            </a:r>
            <a:endParaRPr lang="en-IN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2DB41-798D-F2C3-EE07-641E53283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571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62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D649-8C93-48EC-6BFB-3E00FECE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 Steps : Extracting Month No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3B26E-736C-0147-EA8D-8F8DFC285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2038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D649-8C93-48EC-6BFB-3E00FECE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 Steps : Extracting Month Name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60116-7DB5-A1F7-90D3-3EEBD8ABD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4500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74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A8F9A-651E-E3BF-67FF-B0F901A7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Analysing MAX Temperature</a:t>
            </a: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65B723-A8BA-34B9-83FD-4F44FB2CC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3645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1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C3B0E1-854D-DAEB-A442-0EC9B263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52989"/>
              </p:ext>
            </p:extLst>
          </p:nvPr>
        </p:nvGraphicFramePr>
        <p:xfrm>
          <a:off x="753622" y="643467"/>
          <a:ext cx="10684756" cy="55710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92785">
                  <a:extLst>
                    <a:ext uri="{9D8B030D-6E8A-4147-A177-3AD203B41FA5}">
                      <a16:colId xmlns:a16="http://schemas.microsoft.com/office/drawing/2014/main" val="831490039"/>
                    </a:ext>
                  </a:extLst>
                </a:gridCol>
                <a:gridCol w="7491971">
                  <a:extLst>
                    <a:ext uri="{9D8B030D-6E8A-4147-A177-3AD203B41FA5}">
                      <a16:colId xmlns:a16="http://schemas.microsoft.com/office/drawing/2014/main" val="3209317641"/>
                    </a:ext>
                  </a:extLst>
                </a:gridCol>
              </a:tblGrid>
              <a:tr h="534700"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Months</a:t>
                      </a:r>
                      <a:endParaRPr lang="en-IN" sz="31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078" marT="1883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1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Max Temperature (Average)</a:t>
                      </a:r>
                      <a:endParaRPr lang="en-IN" sz="3100" b="1" i="0" u="none" strike="noStrike" cap="none" spc="3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078" marT="1883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11855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Jan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24.07</a:t>
                      </a:r>
                      <a:endParaRPr lang="en-IN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943760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Feb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28.64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0588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33.64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7091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Apr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39.1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72289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41.65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1773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Jun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39.83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0222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Jul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35.32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34087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Aug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32.89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63669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92327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33.19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01968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Nov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29.46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32279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25.36</a:t>
                      </a:r>
                      <a:endParaRPr lang="en-IN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90" marR="18832" marT="1883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1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9C479-6384-5767-6B43-CCDB3522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MAX Temperature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6C5D-9A6C-3774-0DD9-FADC3B9F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MAX Temperature was recorded in May having Temperature of </a:t>
            </a:r>
            <a:r>
              <a:rPr lang="en-IN" b="0" i="0" u="none" strike="noStrike">
                <a:effectLst/>
                <a:latin typeface="Arial" panose="020B0604020202020204" pitchFamily="34" charset="0"/>
              </a:rPr>
              <a:t>41.65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43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867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Case Study – Chickpea Harvesting</vt:lpstr>
      <vt:lpstr>Version Used</vt:lpstr>
      <vt:lpstr>Data Cleaning Steps – Columm Renaming</vt:lpstr>
      <vt:lpstr>Data Cleaning Steps – Inconsistent Date &amp; Time Values</vt:lpstr>
      <vt:lpstr>Data Cleaning Steps : Extracting Month No</vt:lpstr>
      <vt:lpstr>Data Cleaning Steps : Extracting Month Name</vt:lpstr>
      <vt:lpstr>Analysing MAX Temperature</vt:lpstr>
      <vt:lpstr>PowerPoint Presentation</vt:lpstr>
      <vt:lpstr>MAX Temperature</vt:lpstr>
      <vt:lpstr>Analysing MIN Temperature</vt:lpstr>
      <vt:lpstr>PowerPoint Presentation</vt:lpstr>
      <vt:lpstr>MIN Temperature</vt:lpstr>
      <vt:lpstr>Analysing Rainfall (mm)</vt:lpstr>
      <vt:lpstr>PowerPoint Presentation</vt:lpstr>
      <vt:lpstr>SQL Query : Write a query to find which month got the highest rainfall in the State. </vt:lpstr>
      <vt:lpstr>PowerPoint Presentation</vt:lpstr>
      <vt:lpstr>PowerPoint Presentation</vt:lpstr>
      <vt:lpstr>Yield Prediction</vt:lpstr>
      <vt:lpstr>PowerPoint Presentation</vt:lpstr>
      <vt:lpstr>PowerPoint Presentation</vt:lpstr>
      <vt:lpstr>Power BI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Chickpea Harvesting</dc:title>
  <dc:creator>Javed Momin</dc:creator>
  <cp:lastModifiedBy>Javed Momin</cp:lastModifiedBy>
  <cp:revision>3</cp:revision>
  <dcterms:created xsi:type="dcterms:W3CDTF">2024-01-26T13:44:17Z</dcterms:created>
  <dcterms:modified xsi:type="dcterms:W3CDTF">2024-02-01T19:08:40Z</dcterms:modified>
</cp:coreProperties>
</file>