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3" r:id="rId5"/>
    <p:sldId id="264" r:id="rId6"/>
    <p:sldId id="267" r:id="rId7"/>
    <p:sldId id="259" r:id="rId8"/>
    <p:sldId id="269" r:id="rId9"/>
    <p:sldId id="271" r:id="rId10"/>
    <p:sldId id="273" r:id="rId11"/>
    <p:sldId id="272" r:id="rId12"/>
    <p:sldId id="274" r:id="rId13"/>
    <p:sldId id="275" r:id="rId14"/>
    <p:sldId id="276" r:id="rId15"/>
    <p:sldId id="277" r:id="rId16"/>
    <p:sldId id="278"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8" r:id="rId35"/>
    <p:sldId id="299" r:id="rId36"/>
    <p:sldId id="30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70" d="100"/>
          <a:sy n="70" d="100"/>
        </p:scale>
        <p:origin x="1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15.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5.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F8C28-EBFB-4671-A387-1CDDCCCA0156}"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B9724C93-BCF8-40D0-9C16-9E4518F93606}">
      <dgm:prSet/>
      <dgm:spPr/>
      <dgm:t>
        <a:bodyPr/>
        <a:lstStyle/>
        <a:p>
          <a:r>
            <a:rPr lang="en-US"/>
            <a:t>Our approach involves a structured analysis of Instagram user data using SQL techniques. We will follow these key steps to derive meaningful insights:</a:t>
          </a:r>
        </a:p>
      </dgm:t>
    </dgm:pt>
    <dgm:pt modelId="{E8847D83-AFAB-42D8-8D17-8BAA55EFFE18}" type="parTrans" cxnId="{100913A6-F5C6-47F0-B484-F36F63A96FF1}">
      <dgm:prSet/>
      <dgm:spPr/>
      <dgm:t>
        <a:bodyPr/>
        <a:lstStyle/>
        <a:p>
          <a:endParaRPr lang="en-US"/>
        </a:p>
      </dgm:t>
    </dgm:pt>
    <dgm:pt modelId="{EEAEA0F6-41AC-486C-BBFF-067F3631153E}" type="sibTrans" cxnId="{100913A6-F5C6-47F0-B484-F36F63A96FF1}">
      <dgm:prSet/>
      <dgm:spPr/>
      <dgm:t>
        <a:bodyPr/>
        <a:lstStyle/>
        <a:p>
          <a:endParaRPr lang="en-US"/>
        </a:p>
      </dgm:t>
    </dgm:pt>
    <dgm:pt modelId="{A2AAA31C-1761-4834-87F1-41089697A436}">
      <dgm:prSet/>
      <dgm:spPr/>
      <dgm:t>
        <a:bodyPr/>
        <a:lstStyle/>
        <a:p>
          <a:r>
            <a:rPr lang="en-US"/>
            <a:t>Data Extraction: We will access and extract relevant data from Instagram's databases, focusing on user engagement metrics, content types, and user demographics.</a:t>
          </a:r>
        </a:p>
      </dgm:t>
    </dgm:pt>
    <dgm:pt modelId="{AD6C732A-AE77-43A2-9A5D-5482FC8164E4}" type="parTrans" cxnId="{8CF82F8B-0A11-4756-BA99-A3C53EB64A36}">
      <dgm:prSet/>
      <dgm:spPr/>
      <dgm:t>
        <a:bodyPr/>
        <a:lstStyle/>
        <a:p>
          <a:endParaRPr lang="en-US"/>
        </a:p>
      </dgm:t>
    </dgm:pt>
    <dgm:pt modelId="{FF83646F-8603-467F-B4F7-316BB13BB679}" type="sibTrans" cxnId="{8CF82F8B-0A11-4756-BA99-A3C53EB64A36}">
      <dgm:prSet/>
      <dgm:spPr/>
      <dgm:t>
        <a:bodyPr/>
        <a:lstStyle/>
        <a:p>
          <a:endParaRPr lang="en-US"/>
        </a:p>
      </dgm:t>
    </dgm:pt>
    <dgm:pt modelId="{C3149500-432A-4102-B371-21FC3767EA01}">
      <dgm:prSet/>
      <dgm:spPr/>
      <dgm:t>
        <a:bodyPr/>
        <a:lstStyle/>
        <a:p>
          <a:r>
            <a:rPr lang="en-US"/>
            <a:t>Data Analysis: Using SQL queries and MySQL Workbench, we will perform in-depth analysis to uncover patterns, trends, and correlations within the data.</a:t>
          </a:r>
        </a:p>
      </dgm:t>
    </dgm:pt>
    <dgm:pt modelId="{F7B93B1E-E170-49B9-A54C-091531BAC1B8}" type="parTrans" cxnId="{5FB7AAF0-BC1F-4B7E-BCC3-50D7F68F6890}">
      <dgm:prSet/>
      <dgm:spPr/>
      <dgm:t>
        <a:bodyPr/>
        <a:lstStyle/>
        <a:p>
          <a:endParaRPr lang="en-US"/>
        </a:p>
      </dgm:t>
    </dgm:pt>
    <dgm:pt modelId="{30B86EBC-8016-46E7-B369-45080D39CC3F}" type="sibTrans" cxnId="{5FB7AAF0-BC1F-4B7E-BCC3-50D7F68F6890}">
      <dgm:prSet/>
      <dgm:spPr/>
      <dgm:t>
        <a:bodyPr/>
        <a:lstStyle/>
        <a:p>
          <a:endParaRPr lang="en-US"/>
        </a:p>
      </dgm:t>
    </dgm:pt>
    <dgm:pt modelId="{6EDD82D1-D621-448A-B33B-CCD5D7AE1D5F}">
      <dgm:prSet/>
      <dgm:spPr/>
      <dgm:t>
        <a:bodyPr/>
        <a:lstStyle/>
        <a:p>
          <a:r>
            <a:rPr lang="en-US"/>
            <a:t>Key Metrics: We will examine critical user engagement metrics, such as likes, comments, shares, and the timing of interactions.</a:t>
          </a:r>
        </a:p>
      </dgm:t>
    </dgm:pt>
    <dgm:pt modelId="{427841BE-9CBB-411D-9B9E-5A4B69992F70}" type="parTrans" cxnId="{FB2FEED3-CC13-4740-862B-4575897276B5}">
      <dgm:prSet/>
      <dgm:spPr/>
      <dgm:t>
        <a:bodyPr/>
        <a:lstStyle/>
        <a:p>
          <a:endParaRPr lang="en-US"/>
        </a:p>
      </dgm:t>
    </dgm:pt>
    <dgm:pt modelId="{02210ED8-B6BE-4A47-9451-F409DB7AD666}" type="sibTrans" cxnId="{FB2FEED3-CC13-4740-862B-4575897276B5}">
      <dgm:prSet/>
      <dgm:spPr/>
      <dgm:t>
        <a:bodyPr/>
        <a:lstStyle/>
        <a:p>
          <a:endParaRPr lang="en-US"/>
        </a:p>
      </dgm:t>
    </dgm:pt>
    <dgm:pt modelId="{2488B31D-ADF3-422A-AF9A-72CC53703087}">
      <dgm:prSet/>
      <dgm:spPr/>
      <dgm:t>
        <a:bodyPr/>
        <a:lstStyle/>
        <a:p>
          <a:r>
            <a:rPr lang="en-US"/>
            <a:t>Content Analysis: We will assess the popularity of different content types, including photos, videos, and stories, to understand user preferences.</a:t>
          </a:r>
        </a:p>
      </dgm:t>
    </dgm:pt>
    <dgm:pt modelId="{82C59037-650A-4A36-843E-9FC0EBD706D1}" type="parTrans" cxnId="{EBD7CDC2-1E91-4C17-93AC-4A16EF66DF34}">
      <dgm:prSet/>
      <dgm:spPr/>
      <dgm:t>
        <a:bodyPr/>
        <a:lstStyle/>
        <a:p>
          <a:endParaRPr lang="en-US"/>
        </a:p>
      </dgm:t>
    </dgm:pt>
    <dgm:pt modelId="{625FB0ED-DA21-4282-BE69-9D5F3AD24DEE}" type="sibTrans" cxnId="{EBD7CDC2-1E91-4C17-93AC-4A16EF66DF34}">
      <dgm:prSet/>
      <dgm:spPr/>
      <dgm:t>
        <a:bodyPr/>
        <a:lstStyle/>
        <a:p>
          <a:endParaRPr lang="en-US"/>
        </a:p>
      </dgm:t>
    </dgm:pt>
    <dgm:pt modelId="{122B34DB-C1FF-4C16-B067-86128657926D}">
      <dgm:prSet/>
      <dgm:spPr/>
      <dgm:t>
        <a:bodyPr/>
        <a:lstStyle/>
        <a:p>
          <a:r>
            <a:rPr lang="en-US"/>
            <a:t>Demographic Insights: We will explore user demographics, including age groups, geographical regions, and user-generated hashtags to gain a comprehensive understanding of our user base.</a:t>
          </a:r>
        </a:p>
      </dgm:t>
    </dgm:pt>
    <dgm:pt modelId="{DDC0B3FB-5495-4B41-9D99-626E8DAAAE99}" type="parTrans" cxnId="{2A3CE5AA-53CC-485E-9C91-39B9761C77E9}">
      <dgm:prSet/>
      <dgm:spPr/>
      <dgm:t>
        <a:bodyPr/>
        <a:lstStyle/>
        <a:p>
          <a:endParaRPr lang="en-US"/>
        </a:p>
      </dgm:t>
    </dgm:pt>
    <dgm:pt modelId="{42DDE12A-58C0-4519-A4AD-4BA97BFBF165}" type="sibTrans" cxnId="{2A3CE5AA-53CC-485E-9C91-39B9761C77E9}">
      <dgm:prSet/>
      <dgm:spPr/>
      <dgm:t>
        <a:bodyPr/>
        <a:lstStyle/>
        <a:p>
          <a:endParaRPr lang="en-US"/>
        </a:p>
      </dgm:t>
    </dgm:pt>
    <dgm:pt modelId="{179A9FE6-9579-420F-9319-EFCB2BEA19AD}" type="pres">
      <dgm:prSet presAssocID="{7E1F8C28-EBFB-4671-A387-1CDDCCCA0156}" presName="Name0" presStyleCnt="0">
        <dgm:presLayoutVars>
          <dgm:dir/>
          <dgm:resizeHandles val="exact"/>
        </dgm:presLayoutVars>
      </dgm:prSet>
      <dgm:spPr/>
    </dgm:pt>
    <dgm:pt modelId="{FC35779B-0FCE-4AF6-B93F-F8FFAAA9A342}" type="pres">
      <dgm:prSet presAssocID="{B9724C93-BCF8-40D0-9C16-9E4518F93606}" presName="node" presStyleLbl="node1" presStyleIdx="0" presStyleCnt="6">
        <dgm:presLayoutVars>
          <dgm:bulletEnabled val="1"/>
        </dgm:presLayoutVars>
      </dgm:prSet>
      <dgm:spPr/>
    </dgm:pt>
    <dgm:pt modelId="{7C487332-E521-4795-872D-0B1CE7E17517}" type="pres">
      <dgm:prSet presAssocID="{EEAEA0F6-41AC-486C-BBFF-067F3631153E}" presName="sibTrans" presStyleLbl="sibTrans1D1" presStyleIdx="0" presStyleCnt="5"/>
      <dgm:spPr/>
    </dgm:pt>
    <dgm:pt modelId="{3521623E-0F71-4E68-BA1F-DE1D357A56B7}" type="pres">
      <dgm:prSet presAssocID="{EEAEA0F6-41AC-486C-BBFF-067F3631153E}" presName="connectorText" presStyleLbl="sibTrans1D1" presStyleIdx="0" presStyleCnt="5"/>
      <dgm:spPr/>
    </dgm:pt>
    <dgm:pt modelId="{7491C6E0-0C12-46F2-8A52-DD9763F0D219}" type="pres">
      <dgm:prSet presAssocID="{A2AAA31C-1761-4834-87F1-41089697A436}" presName="node" presStyleLbl="node1" presStyleIdx="1" presStyleCnt="6">
        <dgm:presLayoutVars>
          <dgm:bulletEnabled val="1"/>
        </dgm:presLayoutVars>
      </dgm:prSet>
      <dgm:spPr/>
    </dgm:pt>
    <dgm:pt modelId="{777526B2-8D47-43AE-8FB8-5FCB74E047B6}" type="pres">
      <dgm:prSet presAssocID="{FF83646F-8603-467F-B4F7-316BB13BB679}" presName="sibTrans" presStyleLbl="sibTrans1D1" presStyleIdx="1" presStyleCnt="5"/>
      <dgm:spPr/>
    </dgm:pt>
    <dgm:pt modelId="{B05BBF53-2326-42D1-B3F2-A44277809CBB}" type="pres">
      <dgm:prSet presAssocID="{FF83646F-8603-467F-B4F7-316BB13BB679}" presName="connectorText" presStyleLbl="sibTrans1D1" presStyleIdx="1" presStyleCnt="5"/>
      <dgm:spPr/>
    </dgm:pt>
    <dgm:pt modelId="{D9C00AF1-0B2C-4551-838F-CA3E1D3EFA17}" type="pres">
      <dgm:prSet presAssocID="{C3149500-432A-4102-B371-21FC3767EA01}" presName="node" presStyleLbl="node1" presStyleIdx="2" presStyleCnt="6">
        <dgm:presLayoutVars>
          <dgm:bulletEnabled val="1"/>
        </dgm:presLayoutVars>
      </dgm:prSet>
      <dgm:spPr/>
    </dgm:pt>
    <dgm:pt modelId="{F7392EEB-57AA-4232-8800-73CC1101F093}" type="pres">
      <dgm:prSet presAssocID="{30B86EBC-8016-46E7-B369-45080D39CC3F}" presName="sibTrans" presStyleLbl="sibTrans1D1" presStyleIdx="2" presStyleCnt="5"/>
      <dgm:spPr/>
    </dgm:pt>
    <dgm:pt modelId="{D595B5F4-08C6-4319-B353-1DD10BBF1B9F}" type="pres">
      <dgm:prSet presAssocID="{30B86EBC-8016-46E7-B369-45080D39CC3F}" presName="connectorText" presStyleLbl="sibTrans1D1" presStyleIdx="2" presStyleCnt="5"/>
      <dgm:spPr/>
    </dgm:pt>
    <dgm:pt modelId="{541B71F3-C3F7-4E70-A655-975475F650D8}" type="pres">
      <dgm:prSet presAssocID="{6EDD82D1-D621-448A-B33B-CCD5D7AE1D5F}" presName="node" presStyleLbl="node1" presStyleIdx="3" presStyleCnt="6">
        <dgm:presLayoutVars>
          <dgm:bulletEnabled val="1"/>
        </dgm:presLayoutVars>
      </dgm:prSet>
      <dgm:spPr/>
    </dgm:pt>
    <dgm:pt modelId="{F7010FB7-B56F-4D21-B318-9D8629125331}" type="pres">
      <dgm:prSet presAssocID="{02210ED8-B6BE-4A47-9451-F409DB7AD666}" presName="sibTrans" presStyleLbl="sibTrans1D1" presStyleIdx="3" presStyleCnt="5"/>
      <dgm:spPr/>
    </dgm:pt>
    <dgm:pt modelId="{EAF27968-06BD-40CE-B2E4-7E6B96F1F0DC}" type="pres">
      <dgm:prSet presAssocID="{02210ED8-B6BE-4A47-9451-F409DB7AD666}" presName="connectorText" presStyleLbl="sibTrans1D1" presStyleIdx="3" presStyleCnt="5"/>
      <dgm:spPr/>
    </dgm:pt>
    <dgm:pt modelId="{0312EA02-E326-4367-A9FC-6FDFB1907D70}" type="pres">
      <dgm:prSet presAssocID="{2488B31D-ADF3-422A-AF9A-72CC53703087}" presName="node" presStyleLbl="node1" presStyleIdx="4" presStyleCnt="6">
        <dgm:presLayoutVars>
          <dgm:bulletEnabled val="1"/>
        </dgm:presLayoutVars>
      </dgm:prSet>
      <dgm:spPr/>
    </dgm:pt>
    <dgm:pt modelId="{4035408D-A5CA-4964-8524-1135614A193B}" type="pres">
      <dgm:prSet presAssocID="{625FB0ED-DA21-4282-BE69-9D5F3AD24DEE}" presName="sibTrans" presStyleLbl="sibTrans1D1" presStyleIdx="4" presStyleCnt="5"/>
      <dgm:spPr/>
    </dgm:pt>
    <dgm:pt modelId="{CB576885-CD73-465B-A982-89A280E9D712}" type="pres">
      <dgm:prSet presAssocID="{625FB0ED-DA21-4282-BE69-9D5F3AD24DEE}" presName="connectorText" presStyleLbl="sibTrans1D1" presStyleIdx="4" presStyleCnt="5"/>
      <dgm:spPr/>
    </dgm:pt>
    <dgm:pt modelId="{A41AAA8D-E974-4438-A48E-701602FD4F4C}" type="pres">
      <dgm:prSet presAssocID="{122B34DB-C1FF-4C16-B067-86128657926D}" presName="node" presStyleLbl="node1" presStyleIdx="5" presStyleCnt="6">
        <dgm:presLayoutVars>
          <dgm:bulletEnabled val="1"/>
        </dgm:presLayoutVars>
      </dgm:prSet>
      <dgm:spPr/>
    </dgm:pt>
  </dgm:ptLst>
  <dgm:cxnLst>
    <dgm:cxn modelId="{F19FB70F-2032-4948-9C89-14A03E174BAD}" type="presOf" srcId="{625FB0ED-DA21-4282-BE69-9D5F3AD24DEE}" destId="{4035408D-A5CA-4964-8524-1135614A193B}" srcOrd="0" destOrd="0" presId="urn:microsoft.com/office/officeart/2016/7/layout/RepeatingBendingProcessNew"/>
    <dgm:cxn modelId="{7EBDF51E-2B93-4F6E-A11B-7818AE64C0F5}" type="presOf" srcId="{122B34DB-C1FF-4C16-B067-86128657926D}" destId="{A41AAA8D-E974-4438-A48E-701602FD4F4C}" srcOrd="0" destOrd="0" presId="urn:microsoft.com/office/officeart/2016/7/layout/RepeatingBendingProcessNew"/>
    <dgm:cxn modelId="{C3288529-3F20-4568-BC2D-89045923B7AE}" type="presOf" srcId="{EEAEA0F6-41AC-486C-BBFF-067F3631153E}" destId="{3521623E-0F71-4E68-BA1F-DE1D357A56B7}" srcOrd="1" destOrd="0" presId="urn:microsoft.com/office/officeart/2016/7/layout/RepeatingBendingProcessNew"/>
    <dgm:cxn modelId="{70D0302F-B1AA-4381-B187-0617A72F7280}" type="presOf" srcId="{6EDD82D1-D621-448A-B33B-CCD5D7AE1D5F}" destId="{541B71F3-C3F7-4E70-A655-975475F650D8}" srcOrd="0" destOrd="0" presId="urn:microsoft.com/office/officeart/2016/7/layout/RepeatingBendingProcessNew"/>
    <dgm:cxn modelId="{E9819732-E405-4E5E-B591-E3EDFD23A948}" type="presOf" srcId="{30B86EBC-8016-46E7-B369-45080D39CC3F}" destId="{D595B5F4-08C6-4319-B353-1DD10BBF1B9F}" srcOrd="1" destOrd="0" presId="urn:microsoft.com/office/officeart/2016/7/layout/RepeatingBendingProcessNew"/>
    <dgm:cxn modelId="{D8B02635-45EB-499F-B19B-1719959C2711}" type="presOf" srcId="{7E1F8C28-EBFB-4671-A387-1CDDCCCA0156}" destId="{179A9FE6-9579-420F-9319-EFCB2BEA19AD}" srcOrd="0" destOrd="0" presId="urn:microsoft.com/office/officeart/2016/7/layout/RepeatingBendingProcessNew"/>
    <dgm:cxn modelId="{72840E52-5A6B-4FA1-8DC7-85A04184258A}" type="presOf" srcId="{EEAEA0F6-41AC-486C-BBFF-067F3631153E}" destId="{7C487332-E521-4795-872D-0B1CE7E17517}" srcOrd="0" destOrd="0" presId="urn:microsoft.com/office/officeart/2016/7/layout/RepeatingBendingProcessNew"/>
    <dgm:cxn modelId="{46BDCC59-BD83-4C9E-B6D8-1EFE2B109AC9}" type="presOf" srcId="{02210ED8-B6BE-4A47-9451-F409DB7AD666}" destId="{EAF27968-06BD-40CE-B2E4-7E6B96F1F0DC}" srcOrd="1" destOrd="0" presId="urn:microsoft.com/office/officeart/2016/7/layout/RepeatingBendingProcessNew"/>
    <dgm:cxn modelId="{812F6081-08F1-482F-8C1B-77BFA619E9DC}" type="presOf" srcId="{A2AAA31C-1761-4834-87F1-41089697A436}" destId="{7491C6E0-0C12-46F2-8A52-DD9763F0D219}" srcOrd="0" destOrd="0" presId="urn:microsoft.com/office/officeart/2016/7/layout/RepeatingBendingProcessNew"/>
    <dgm:cxn modelId="{8CF82F8B-0A11-4756-BA99-A3C53EB64A36}" srcId="{7E1F8C28-EBFB-4671-A387-1CDDCCCA0156}" destId="{A2AAA31C-1761-4834-87F1-41089697A436}" srcOrd="1" destOrd="0" parTransId="{AD6C732A-AE77-43A2-9A5D-5482FC8164E4}" sibTransId="{FF83646F-8603-467F-B4F7-316BB13BB679}"/>
    <dgm:cxn modelId="{216CB894-69E0-4F20-A562-5BEE732898DB}" type="presOf" srcId="{B9724C93-BCF8-40D0-9C16-9E4518F93606}" destId="{FC35779B-0FCE-4AF6-B93F-F8FFAAA9A342}" srcOrd="0" destOrd="0" presId="urn:microsoft.com/office/officeart/2016/7/layout/RepeatingBendingProcessNew"/>
    <dgm:cxn modelId="{778236A3-BD49-49C5-807F-D24F2278B4EF}" type="presOf" srcId="{625FB0ED-DA21-4282-BE69-9D5F3AD24DEE}" destId="{CB576885-CD73-465B-A982-89A280E9D712}" srcOrd="1" destOrd="0" presId="urn:microsoft.com/office/officeart/2016/7/layout/RepeatingBendingProcessNew"/>
    <dgm:cxn modelId="{100913A6-F5C6-47F0-B484-F36F63A96FF1}" srcId="{7E1F8C28-EBFB-4671-A387-1CDDCCCA0156}" destId="{B9724C93-BCF8-40D0-9C16-9E4518F93606}" srcOrd="0" destOrd="0" parTransId="{E8847D83-AFAB-42D8-8D17-8BAA55EFFE18}" sibTransId="{EEAEA0F6-41AC-486C-BBFF-067F3631153E}"/>
    <dgm:cxn modelId="{2A3CE5AA-53CC-485E-9C91-39B9761C77E9}" srcId="{7E1F8C28-EBFB-4671-A387-1CDDCCCA0156}" destId="{122B34DB-C1FF-4C16-B067-86128657926D}" srcOrd="5" destOrd="0" parTransId="{DDC0B3FB-5495-4B41-9D99-626E8DAAAE99}" sibTransId="{42DDE12A-58C0-4519-A4AD-4BA97BFBF165}"/>
    <dgm:cxn modelId="{CB643EAF-0BC0-414C-8DCF-4B90C3F84BBB}" type="presOf" srcId="{02210ED8-B6BE-4A47-9451-F409DB7AD666}" destId="{F7010FB7-B56F-4D21-B318-9D8629125331}" srcOrd="0" destOrd="0" presId="urn:microsoft.com/office/officeart/2016/7/layout/RepeatingBendingProcessNew"/>
    <dgm:cxn modelId="{DBD472AF-F3F8-4AD4-88B7-2DD5D95A5844}" type="presOf" srcId="{30B86EBC-8016-46E7-B369-45080D39CC3F}" destId="{F7392EEB-57AA-4232-8800-73CC1101F093}" srcOrd="0" destOrd="0" presId="urn:microsoft.com/office/officeart/2016/7/layout/RepeatingBendingProcessNew"/>
    <dgm:cxn modelId="{AB5408B0-ECC3-413D-A7D7-8309A6E978B1}" type="presOf" srcId="{FF83646F-8603-467F-B4F7-316BB13BB679}" destId="{B05BBF53-2326-42D1-B3F2-A44277809CBB}" srcOrd="1" destOrd="0" presId="urn:microsoft.com/office/officeart/2016/7/layout/RepeatingBendingProcessNew"/>
    <dgm:cxn modelId="{EBD7CDC2-1E91-4C17-93AC-4A16EF66DF34}" srcId="{7E1F8C28-EBFB-4671-A387-1CDDCCCA0156}" destId="{2488B31D-ADF3-422A-AF9A-72CC53703087}" srcOrd="4" destOrd="0" parTransId="{82C59037-650A-4A36-843E-9FC0EBD706D1}" sibTransId="{625FB0ED-DA21-4282-BE69-9D5F3AD24DEE}"/>
    <dgm:cxn modelId="{FB2FEED3-CC13-4740-862B-4575897276B5}" srcId="{7E1F8C28-EBFB-4671-A387-1CDDCCCA0156}" destId="{6EDD82D1-D621-448A-B33B-CCD5D7AE1D5F}" srcOrd="3" destOrd="0" parTransId="{427841BE-9CBB-411D-9B9E-5A4B69992F70}" sibTransId="{02210ED8-B6BE-4A47-9451-F409DB7AD666}"/>
    <dgm:cxn modelId="{5FB7AAF0-BC1F-4B7E-BCC3-50D7F68F6890}" srcId="{7E1F8C28-EBFB-4671-A387-1CDDCCCA0156}" destId="{C3149500-432A-4102-B371-21FC3767EA01}" srcOrd="2" destOrd="0" parTransId="{F7B93B1E-E170-49B9-A54C-091531BAC1B8}" sibTransId="{30B86EBC-8016-46E7-B369-45080D39CC3F}"/>
    <dgm:cxn modelId="{32F291F7-B913-493E-9BFD-3BA00960C5C2}" type="presOf" srcId="{FF83646F-8603-467F-B4F7-316BB13BB679}" destId="{777526B2-8D47-43AE-8FB8-5FCB74E047B6}" srcOrd="0" destOrd="0" presId="urn:microsoft.com/office/officeart/2016/7/layout/RepeatingBendingProcessNew"/>
    <dgm:cxn modelId="{7B68DDF8-57E0-4508-8EBB-76D1D98CBCA4}" type="presOf" srcId="{C3149500-432A-4102-B371-21FC3767EA01}" destId="{D9C00AF1-0B2C-4551-838F-CA3E1D3EFA17}" srcOrd="0" destOrd="0" presId="urn:microsoft.com/office/officeart/2016/7/layout/RepeatingBendingProcessNew"/>
    <dgm:cxn modelId="{05AEC9FF-CC63-4F05-A56F-CA74F21F2C41}" type="presOf" srcId="{2488B31D-ADF3-422A-AF9A-72CC53703087}" destId="{0312EA02-E326-4367-A9FC-6FDFB1907D70}" srcOrd="0" destOrd="0" presId="urn:microsoft.com/office/officeart/2016/7/layout/RepeatingBendingProcessNew"/>
    <dgm:cxn modelId="{DE7B38ED-1DA4-4EC5-B118-395459279EBA}" type="presParOf" srcId="{179A9FE6-9579-420F-9319-EFCB2BEA19AD}" destId="{FC35779B-0FCE-4AF6-B93F-F8FFAAA9A342}" srcOrd="0" destOrd="0" presId="urn:microsoft.com/office/officeart/2016/7/layout/RepeatingBendingProcessNew"/>
    <dgm:cxn modelId="{E0489D95-8FF3-44E6-94A7-9DDC0BE9F016}" type="presParOf" srcId="{179A9FE6-9579-420F-9319-EFCB2BEA19AD}" destId="{7C487332-E521-4795-872D-0B1CE7E17517}" srcOrd="1" destOrd="0" presId="urn:microsoft.com/office/officeart/2016/7/layout/RepeatingBendingProcessNew"/>
    <dgm:cxn modelId="{342F3DB5-5D10-4C0B-888E-B7342CE12250}" type="presParOf" srcId="{7C487332-E521-4795-872D-0B1CE7E17517}" destId="{3521623E-0F71-4E68-BA1F-DE1D357A56B7}" srcOrd="0" destOrd="0" presId="urn:microsoft.com/office/officeart/2016/7/layout/RepeatingBendingProcessNew"/>
    <dgm:cxn modelId="{90CC1991-D81C-4B88-9D22-F0EAE198E8EC}" type="presParOf" srcId="{179A9FE6-9579-420F-9319-EFCB2BEA19AD}" destId="{7491C6E0-0C12-46F2-8A52-DD9763F0D219}" srcOrd="2" destOrd="0" presId="urn:microsoft.com/office/officeart/2016/7/layout/RepeatingBendingProcessNew"/>
    <dgm:cxn modelId="{76F8F741-C7DC-4D1F-9F3B-8068595222D1}" type="presParOf" srcId="{179A9FE6-9579-420F-9319-EFCB2BEA19AD}" destId="{777526B2-8D47-43AE-8FB8-5FCB74E047B6}" srcOrd="3" destOrd="0" presId="urn:microsoft.com/office/officeart/2016/7/layout/RepeatingBendingProcessNew"/>
    <dgm:cxn modelId="{F094C87D-7FCE-4500-A9AC-EE1E10421BCC}" type="presParOf" srcId="{777526B2-8D47-43AE-8FB8-5FCB74E047B6}" destId="{B05BBF53-2326-42D1-B3F2-A44277809CBB}" srcOrd="0" destOrd="0" presId="urn:microsoft.com/office/officeart/2016/7/layout/RepeatingBendingProcessNew"/>
    <dgm:cxn modelId="{FECD8320-2780-4BC5-A544-CB9BB41C7700}" type="presParOf" srcId="{179A9FE6-9579-420F-9319-EFCB2BEA19AD}" destId="{D9C00AF1-0B2C-4551-838F-CA3E1D3EFA17}" srcOrd="4" destOrd="0" presId="urn:microsoft.com/office/officeart/2016/7/layout/RepeatingBendingProcessNew"/>
    <dgm:cxn modelId="{88ED711A-5CC0-4DE0-96DD-1DF71BC66923}" type="presParOf" srcId="{179A9FE6-9579-420F-9319-EFCB2BEA19AD}" destId="{F7392EEB-57AA-4232-8800-73CC1101F093}" srcOrd="5" destOrd="0" presId="urn:microsoft.com/office/officeart/2016/7/layout/RepeatingBendingProcessNew"/>
    <dgm:cxn modelId="{7EC583E2-F3F1-4EDE-B155-51BFC0F02463}" type="presParOf" srcId="{F7392EEB-57AA-4232-8800-73CC1101F093}" destId="{D595B5F4-08C6-4319-B353-1DD10BBF1B9F}" srcOrd="0" destOrd="0" presId="urn:microsoft.com/office/officeart/2016/7/layout/RepeatingBendingProcessNew"/>
    <dgm:cxn modelId="{2E1EB7FE-37BA-436A-B38F-404761674468}" type="presParOf" srcId="{179A9FE6-9579-420F-9319-EFCB2BEA19AD}" destId="{541B71F3-C3F7-4E70-A655-975475F650D8}" srcOrd="6" destOrd="0" presId="urn:microsoft.com/office/officeart/2016/7/layout/RepeatingBendingProcessNew"/>
    <dgm:cxn modelId="{0D3A06F5-CE9C-4F12-B96F-977034528DE8}" type="presParOf" srcId="{179A9FE6-9579-420F-9319-EFCB2BEA19AD}" destId="{F7010FB7-B56F-4D21-B318-9D8629125331}" srcOrd="7" destOrd="0" presId="urn:microsoft.com/office/officeart/2016/7/layout/RepeatingBendingProcessNew"/>
    <dgm:cxn modelId="{C8590FED-A012-4E44-8AA7-48DC5CB7B2F9}" type="presParOf" srcId="{F7010FB7-B56F-4D21-B318-9D8629125331}" destId="{EAF27968-06BD-40CE-B2E4-7E6B96F1F0DC}" srcOrd="0" destOrd="0" presId="urn:microsoft.com/office/officeart/2016/7/layout/RepeatingBendingProcessNew"/>
    <dgm:cxn modelId="{0D9E937B-A7AB-46AC-8A9D-876E07CDC3D7}" type="presParOf" srcId="{179A9FE6-9579-420F-9319-EFCB2BEA19AD}" destId="{0312EA02-E326-4367-A9FC-6FDFB1907D70}" srcOrd="8" destOrd="0" presId="urn:microsoft.com/office/officeart/2016/7/layout/RepeatingBendingProcessNew"/>
    <dgm:cxn modelId="{64F2119B-ECD9-4C3E-94C3-7BBDBEB85B7D}" type="presParOf" srcId="{179A9FE6-9579-420F-9319-EFCB2BEA19AD}" destId="{4035408D-A5CA-4964-8524-1135614A193B}" srcOrd="9" destOrd="0" presId="urn:microsoft.com/office/officeart/2016/7/layout/RepeatingBendingProcessNew"/>
    <dgm:cxn modelId="{3F56581A-FAA7-494E-9BB6-CF27BC2E14F5}" type="presParOf" srcId="{4035408D-A5CA-4964-8524-1135614A193B}" destId="{CB576885-CD73-465B-A982-89A280E9D712}" srcOrd="0" destOrd="0" presId="urn:microsoft.com/office/officeart/2016/7/layout/RepeatingBendingProcessNew"/>
    <dgm:cxn modelId="{5033EBA5-DC0D-414F-AF2C-B1618DBE8BC9}" type="presParOf" srcId="{179A9FE6-9579-420F-9319-EFCB2BEA19AD}" destId="{A41AAA8D-E974-4438-A48E-701602FD4F4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1E7A85C-F9D1-49E7-88C9-457BF381976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B1C9EBDC-D20F-46CF-B792-90F991C2069B}">
      <dgm:prSet/>
      <dgm:spPr/>
      <dgm:t>
        <a:bodyPr/>
        <a:lstStyle/>
        <a:p>
          <a:r>
            <a:rPr lang="en-US"/>
            <a:t>select distinct username, user_id, count(user_id) over(partition by user_id) as avg_post_per_person from users </a:t>
          </a:r>
          <a:endParaRPr lang="en-IN"/>
        </a:p>
      </dgm:t>
    </dgm:pt>
    <dgm:pt modelId="{2257B323-4F7B-4072-B594-6F651CD94772}" type="parTrans" cxnId="{60C72F69-76B6-4B14-A3DB-E69D9E4006B3}">
      <dgm:prSet/>
      <dgm:spPr/>
      <dgm:t>
        <a:bodyPr/>
        <a:lstStyle/>
        <a:p>
          <a:endParaRPr lang="en-IN"/>
        </a:p>
      </dgm:t>
    </dgm:pt>
    <dgm:pt modelId="{81B5CEA7-1436-4076-A748-EBA1C3350D95}" type="sibTrans" cxnId="{60C72F69-76B6-4B14-A3DB-E69D9E4006B3}">
      <dgm:prSet/>
      <dgm:spPr/>
      <dgm:t>
        <a:bodyPr/>
        <a:lstStyle/>
        <a:p>
          <a:endParaRPr lang="en-IN"/>
        </a:p>
      </dgm:t>
    </dgm:pt>
    <dgm:pt modelId="{2594B015-6213-4736-9A36-2CAC504BBAE0}">
      <dgm:prSet/>
      <dgm:spPr/>
      <dgm:t>
        <a:bodyPr/>
        <a:lstStyle/>
        <a:p>
          <a:r>
            <a:rPr lang="en-IN"/>
            <a:t>left join photos </a:t>
          </a:r>
        </a:p>
      </dgm:t>
    </dgm:pt>
    <dgm:pt modelId="{333DDE26-A4D7-4203-B6B6-F8B35B9EDD21}" type="parTrans" cxnId="{72C9F439-B185-44DA-B03B-5468499A6EDA}">
      <dgm:prSet/>
      <dgm:spPr/>
      <dgm:t>
        <a:bodyPr/>
        <a:lstStyle/>
        <a:p>
          <a:endParaRPr lang="en-IN"/>
        </a:p>
      </dgm:t>
    </dgm:pt>
    <dgm:pt modelId="{92E0812D-D4BD-4905-86B7-2FF5B01B1273}" type="sibTrans" cxnId="{72C9F439-B185-44DA-B03B-5468499A6EDA}">
      <dgm:prSet/>
      <dgm:spPr/>
      <dgm:t>
        <a:bodyPr/>
        <a:lstStyle/>
        <a:p>
          <a:endParaRPr lang="en-IN"/>
        </a:p>
      </dgm:t>
    </dgm:pt>
    <dgm:pt modelId="{A018AABA-964F-415D-B33B-D60CD38FACA1}">
      <dgm:prSet/>
      <dgm:spPr/>
      <dgm:t>
        <a:bodyPr/>
        <a:lstStyle/>
        <a:p>
          <a:r>
            <a:rPr lang="en-IN"/>
            <a:t>on </a:t>
          </a:r>
        </a:p>
      </dgm:t>
    </dgm:pt>
    <dgm:pt modelId="{94E0C7D5-C635-4B8C-B6F2-68793854382C}" type="parTrans" cxnId="{429CDED1-8693-4B27-BA33-D0DE5D3E8A5D}">
      <dgm:prSet/>
      <dgm:spPr/>
      <dgm:t>
        <a:bodyPr/>
        <a:lstStyle/>
        <a:p>
          <a:endParaRPr lang="en-IN"/>
        </a:p>
      </dgm:t>
    </dgm:pt>
    <dgm:pt modelId="{2E74CCB6-3B49-4691-8C6D-78BF0E756F51}" type="sibTrans" cxnId="{429CDED1-8693-4B27-BA33-D0DE5D3E8A5D}">
      <dgm:prSet/>
      <dgm:spPr/>
      <dgm:t>
        <a:bodyPr/>
        <a:lstStyle/>
        <a:p>
          <a:endParaRPr lang="en-IN"/>
        </a:p>
      </dgm:t>
    </dgm:pt>
    <dgm:pt modelId="{DDC10F61-EE80-48E3-88E7-4D9C84139627}">
      <dgm:prSet/>
      <dgm:spPr/>
      <dgm:t>
        <a:bodyPr/>
        <a:lstStyle/>
        <a:p>
          <a:r>
            <a:rPr lang="en-IN"/>
            <a:t>users.id = photos.user_id</a:t>
          </a:r>
        </a:p>
      </dgm:t>
    </dgm:pt>
    <dgm:pt modelId="{0B794FCB-8893-4F84-94CD-A90272E0C71E}" type="parTrans" cxnId="{6F1CF5E8-1548-4273-BEB9-BC351BD82E20}">
      <dgm:prSet/>
      <dgm:spPr/>
      <dgm:t>
        <a:bodyPr/>
        <a:lstStyle/>
        <a:p>
          <a:endParaRPr lang="en-IN"/>
        </a:p>
      </dgm:t>
    </dgm:pt>
    <dgm:pt modelId="{0E29E3E7-9E31-4CBD-AA93-DABBA2865FBA}" type="sibTrans" cxnId="{6F1CF5E8-1548-4273-BEB9-BC351BD82E20}">
      <dgm:prSet/>
      <dgm:spPr/>
      <dgm:t>
        <a:bodyPr/>
        <a:lstStyle/>
        <a:p>
          <a:endParaRPr lang="en-IN"/>
        </a:p>
      </dgm:t>
    </dgm:pt>
    <dgm:pt modelId="{CE6D6C3D-04A0-44C1-BCD6-91D051BB5324}">
      <dgm:prSet/>
      <dgm:spPr/>
      <dgm:t>
        <a:bodyPr/>
        <a:lstStyle/>
        <a:p>
          <a:r>
            <a:rPr lang="en-US"/>
            <a:t>order by avg_post_per_person desc;</a:t>
          </a:r>
          <a:endParaRPr lang="en-IN"/>
        </a:p>
      </dgm:t>
    </dgm:pt>
    <dgm:pt modelId="{4651426C-3748-4AB6-9509-38639B3799ED}" type="parTrans" cxnId="{78AA8EF6-DBC2-4B8C-A6B0-3B0C90E03E1F}">
      <dgm:prSet/>
      <dgm:spPr/>
      <dgm:t>
        <a:bodyPr/>
        <a:lstStyle/>
        <a:p>
          <a:endParaRPr lang="en-IN"/>
        </a:p>
      </dgm:t>
    </dgm:pt>
    <dgm:pt modelId="{AD082B4E-5D7B-4ADF-9149-E25D91867D25}" type="sibTrans" cxnId="{78AA8EF6-DBC2-4B8C-A6B0-3B0C90E03E1F}">
      <dgm:prSet/>
      <dgm:spPr/>
      <dgm:t>
        <a:bodyPr/>
        <a:lstStyle/>
        <a:p>
          <a:endParaRPr lang="en-IN"/>
        </a:p>
      </dgm:t>
    </dgm:pt>
    <dgm:pt modelId="{24DADE29-03EC-4504-B226-FFE4A4E29959}" type="pres">
      <dgm:prSet presAssocID="{E1E7A85C-F9D1-49E7-88C9-457BF381976B}" presName="outerComposite" presStyleCnt="0">
        <dgm:presLayoutVars>
          <dgm:chMax val="5"/>
          <dgm:dir/>
          <dgm:resizeHandles val="exact"/>
        </dgm:presLayoutVars>
      </dgm:prSet>
      <dgm:spPr/>
    </dgm:pt>
    <dgm:pt modelId="{0AE293BD-EBB5-42C0-9CC1-7BCFA7EEF51A}" type="pres">
      <dgm:prSet presAssocID="{E1E7A85C-F9D1-49E7-88C9-457BF381976B}" presName="dummyMaxCanvas" presStyleCnt="0">
        <dgm:presLayoutVars/>
      </dgm:prSet>
      <dgm:spPr/>
    </dgm:pt>
    <dgm:pt modelId="{F1DE9C32-EC86-4C27-8FBE-932E3D403589}" type="pres">
      <dgm:prSet presAssocID="{E1E7A85C-F9D1-49E7-88C9-457BF381976B}" presName="FiveNodes_1" presStyleLbl="node1" presStyleIdx="0" presStyleCnt="5">
        <dgm:presLayoutVars>
          <dgm:bulletEnabled val="1"/>
        </dgm:presLayoutVars>
      </dgm:prSet>
      <dgm:spPr/>
    </dgm:pt>
    <dgm:pt modelId="{8F86F39E-1EEE-49F0-89AA-BEA9CF27AAD3}" type="pres">
      <dgm:prSet presAssocID="{E1E7A85C-F9D1-49E7-88C9-457BF381976B}" presName="FiveNodes_2" presStyleLbl="node1" presStyleIdx="1" presStyleCnt="5">
        <dgm:presLayoutVars>
          <dgm:bulletEnabled val="1"/>
        </dgm:presLayoutVars>
      </dgm:prSet>
      <dgm:spPr/>
    </dgm:pt>
    <dgm:pt modelId="{FA5E3511-D7DB-4BD3-8A0D-37F8A7A705AD}" type="pres">
      <dgm:prSet presAssocID="{E1E7A85C-F9D1-49E7-88C9-457BF381976B}" presName="FiveNodes_3" presStyleLbl="node1" presStyleIdx="2" presStyleCnt="5">
        <dgm:presLayoutVars>
          <dgm:bulletEnabled val="1"/>
        </dgm:presLayoutVars>
      </dgm:prSet>
      <dgm:spPr/>
    </dgm:pt>
    <dgm:pt modelId="{D3EF709F-1FEE-4963-BB61-C342CA89EB7B}" type="pres">
      <dgm:prSet presAssocID="{E1E7A85C-F9D1-49E7-88C9-457BF381976B}" presName="FiveNodes_4" presStyleLbl="node1" presStyleIdx="3" presStyleCnt="5">
        <dgm:presLayoutVars>
          <dgm:bulletEnabled val="1"/>
        </dgm:presLayoutVars>
      </dgm:prSet>
      <dgm:spPr/>
    </dgm:pt>
    <dgm:pt modelId="{70A014BB-95A9-49B9-91DB-CE45AA92DDD3}" type="pres">
      <dgm:prSet presAssocID="{E1E7A85C-F9D1-49E7-88C9-457BF381976B}" presName="FiveNodes_5" presStyleLbl="node1" presStyleIdx="4" presStyleCnt="5">
        <dgm:presLayoutVars>
          <dgm:bulletEnabled val="1"/>
        </dgm:presLayoutVars>
      </dgm:prSet>
      <dgm:spPr/>
    </dgm:pt>
    <dgm:pt modelId="{BB859759-D81F-4221-B707-4296ECDDE4B0}" type="pres">
      <dgm:prSet presAssocID="{E1E7A85C-F9D1-49E7-88C9-457BF381976B}" presName="FiveConn_1-2" presStyleLbl="fgAccFollowNode1" presStyleIdx="0" presStyleCnt="4">
        <dgm:presLayoutVars>
          <dgm:bulletEnabled val="1"/>
        </dgm:presLayoutVars>
      </dgm:prSet>
      <dgm:spPr/>
    </dgm:pt>
    <dgm:pt modelId="{907FE9CF-3E52-4FE4-9DC1-0E28FD70E315}" type="pres">
      <dgm:prSet presAssocID="{E1E7A85C-F9D1-49E7-88C9-457BF381976B}" presName="FiveConn_2-3" presStyleLbl="fgAccFollowNode1" presStyleIdx="1" presStyleCnt="4">
        <dgm:presLayoutVars>
          <dgm:bulletEnabled val="1"/>
        </dgm:presLayoutVars>
      </dgm:prSet>
      <dgm:spPr/>
    </dgm:pt>
    <dgm:pt modelId="{65802AD9-44FB-4D7E-8D39-3061BF609E3D}" type="pres">
      <dgm:prSet presAssocID="{E1E7A85C-F9D1-49E7-88C9-457BF381976B}" presName="FiveConn_3-4" presStyleLbl="fgAccFollowNode1" presStyleIdx="2" presStyleCnt="4">
        <dgm:presLayoutVars>
          <dgm:bulletEnabled val="1"/>
        </dgm:presLayoutVars>
      </dgm:prSet>
      <dgm:spPr/>
    </dgm:pt>
    <dgm:pt modelId="{55D85A48-4A4F-43CE-93E5-E01835A2BCE1}" type="pres">
      <dgm:prSet presAssocID="{E1E7A85C-F9D1-49E7-88C9-457BF381976B}" presName="FiveConn_4-5" presStyleLbl="fgAccFollowNode1" presStyleIdx="3" presStyleCnt="4">
        <dgm:presLayoutVars>
          <dgm:bulletEnabled val="1"/>
        </dgm:presLayoutVars>
      </dgm:prSet>
      <dgm:spPr/>
    </dgm:pt>
    <dgm:pt modelId="{614F81C3-B036-4D2C-AC83-5C946D545C92}" type="pres">
      <dgm:prSet presAssocID="{E1E7A85C-F9D1-49E7-88C9-457BF381976B}" presName="FiveNodes_1_text" presStyleLbl="node1" presStyleIdx="4" presStyleCnt="5">
        <dgm:presLayoutVars>
          <dgm:bulletEnabled val="1"/>
        </dgm:presLayoutVars>
      </dgm:prSet>
      <dgm:spPr/>
    </dgm:pt>
    <dgm:pt modelId="{F1AF7FF9-7F27-49D9-BA22-5C8AB20E90F8}" type="pres">
      <dgm:prSet presAssocID="{E1E7A85C-F9D1-49E7-88C9-457BF381976B}" presName="FiveNodes_2_text" presStyleLbl="node1" presStyleIdx="4" presStyleCnt="5">
        <dgm:presLayoutVars>
          <dgm:bulletEnabled val="1"/>
        </dgm:presLayoutVars>
      </dgm:prSet>
      <dgm:spPr/>
    </dgm:pt>
    <dgm:pt modelId="{ADB4BF3C-4F3C-4D23-958F-ED3429B1B841}" type="pres">
      <dgm:prSet presAssocID="{E1E7A85C-F9D1-49E7-88C9-457BF381976B}" presName="FiveNodes_3_text" presStyleLbl="node1" presStyleIdx="4" presStyleCnt="5">
        <dgm:presLayoutVars>
          <dgm:bulletEnabled val="1"/>
        </dgm:presLayoutVars>
      </dgm:prSet>
      <dgm:spPr/>
    </dgm:pt>
    <dgm:pt modelId="{8DAA6846-0BD0-4F52-BE0B-D5318EF648BC}" type="pres">
      <dgm:prSet presAssocID="{E1E7A85C-F9D1-49E7-88C9-457BF381976B}" presName="FiveNodes_4_text" presStyleLbl="node1" presStyleIdx="4" presStyleCnt="5">
        <dgm:presLayoutVars>
          <dgm:bulletEnabled val="1"/>
        </dgm:presLayoutVars>
      </dgm:prSet>
      <dgm:spPr/>
    </dgm:pt>
    <dgm:pt modelId="{309E9B35-E3A3-43BF-A00B-28C12E0862DE}" type="pres">
      <dgm:prSet presAssocID="{E1E7A85C-F9D1-49E7-88C9-457BF381976B}" presName="FiveNodes_5_text" presStyleLbl="node1" presStyleIdx="4" presStyleCnt="5">
        <dgm:presLayoutVars>
          <dgm:bulletEnabled val="1"/>
        </dgm:presLayoutVars>
      </dgm:prSet>
      <dgm:spPr/>
    </dgm:pt>
  </dgm:ptLst>
  <dgm:cxnLst>
    <dgm:cxn modelId="{4482771F-8669-4D75-AC65-8A18B9E9E0A7}" type="presOf" srcId="{CE6D6C3D-04A0-44C1-BCD6-91D051BB5324}" destId="{309E9B35-E3A3-43BF-A00B-28C12E0862DE}" srcOrd="1" destOrd="0" presId="urn:microsoft.com/office/officeart/2005/8/layout/vProcess5"/>
    <dgm:cxn modelId="{910F7F30-17E1-489A-A287-F7341427DFF4}" type="presOf" srcId="{2594B015-6213-4736-9A36-2CAC504BBAE0}" destId="{8F86F39E-1EEE-49F0-89AA-BEA9CF27AAD3}" srcOrd="0" destOrd="0" presId="urn:microsoft.com/office/officeart/2005/8/layout/vProcess5"/>
    <dgm:cxn modelId="{C9CD8731-587E-4762-BE28-46D31D91CAAA}" type="presOf" srcId="{81B5CEA7-1436-4076-A748-EBA1C3350D95}" destId="{BB859759-D81F-4221-B707-4296ECDDE4B0}" srcOrd="0" destOrd="0" presId="urn:microsoft.com/office/officeart/2005/8/layout/vProcess5"/>
    <dgm:cxn modelId="{72C9F439-B185-44DA-B03B-5468499A6EDA}" srcId="{E1E7A85C-F9D1-49E7-88C9-457BF381976B}" destId="{2594B015-6213-4736-9A36-2CAC504BBAE0}" srcOrd="1" destOrd="0" parTransId="{333DDE26-A4D7-4203-B6B6-F8B35B9EDD21}" sibTransId="{92E0812D-D4BD-4905-86B7-2FF5B01B1273}"/>
    <dgm:cxn modelId="{1C19FD3D-0392-4AB6-B553-3F763E1C1B34}" type="presOf" srcId="{DDC10F61-EE80-48E3-88E7-4D9C84139627}" destId="{8DAA6846-0BD0-4F52-BE0B-D5318EF648BC}" srcOrd="1" destOrd="0" presId="urn:microsoft.com/office/officeart/2005/8/layout/vProcess5"/>
    <dgm:cxn modelId="{60C72F69-76B6-4B14-A3DB-E69D9E4006B3}" srcId="{E1E7A85C-F9D1-49E7-88C9-457BF381976B}" destId="{B1C9EBDC-D20F-46CF-B792-90F991C2069B}" srcOrd="0" destOrd="0" parTransId="{2257B323-4F7B-4072-B594-6F651CD94772}" sibTransId="{81B5CEA7-1436-4076-A748-EBA1C3350D95}"/>
    <dgm:cxn modelId="{E8059E72-DAB6-4556-9324-C71B6CBF0362}" type="presOf" srcId="{2E74CCB6-3B49-4691-8C6D-78BF0E756F51}" destId="{65802AD9-44FB-4D7E-8D39-3061BF609E3D}" srcOrd="0" destOrd="0" presId="urn:microsoft.com/office/officeart/2005/8/layout/vProcess5"/>
    <dgm:cxn modelId="{98C14258-2F3A-47FC-85DE-84538AAFF929}" type="presOf" srcId="{2594B015-6213-4736-9A36-2CAC504BBAE0}" destId="{F1AF7FF9-7F27-49D9-BA22-5C8AB20E90F8}" srcOrd="1" destOrd="0" presId="urn:microsoft.com/office/officeart/2005/8/layout/vProcess5"/>
    <dgm:cxn modelId="{5EDF9A9B-B15E-48EE-9E18-0F97F7340306}" type="presOf" srcId="{DDC10F61-EE80-48E3-88E7-4D9C84139627}" destId="{D3EF709F-1FEE-4963-BB61-C342CA89EB7B}" srcOrd="0" destOrd="0" presId="urn:microsoft.com/office/officeart/2005/8/layout/vProcess5"/>
    <dgm:cxn modelId="{8AB6EEB8-9E33-4598-BA01-B82D9AD4051B}" type="presOf" srcId="{B1C9EBDC-D20F-46CF-B792-90F991C2069B}" destId="{F1DE9C32-EC86-4C27-8FBE-932E3D403589}" srcOrd="0" destOrd="0" presId="urn:microsoft.com/office/officeart/2005/8/layout/vProcess5"/>
    <dgm:cxn modelId="{8CFA21BB-A8AC-4C25-83B1-21457DFC4249}" type="presOf" srcId="{CE6D6C3D-04A0-44C1-BCD6-91D051BB5324}" destId="{70A014BB-95A9-49B9-91DB-CE45AA92DDD3}" srcOrd="0" destOrd="0" presId="urn:microsoft.com/office/officeart/2005/8/layout/vProcess5"/>
    <dgm:cxn modelId="{8E7321C3-1963-4D60-ACB5-ABFFEA259B6C}" type="presOf" srcId="{92E0812D-D4BD-4905-86B7-2FF5B01B1273}" destId="{907FE9CF-3E52-4FE4-9DC1-0E28FD70E315}" srcOrd="0" destOrd="0" presId="urn:microsoft.com/office/officeart/2005/8/layout/vProcess5"/>
    <dgm:cxn modelId="{434D43CD-E513-4D67-BE65-FB08BBA0795E}" type="presOf" srcId="{0E29E3E7-9E31-4CBD-AA93-DABBA2865FBA}" destId="{55D85A48-4A4F-43CE-93E5-E01835A2BCE1}" srcOrd="0" destOrd="0" presId="urn:microsoft.com/office/officeart/2005/8/layout/vProcess5"/>
    <dgm:cxn modelId="{429CDED1-8693-4B27-BA33-D0DE5D3E8A5D}" srcId="{E1E7A85C-F9D1-49E7-88C9-457BF381976B}" destId="{A018AABA-964F-415D-B33B-D60CD38FACA1}" srcOrd="2" destOrd="0" parTransId="{94E0C7D5-C635-4B8C-B6F2-68793854382C}" sibTransId="{2E74CCB6-3B49-4691-8C6D-78BF0E756F51}"/>
    <dgm:cxn modelId="{5B7C58DD-0926-42E7-95B9-EBB5BF0F0330}" type="presOf" srcId="{B1C9EBDC-D20F-46CF-B792-90F991C2069B}" destId="{614F81C3-B036-4D2C-AC83-5C946D545C92}" srcOrd="1" destOrd="0" presId="urn:microsoft.com/office/officeart/2005/8/layout/vProcess5"/>
    <dgm:cxn modelId="{AAA200E4-4BCD-482E-8DB1-0517404C6C31}" type="presOf" srcId="{A018AABA-964F-415D-B33B-D60CD38FACA1}" destId="{FA5E3511-D7DB-4BD3-8A0D-37F8A7A705AD}" srcOrd="0" destOrd="0" presId="urn:microsoft.com/office/officeart/2005/8/layout/vProcess5"/>
    <dgm:cxn modelId="{6F1CF5E8-1548-4273-BEB9-BC351BD82E20}" srcId="{E1E7A85C-F9D1-49E7-88C9-457BF381976B}" destId="{DDC10F61-EE80-48E3-88E7-4D9C84139627}" srcOrd="3" destOrd="0" parTransId="{0B794FCB-8893-4F84-94CD-A90272E0C71E}" sibTransId="{0E29E3E7-9E31-4CBD-AA93-DABBA2865FBA}"/>
    <dgm:cxn modelId="{8BE166EC-71FD-4489-A274-20FBFE54B18A}" type="presOf" srcId="{A018AABA-964F-415D-B33B-D60CD38FACA1}" destId="{ADB4BF3C-4F3C-4D23-958F-ED3429B1B841}" srcOrd="1" destOrd="0" presId="urn:microsoft.com/office/officeart/2005/8/layout/vProcess5"/>
    <dgm:cxn modelId="{78AA8EF6-DBC2-4B8C-A6B0-3B0C90E03E1F}" srcId="{E1E7A85C-F9D1-49E7-88C9-457BF381976B}" destId="{CE6D6C3D-04A0-44C1-BCD6-91D051BB5324}" srcOrd="4" destOrd="0" parTransId="{4651426C-3748-4AB6-9509-38639B3799ED}" sibTransId="{AD082B4E-5D7B-4ADF-9149-E25D91867D25}"/>
    <dgm:cxn modelId="{C8A75CFA-0424-4BED-851A-BB04E6FEAC15}" type="presOf" srcId="{E1E7A85C-F9D1-49E7-88C9-457BF381976B}" destId="{24DADE29-03EC-4504-B226-FFE4A4E29959}" srcOrd="0" destOrd="0" presId="urn:microsoft.com/office/officeart/2005/8/layout/vProcess5"/>
    <dgm:cxn modelId="{8736B790-5180-4141-8193-723F5EC6331F}" type="presParOf" srcId="{24DADE29-03EC-4504-B226-FFE4A4E29959}" destId="{0AE293BD-EBB5-42C0-9CC1-7BCFA7EEF51A}" srcOrd="0" destOrd="0" presId="urn:microsoft.com/office/officeart/2005/8/layout/vProcess5"/>
    <dgm:cxn modelId="{87269AD9-4CA3-4210-A6B5-86E5B2BEAFD0}" type="presParOf" srcId="{24DADE29-03EC-4504-B226-FFE4A4E29959}" destId="{F1DE9C32-EC86-4C27-8FBE-932E3D403589}" srcOrd="1" destOrd="0" presId="urn:microsoft.com/office/officeart/2005/8/layout/vProcess5"/>
    <dgm:cxn modelId="{EB4F2FFF-8946-4863-B188-ECA3B3A6BBDA}" type="presParOf" srcId="{24DADE29-03EC-4504-B226-FFE4A4E29959}" destId="{8F86F39E-1EEE-49F0-89AA-BEA9CF27AAD3}" srcOrd="2" destOrd="0" presId="urn:microsoft.com/office/officeart/2005/8/layout/vProcess5"/>
    <dgm:cxn modelId="{AF35A8B6-8717-4450-B792-ADBDFA638821}" type="presParOf" srcId="{24DADE29-03EC-4504-B226-FFE4A4E29959}" destId="{FA5E3511-D7DB-4BD3-8A0D-37F8A7A705AD}" srcOrd="3" destOrd="0" presId="urn:microsoft.com/office/officeart/2005/8/layout/vProcess5"/>
    <dgm:cxn modelId="{8A493206-236F-4C6B-A4B5-607FE8914B8D}" type="presParOf" srcId="{24DADE29-03EC-4504-B226-FFE4A4E29959}" destId="{D3EF709F-1FEE-4963-BB61-C342CA89EB7B}" srcOrd="4" destOrd="0" presId="urn:microsoft.com/office/officeart/2005/8/layout/vProcess5"/>
    <dgm:cxn modelId="{E3EBEDE6-6F63-4542-A58C-6DDFE2DF8381}" type="presParOf" srcId="{24DADE29-03EC-4504-B226-FFE4A4E29959}" destId="{70A014BB-95A9-49B9-91DB-CE45AA92DDD3}" srcOrd="5" destOrd="0" presId="urn:microsoft.com/office/officeart/2005/8/layout/vProcess5"/>
    <dgm:cxn modelId="{52EC492A-41D4-4249-AD2B-8F07A26E9D80}" type="presParOf" srcId="{24DADE29-03EC-4504-B226-FFE4A4E29959}" destId="{BB859759-D81F-4221-B707-4296ECDDE4B0}" srcOrd="6" destOrd="0" presId="urn:microsoft.com/office/officeart/2005/8/layout/vProcess5"/>
    <dgm:cxn modelId="{F85CED5D-0850-4859-AAC8-4FFA869B9EBE}" type="presParOf" srcId="{24DADE29-03EC-4504-B226-FFE4A4E29959}" destId="{907FE9CF-3E52-4FE4-9DC1-0E28FD70E315}" srcOrd="7" destOrd="0" presId="urn:microsoft.com/office/officeart/2005/8/layout/vProcess5"/>
    <dgm:cxn modelId="{F10542E9-C8E4-4DAA-BE12-7ABA6995BECA}" type="presParOf" srcId="{24DADE29-03EC-4504-B226-FFE4A4E29959}" destId="{65802AD9-44FB-4D7E-8D39-3061BF609E3D}" srcOrd="8" destOrd="0" presId="urn:microsoft.com/office/officeart/2005/8/layout/vProcess5"/>
    <dgm:cxn modelId="{83503F6B-1B97-4349-89F4-A8BDEC44A930}" type="presParOf" srcId="{24DADE29-03EC-4504-B226-FFE4A4E29959}" destId="{55D85A48-4A4F-43CE-93E5-E01835A2BCE1}" srcOrd="9" destOrd="0" presId="urn:microsoft.com/office/officeart/2005/8/layout/vProcess5"/>
    <dgm:cxn modelId="{B0460DAA-ED53-4981-8438-CCD378DEE1CB}" type="presParOf" srcId="{24DADE29-03EC-4504-B226-FFE4A4E29959}" destId="{614F81C3-B036-4D2C-AC83-5C946D545C92}" srcOrd="10" destOrd="0" presId="urn:microsoft.com/office/officeart/2005/8/layout/vProcess5"/>
    <dgm:cxn modelId="{62753EBA-2D2B-42DE-AE48-84E7903228F5}" type="presParOf" srcId="{24DADE29-03EC-4504-B226-FFE4A4E29959}" destId="{F1AF7FF9-7F27-49D9-BA22-5C8AB20E90F8}" srcOrd="11" destOrd="0" presId="urn:microsoft.com/office/officeart/2005/8/layout/vProcess5"/>
    <dgm:cxn modelId="{97563D54-CE21-4BED-B284-87B0848B1283}" type="presParOf" srcId="{24DADE29-03EC-4504-B226-FFE4A4E29959}" destId="{ADB4BF3C-4F3C-4D23-958F-ED3429B1B841}" srcOrd="12" destOrd="0" presId="urn:microsoft.com/office/officeart/2005/8/layout/vProcess5"/>
    <dgm:cxn modelId="{3F17A714-1D79-45EB-A475-5EE2E33B4153}" type="presParOf" srcId="{24DADE29-03EC-4504-B226-FFE4A4E29959}" destId="{8DAA6846-0BD0-4F52-BE0B-D5318EF648BC}" srcOrd="13" destOrd="0" presId="urn:microsoft.com/office/officeart/2005/8/layout/vProcess5"/>
    <dgm:cxn modelId="{E8844384-8FDC-483A-BF78-FA928D121451}" type="presParOf" srcId="{24DADE29-03EC-4504-B226-FFE4A4E29959}" destId="{309E9B35-E3A3-43BF-A00B-28C12E0862D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1E7A85C-F9D1-49E7-88C9-457BF381976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477B1331-9397-434A-A128-A1B61C731666}">
      <dgm:prSet/>
      <dgm:spPr/>
      <dgm:t>
        <a:bodyPr/>
        <a:lstStyle/>
        <a:p>
          <a:r>
            <a:rPr lang="en-IN"/>
            <a:t>SELECT</a:t>
          </a:r>
        </a:p>
      </dgm:t>
    </dgm:pt>
    <dgm:pt modelId="{8FA1F718-FAF0-4437-9497-24C7B56E2128}" type="parTrans" cxnId="{489A4C6B-0676-4D29-8DE4-9A330400CBEE}">
      <dgm:prSet/>
      <dgm:spPr/>
      <dgm:t>
        <a:bodyPr/>
        <a:lstStyle/>
        <a:p>
          <a:endParaRPr lang="en-IN"/>
        </a:p>
      </dgm:t>
    </dgm:pt>
    <dgm:pt modelId="{463B9DEC-0163-46FF-A791-E55C8AE47757}" type="sibTrans" cxnId="{489A4C6B-0676-4D29-8DE4-9A330400CBEE}">
      <dgm:prSet/>
      <dgm:spPr/>
      <dgm:t>
        <a:bodyPr/>
        <a:lstStyle/>
        <a:p>
          <a:endParaRPr lang="en-IN"/>
        </a:p>
      </dgm:t>
    </dgm:pt>
    <dgm:pt modelId="{A05D9629-B7B9-46D8-A40E-73ADE7542198}">
      <dgm:prSet/>
      <dgm:spPr/>
      <dgm:t>
        <a:bodyPr/>
        <a:lstStyle/>
        <a:p>
          <a:r>
            <a:rPr lang="en-US"/>
            <a:t>    (SELECT COUNT(*) FROM photos) AS total_photos,</a:t>
          </a:r>
          <a:endParaRPr lang="en-IN"/>
        </a:p>
      </dgm:t>
    </dgm:pt>
    <dgm:pt modelId="{45078950-F315-45E5-A50D-7D045CD0217A}" type="parTrans" cxnId="{A45DFEA0-0F44-4EE6-A35E-DF19A809B24D}">
      <dgm:prSet/>
      <dgm:spPr/>
      <dgm:t>
        <a:bodyPr/>
        <a:lstStyle/>
        <a:p>
          <a:endParaRPr lang="en-IN"/>
        </a:p>
      </dgm:t>
    </dgm:pt>
    <dgm:pt modelId="{E615FB2C-6192-4904-9ACA-AAD5E39C99DC}" type="sibTrans" cxnId="{A45DFEA0-0F44-4EE6-A35E-DF19A809B24D}">
      <dgm:prSet/>
      <dgm:spPr/>
      <dgm:t>
        <a:bodyPr/>
        <a:lstStyle/>
        <a:p>
          <a:endParaRPr lang="en-IN"/>
        </a:p>
      </dgm:t>
    </dgm:pt>
    <dgm:pt modelId="{2B0B7C32-C2F9-4A4C-BECC-D9B3C9DB28FF}">
      <dgm:prSet/>
      <dgm:spPr/>
      <dgm:t>
        <a:bodyPr/>
        <a:lstStyle/>
        <a:p>
          <a:r>
            <a:rPr lang="en-US"/>
            <a:t>    (SELECT COUNT(*) FROM users) AS total_users,</a:t>
          </a:r>
          <a:endParaRPr lang="en-IN"/>
        </a:p>
      </dgm:t>
    </dgm:pt>
    <dgm:pt modelId="{F7690D80-D0B9-48BC-8247-48FE283A8BA8}" type="parTrans" cxnId="{86EE4983-6CA1-43C9-A124-7B597478B4C8}">
      <dgm:prSet/>
      <dgm:spPr/>
      <dgm:t>
        <a:bodyPr/>
        <a:lstStyle/>
        <a:p>
          <a:endParaRPr lang="en-IN"/>
        </a:p>
      </dgm:t>
    </dgm:pt>
    <dgm:pt modelId="{2EC388B2-4BCA-4A5F-92E1-1627A2763D2A}" type="sibTrans" cxnId="{86EE4983-6CA1-43C9-A124-7B597478B4C8}">
      <dgm:prSet/>
      <dgm:spPr/>
      <dgm:t>
        <a:bodyPr/>
        <a:lstStyle/>
        <a:p>
          <a:endParaRPr lang="en-IN"/>
        </a:p>
      </dgm:t>
    </dgm:pt>
    <dgm:pt modelId="{F4BBDD81-7B9F-4B63-93F4-FC43B3AA21B8}">
      <dgm:prSet/>
      <dgm:spPr/>
      <dgm:t>
        <a:bodyPr/>
        <a:lstStyle/>
        <a:p>
          <a:r>
            <a:rPr lang="en-US" dirty="0"/>
            <a:t>    (SELECT COUNT(*) FROM photos) / (SELECT COUNT(*) FROM users) AS </a:t>
          </a:r>
          <a:r>
            <a:rPr lang="en-US" dirty="0" err="1"/>
            <a:t>photos_per_user_ratio</a:t>
          </a:r>
          <a:r>
            <a:rPr lang="en-US" dirty="0"/>
            <a:t>;</a:t>
          </a:r>
          <a:endParaRPr lang="en-IN" dirty="0"/>
        </a:p>
      </dgm:t>
    </dgm:pt>
    <dgm:pt modelId="{37BD1DE0-ED58-48CD-A451-B9796C563340}" type="parTrans" cxnId="{3964D849-97C3-4E4D-B56D-5686A7129A87}">
      <dgm:prSet/>
      <dgm:spPr/>
      <dgm:t>
        <a:bodyPr/>
        <a:lstStyle/>
        <a:p>
          <a:endParaRPr lang="en-IN"/>
        </a:p>
      </dgm:t>
    </dgm:pt>
    <dgm:pt modelId="{0D482FC8-567A-44CB-8757-C96B017B0508}" type="sibTrans" cxnId="{3964D849-97C3-4E4D-B56D-5686A7129A87}">
      <dgm:prSet/>
      <dgm:spPr/>
      <dgm:t>
        <a:bodyPr/>
        <a:lstStyle/>
        <a:p>
          <a:endParaRPr lang="en-IN"/>
        </a:p>
      </dgm:t>
    </dgm:pt>
    <dgm:pt modelId="{24DADE29-03EC-4504-B226-FFE4A4E29959}" type="pres">
      <dgm:prSet presAssocID="{E1E7A85C-F9D1-49E7-88C9-457BF381976B}" presName="outerComposite" presStyleCnt="0">
        <dgm:presLayoutVars>
          <dgm:chMax val="5"/>
          <dgm:dir/>
          <dgm:resizeHandles val="exact"/>
        </dgm:presLayoutVars>
      </dgm:prSet>
      <dgm:spPr/>
    </dgm:pt>
    <dgm:pt modelId="{0AE293BD-EBB5-42C0-9CC1-7BCFA7EEF51A}" type="pres">
      <dgm:prSet presAssocID="{E1E7A85C-F9D1-49E7-88C9-457BF381976B}" presName="dummyMaxCanvas" presStyleCnt="0">
        <dgm:presLayoutVars/>
      </dgm:prSet>
      <dgm:spPr/>
    </dgm:pt>
    <dgm:pt modelId="{E92503AE-2424-4A5F-8B88-00FA1BC164A6}" type="pres">
      <dgm:prSet presAssocID="{E1E7A85C-F9D1-49E7-88C9-457BF381976B}" presName="FourNodes_1" presStyleLbl="node1" presStyleIdx="0" presStyleCnt="4">
        <dgm:presLayoutVars>
          <dgm:bulletEnabled val="1"/>
        </dgm:presLayoutVars>
      </dgm:prSet>
      <dgm:spPr/>
    </dgm:pt>
    <dgm:pt modelId="{316D5F4A-B06A-47D6-97F6-4A5815864E6B}" type="pres">
      <dgm:prSet presAssocID="{E1E7A85C-F9D1-49E7-88C9-457BF381976B}" presName="FourNodes_2" presStyleLbl="node1" presStyleIdx="1" presStyleCnt="4">
        <dgm:presLayoutVars>
          <dgm:bulletEnabled val="1"/>
        </dgm:presLayoutVars>
      </dgm:prSet>
      <dgm:spPr/>
    </dgm:pt>
    <dgm:pt modelId="{955D01B8-19E7-4344-9B00-BA1E8ED6D3B8}" type="pres">
      <dgm:prSet presAssocID="{E1E7A85C-F9D1-49E7-88C9-457BF381976B}" presName="FourNodes_3" presStyleLbl="node1" presStyleIdx="2" presStyleCnt="4">
        <dgm:presLayoutVars>
          <dgm:bulletEnabled val="1"/>
        </dgm:presLayoutVars>
      </dgm:prSet>
      <dgm:spPr/>
    </dgm:pt>
    <dgm:pt modelId="{F46F9CE2-6B92-49BC-8C80-84349465A018}" type="pres">
      <dgm:prSet presAssocID="{E1E7A85C-F9D1-49E7-88C9-457BF381976B}" presName="FourNodes_4" presStyleLbl="node1" presStyleIdx="3" presStyleCnt="4">
        <dgm:presLayoutVars>
          <dgm:bulletEnabled val="1"/>
        </dgm:presLayoutVars>
      </dgm:prSet>
      <dgm:spPr/>
    </dgm:pt>
    <dgm:pt modelId="{885A11A4-B6C2-41D2-81D1-ECB005B4CE79}" type="pres">
      <dgm:prSet presAssocID="{E1E7A85C-F9D1-49E7-88C9-457BF381976B}" presName="FourConn_1-2" presStyleLbl="fgAccFollowNode1" presStyleIdx="0" presStyleCnt="3">
        <dgm:presLayoutVars>
          <dgm:bulletEnabled val="1"/>
        </dgm:presLayoutVars>
      </dgm:prSet>
      <dgm:spPr/>
    </dgm:pt>
    <dgm:pt modelId="{F6C9B2BC-7272-44A7-BF26-61626A3D86F1}" type="pres">
      <dgm:prSet presAssocID="{E1E7A85C-F9D1-49E7-88C9-457BF381976B}" presName="FourConn_2-3" presStyleLbl="fgAccFollowNode1" presStyleIdx="1" presStyleCnt="3">
        <dgm:presLayoutVars>
          <dgm:bulletEnabled val="1"/>
        </dgm:presLayoutVars>
      </dgm:prSet>
      <dgm:spPr/>
    </dgm:pt>
    <dgm:pt modelId="{3E7D924A-32BF-46E4-926C-62C6656C7E2B}" type="pres">
      <dgm:prSet presAssocID="{E1E7A85C-F9D1-49E7-88C9-457BF381976B}" presName="FourConn_3-4" presStyleLbl="fgAccFollowNode1" presStyleIdx="2" presStyleCnt="3">
        <dgm:presLayoutVars>
          <dgm:bulletEnabled val="1"/>
        </dgm:presLayoutVars>
      </dgm:prSet>
      <dgm:spPr/>
    </dgm:pt>
    <dgm:pt modelId="{7D282D1E-1FCA-4A66-BE80-0F78928D4521}" type="pres">
      <dgm:prSet presAssocID="{E1E7A85C-F9D1-49E7-88C9-457BF381976B}" presName="FourNodes_1_text" presStyleLbl="node1" presStyleIdx="3" presStyleCnt="4">
        <dgm:presLayoutVars>
          <dgm:bulletEnabled val="1"/>
        </dgm:presLayoutVars>
      </dgm:prSet>
      <dgm:spPr/>
    </dgm:pt>
    <dgm:pt modelId="{F73CC183-F13A-4071-B6F7-D82BE919858B}" type="pres">
      <dgm:prSet presAssocID="{E1E7A85C-F9D1-49E7-88C9-457BF381976B}" presName="FourNodes_2_text" presStyleLbl="node1" presStyleIdx="3" presStyleCnt="4">
        <dgm:presLayoutVars>
          <dgm:bulletEnabled val="1"/>
        </dgm:presLayoutVars>
      </dgm:prSet>
      <dgm:spPr/>
    </dgm:pt>
    <dgm:pt modelId="{42F179E8-7786-4ED1-BF97-43A137BEB24E}" type="pres">
      <dgm:prSet presAssocID="{E1E7A85C-F9D1-49E7-88C9-457BF381976B}" presName="FourNodes_3_text" presStyleLbl="node1" presStyleIdx="3" presStyleCnt="4">
        <dgm:presLayoutVars>
          <dgm:bulletEnabled val="1"/>
        </dgm:presLayoutVars>
      </dgm:prSet>
      <dgm:spPr/>
    </dgm:pt>
    <dgm:pt modelId="{25E04B74-24EB-44C7-B895-DD86A2B03D00}" type="pres">
      <dgm:prSet presAssocID="{E1E7A85C-F9D1-49E7-88C9-457BF381976B}" presName="FourNodes_4_text" presStyleLbl="node1" presStyleIdx="3" presStyleCnt="4">
        <dgm:presLayoutVars>
          <dgm:bulletEnabled val="1"/>
        </dgm:presLayoutVars>
      </dgm:prSet>
      <dgm:spPr/>
    </dgm:pt>
  </dgm:ptLst>
  <dgm:cxnLst>
    <dgm:cxn modelId="{7E8A401C-0BD0-49BA-BC1B-7F43078575B8}" type="presOf" srcId="{E615FB2C-6192-4904-9ACA-AAD5E39C99DC}" destId="{F6C9B2BC-7272-44A7-BF26-61626A3D86F1}" srcOrd="0" destOrd="0" presId="urn:microsoft.com/office/officeart/2005/8/layout/vProcess5"/>
    <dgm:cxn modelId="{BE574627-CB04-4F57-8235-BF7105AFA1A9}" type="presOf" srcId="{2B0B7C32-C2F9-4A4C-BECC-D9B3C9DB28FF}" destId="{955D01B8-19E7-4344-9B00-BA1E8ED6D3B8}" srcOrd="0" destOrd="0" presId="urn:microsoft.com/office/officeart/2005/8/layout/vProcess5"/>
    <dgm:cxn modelId="{9F7C6E30-7271-462F-9E79-5A9B8A7BDF51}" type="presOf" srcId="{A05D9629-B7B9-46D8-A40E-73ADE7542198}" destId="{316D5F4A-B06A-47D6-97F6-4A5815864E6B}" srcOrd="0" destOrd="0" presId="urn:microsoft.com/office/officeart/2005/8/layout/vProcess5"/>
    <dgm:cxn modelId="{E7C6DB41-CD5C-4873-A82C-0E7EDF429F05}" type="presOf" srcId="{F4BBDD81-7B9F-4B63-93F4-FC43B3AA21B8}" destId="{25E04B74-24EB-44C7-B895-DD86A2B03D00}" srcOrd="1" destOrd="0" presId="urn:microsoft.com/office/officeart/2005/8/layout/vProcess5"/>
    <dgm:cxn modelId="{3964D849-97C3-4E4D-B56D-5686A7129A87}" srcId="{E1E7A85C-F9D1-49E7-88C9-457BF381976B}" destId="{F4BBDD81-7B9F-4B63-93F4-FC43B3AA21B8}" srcOrd="3" destOrd="0" parTransId="{37BD1DE0-ED58-48CD-A451-B9796C563340}" sibTransId="{0D482FC8-567A-44CB-8757-C96B017B0508}"/>
    <dgm:cxn modelId="{489A4C6B-0676-4D29-8DE4-9A330400CBEE}" srcId="{E1E7A85C-F9D1-49E7-88C9-457BF381976B}" destId="{477B1331-9397-434A-A128-A1B61C731666}" srcOrd="0" destOrd="0" parTransId="{8FA1F718-FAF0-4437-9497-24C7B56E2128}" sibTransId="{463B9DEC-0163-46FF-A791-E55C8AE47757}"/>
    <dgm:cxn modelId="{DB05D657-45CE-498F-B6FA-45A8A8597D03}" type="presOf" srcId="{2EC388B2-4BCA-4A5F-92E1-1627A2763D2A}" destId="{3E7D924A-32BF-46E4-926C-62C6656C7E2B}" srcOrd="0" destOrd="0" presId="urn:microsoft.com/office/officeart/2005/8/layout/vProcess5"/>
    <dgm:cxn modelId="{86EE4983-6CA1-43C9-A124-7B597478B4C8}" srcId="{E1E7A85C-F9D1-49E7-88C9-457BF381976B}" destId="{2B0B7C32-C2F9-4A4C-BECC-D9B3C9DB28FF}" srcOrd="2" destOrd="0" parTransId="{F7690D80-D0B9-48BC-8247-48FE283A8BA8}" sibTransId="{2EC388B2-4BCA-4A5F-92E1-1627A2763D2A}"/>
    <dgm:cxn modelId="{12A46B94-06BA-4A31-948D-6BB253FE1C64}" type="presOf" srcId="{F4BBDD81-7B9F-4B63-93F4-FC43B3AA21B8}" destId="{F46F9CE2-6B92-49BC-8C80-84349465A018}" srcOrd="0" destOrd="0" presId="urn:microsoft.com/office/officeart/2005/8/layout/vProcess5"/>
    <dgm:cxn modelId="{A45DFEA0-0F44-4EE6-A35E-DF19A809B24D}" srcId="{E1E7A85C-F9D1-49E7-88C9-457BF381976B}" destId="{A05D9629-B7B9-46D8-A40E-73ADE7542198}" srcOrd="1" destOrd="0" parTransId="{45078950-F315-45E5-A50D-7D045CD0217A}" sibTransId="{E615FB2C-6192-4904-9ACA-AAD5E39C99DC}"/>
    <dgm:cxn modelId="{543612AA-8559-471E-AE10-F16FC47CAB3E}" type="presOf" srcId="{477B1331-9397-434A-A128-A1B61C731666}" destId="{7D282D1E-1FCA-4A66-BE80-0F78928D4521}" srcOrd="1" destOrd="0" presId="urn:microsoft.com/office/officeart/2005/8/layout/vProcess5"/>
    <dgm:cxn modelId="{DFAE38B5-2E4E-40B0-928D-8C1546B432BD}" type="presOf" srcId="{2B0B7C32-C2F9-4A4C-BECC-D9B3C9DB28FF}" destId="{42F179E8-7786-4ED1-BF97-43A137BEB24E}" srcOrd="1" destOrd="0" presId="urn:microsoft.com/office/officeart/2005/8/layout/vProcess5"/>
    <dgm:cxn modelId="{2EC371BA-0BE1-45E4-B8FD-87EF2F5488A9}" type="presOf" srcId="{A05D9629-B7B9-46D8-A40E-73ADE7542198}" destId="{F73CC183-F13A-4071-B6F7-D82BE919858B}" srcOrd="1" destOrd="0" presId="urn:microsoft.com/office/officeart/2005/8/layout/vProcess5"/>
    <dgm:cxn modelId="{12E402BD-1067-4ECD-99C7-E700DCD92CA5}" type="presOf" srcId="{463B9DEC-0163-46FF-A791-E55C8AE47757}" destId="{885A11A4-B6C2-41D2-81D1-ECB005B4CE79}" srcOrd="0" destOrd="0" presId="urn:microsoft.com/office/officeart/2005/8/layout/vProcess5"/>
    <dgm:cxn modelId="{09C4F8EB-88E2-4B5C-B2C7-FF3A5C28C040}" type="presOf" srcId="{477B1331-9397-434A-A128-A1B61C731666}" destId="{E92503AE-2424-4A5F-8B88-00FA1BC164A6}" srcOrd="0" destOrd="0" presId="urn:microsoft.com/office/officeart/2005/8/layout/vProcess5"/>
    <dgm:cxn modelId="{C8A75CFA-0424-4BED-851A-BB04E6FEAC15}" type="presOf" srcId="{E1E7A85C-F9D1-49E7-88C9-457BF381976B}" destId="{24DADE29-03EC-4504-B226-FFE4A4E29959}" srcOrd="0" destOrd="0" presId="urn:microsoft.com/office/officeart/2005/8/layout/vProcess5"/>
    <dgm:cxn modelId="{8736B790-5180-4141-8193-723F5EC6331F}" type="presParOf" srcId="{24DADE29-03EC-4504-B226-FFE4A4E29959}" destId="{0AE293BD-EBB5-42C0-9CC1-7BCFA7EEF51A}" srcOrd="0" destOrd="0" presId="urn:microsoft.com/office/officeart/2005/8/layout/vProcess5"/>
    <dgm:cxn modelId="{4D1200ED-B2B6-4CF5-87F1-BCC1AF8B3355}" type="presParOf" srcId="{24DADE29-03EC-4504-B226-FFE4A4E29959}" destId="{E92503AE-2424-4A5F-8B88-00FA1BC164A6}" srcOrd="1" destOrd="0" presId="urn:microsoft.com/office/officeart/2005/8/layout/vProcess5"/>
    <dgm:cxn modelId="{B1DDEFDF-0ADA-4204-AB37-FD1E8019DB5E}" type="presParOf" srcId="{24DADE29-03EC-4504-B226-FFE4A4E29959}" destId="{316D5F4A-B06A-47D6-97F6-4A5815864E6B}" srcOrd="2" destOrd="0" presId="urn:microsoft.com/office/officeart/2005/8/layout/vProcess5"/>
    <dgm:cxn modelId="{30010EF1-CE24-44DE-9E65-05DFA189176E}" type="presParOf" srcId="{24DADE29-03EC-4504-B226-FFE4A4E29959}" destId="{955D01B8-19E7-4344-9B00-BA1E8ED6D3B8}" srcOrd="3" destOrd="0" presId="urn:microsoft.com/office/officeart/2005/8/layout/vProcess5"/>
    <dgm:cxn modelId="{5604A763-DD34-4A6E-80E7-2E5ACFA82CEF}" type="presParOf" srcId="{24DADE29-03EC-4504-B226-FFE4A4E29959}" destId="{F46F9CE2-6B92-49BC-8C80-84349465A018}" srcOrd="4" destOrd="0" presId="urn:microsoft.com/office/officeart/2005/8/layout/vProcess5"/>
    <dgm:cxn modelId="{F54BEA95-6D45-469B-A072-4748666D8AB9}" type="presParOf" srcId="{24DADE29-03EC-4504-B226-FFE4A4E29959}" destId="{885A11A4-B6C2-41D2-81D1-ECB005B4CE79}" srcOrd="5" destOrd="0" presId="urn:microsoft.com/office/officeart/2005/8/layout/vProcess5"/>
    <dgm:cxn modelId="{1A39A254-9CD7-47E1-8978-606BB38BD140}" type="presParOf" srcId="{24DADE29-03EC-4504-B226-FFE4A4E29959}" destId="{F6C9B2BC-7272-44A7-BF26-61626A3D86F1}" srcOrd="6" destOrd="0" presId="urn:microsoft.com/office/officeart/2005/8/layout/vProcess5"/>
    <dgm:cxn modelId="{CB457294-030F-42F8-8003-DAB94F31E38F}" type="presParOf" srcId="{24DADE29-03EC-4504-B226-FFE4A4E29959}" destId="{3E7D924A-32BF-46E4-926C-62C6656C7E2B}" srcOrd="7" destOrd="0" presId="urn:microsoft.com/office/officeart/2005/8/layout/vProcess5"/>
    <dgm:cxn modelId="{A9DE763E-8D83-49A5-AF74-8B24BE128C85}" type="presParOf" srcId="{24DADE29-03EC-4504-B226-FFE4A4E29959}" destId="{7D282D1E-1FCA-4A66-BE80-0F78928D4521}" srcOrd="8" destOrd="0" presId="urn:microsoft.com/office/officeart/2005/8/layout/vProcess5"/>
    <dgm:cxn modelId="{F53F1A97-AE7E-44E7-93C4-53535E2B3910}" type="presParOf" srcId="{24DADE29-03EC-4504-B226-FFE4A4E29959}" destId="{F73CC183-F13A-4071-B6F7-D82BE919858B}" srcOrd="9" destOrd="0" presId="urn:microsoft.com/office/officeart/2005/8/layout/vProcess5"/>
    <dgm:cxn modelId="{975EFB58-52B6-430D-ADB8-F725DD603F9E}" type="presParOf" srcId="{24DADE29-03EC-4504-B226-FFE4A4E29959}" destId="{42F179E8-7786-4ED1-BF97-43A137BEB24E}" srcOrd="10" destOrd="0" presId="urn:microsoft.com/office/officeart/2005/8/layout/vProcess5"/>
    <dgm:cxn modelId="{E6C2AED1-AA60-4243-BD18-872E39867091}" type="presParOf" srcId="{24DADE29-03EC-4504-B226-FFE4A4E29959}" destId="{25E04B74-24EB-44C7-B895-DD86A2B03D0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B7B7831-C5AA-4874-A90A-E3F8628B61D3}" type="doc">
      <dgm:prSet loTypeId="urn:microsoft.com/office/officeart/2005/8/layout/bProcess2" loCatId="process" qsTypeId="urn:microsoft.com/office/officeart/2005/8/quickstyle/simple1" qsCatId="simple" csTypeId="urn:microsoft.com/office/officeart/2005/8/colors/accent0_3" csCatId="mainScheme"/>
      <dgm:spPr/>
      <dgm:t>
        <a:bodyPr/>
        <a:lstStyle/>
        <a:p>
          <a:endParaRPr lang="en-US"/>
        </a:p>
      </dgm:t>
    </dgm:pt>
    <dgm:pt modelId="{BEA40F41-65EA-41CA-93AE-6C224790EBB5}">
      <dgm:prSet/>
      <dgm:spPr/>
      <dgm:t>
        <a:bodyPr/>
        <a:lstStyle/>
        <a:p>
          <a:r>
            <a:rPr lang="en-US"/>
            <a:t>Investors want to know if the platform is crowded with fake and dummy accounts.</a:t>
          </a:r>
        </a:p>
      </dgm:t>
    </dgm:pt>
    <dgm:pt modelId="{F0DB7F90-6906-4E9B-82E9-C0865C8CF3A2}" type="parTrans" cxnId="{90B55EA6-9394-4D66-BAB8-31D5080FB327}">
      <dgm:prSet/>
      <dgm:spPr/>
      <dgm:t>
        <a:bodyPr/>
        <a:lstStyle/>
        <a:p>
          <a:endParaRPr lang="en-US"/>
        </a:p>
      </dgm:t>
    </dgm:pt>
    <dgm:pt modelId="{AB3AF2B2-5E56-408B-9A85-B661A01E9EB6}" type="sibTrans" cxnId="{90B55EA6-9394-4D66-BAB8-31D5080FB327}">
      <dgm:prSet/>
      <dgm:spPr/>
      <dgm:t>
        <a:bodyPr/>
        <a:lstStyle/>
        <a:p>
          <a:endParaRPr lang="en-US"/>
        </a:p>
      </dgm:t>
    </dgm:pt>
    <dgm:pt modelId="{2B62470D-6A7B-4E49-A36A-08CD6EF45A36}">
      <dgm:prSet/>
      <dgm:spPr/>
      <dgm:t>
        <a:bodyPr/>
        <a:lstStyle/>
        <a:p>
          <a:r>
            <a:rPr lang="en-US"/>
            <a:t>Identify users (potential bots) who have liked every single photo on the site, as this is not typically possible for a normal user.</a:t>
          </a:r>
        </a:p>
      </dgm:t>
    </dgm:pt>
    <dgm:pt modelId="{43CD4E7B-1ACB-4A45-8548-3AF24E140475}" type="parTrans" cxnId="{E3EA9DB7-8777-42D5-BEB6-9EC6396F26D7}">
      <dgm:prSet/>
      <dgm:spPr/>
      <dgm:t>
        <a:bodyPr/>
        <a:lstStyle/>
        <a:p>
          <a:endParaRPr lang="en-US"/>
        </a:p>
      </dgm:t>
    </dgm:pt>
    <dgm:pt modelId="{E63ABFCD-47E1-48AD-BC5D-93F0D3B94ABE}" type="sibTrans" cxnId="{E3EA9DB7-8777-42D5-BEB6-9EC6396F26D7}">
      <dgm:prSet/>
      <dgm:spPr/>
      <dgm:t>
        <a:bodyPr/>
        <a:lstStyle/>
        <a:p>
          <a:endParaRPr lang="en-US"/>
        </a:p>
      </dgm:t>
    </dgm:pt>
    <dgm:pt modelId="{2F53E481-D4E8-45F4-9EF9-7BB522331B54}" type="pres">
      <dgm:prSet presAssocID="{3B7B7831-C5AA-4874-A90A-E3F8628B61D3}" presName="diagram" presStyleCnt="0">
        <dgm:presLayoutVars>
          <dgm:dir/>
          <dgm:resizeHandles/>
        </dgm:presLayoutVars>
      </dgm:prSet>
      <dgm:spPr/>
    </dgm:pt>
    <dgm:pt modelId="{9B13D525-6F11-4083-9CC2-0EC2FD62055E}" type="pres">
      <dgm:prSet presAssocID="{BEA40F41-65EA-41CA-93AE-6C224790EBB5}" presName="firstNode" presStyleLbl="node1" presStyleIdx="0" presStyleCnt="2">
        <dgm:presLayoutVars>
          <dgm:bulletEnabled val="1"/>
        </dgm:presLayoutVars>
      </dgm:prSet>
      <dgm:spPr/>
    </dgm:pt>
    <dgm:pt modelId="{A6D2190F-086C-48CB-A63C-83F90318B0AA}" type="pres">
      <dgm:prSet presAssocID="{AB3AF2B2-5E56-408B-9A85-B661A01E9EB6}" presName="sibTrans" presStyleLbl="sibTrans2D1" presStyleIdx="0" presStyleCnt="1"/>
      <dgm:spPr/>
    </dgm:pt>
    <dgm:pt modelId="{112909FB-0D84-44B0-BCAA-71BA44CF87BB}" type="pres">
      <dgm:prSet presAssocID="{2B62470D-6A7B-4E49-A36A-08CD6EF45A36}" presName="lastNode" presStyleLbl="node1" presStyleIdx="1" presStyleCnt="2">
        <dgm:presLayoutVars>
          <dgm:bulletEnabled val="1"/>
        </dgm:presLayoutVars>
      </dgm:prSet>
      <dgm:spPr/>
    </dgm:pt>
  </dgm:ptLst>
  <dgm:cxnLst>
    <dgm:cxn modelId="{181C880C-A67F-45D3-900A-682FE622A99B}" type="presOf" srcId="{AB3AF2B2-5E56-408B-9A85-B661A01E9EB6}" destId="{A6D2190F-086C-48CB-A63C-83F90318B0AA}" srcOrd="0" destOrd="0" presId="urn:microsoft.com/office/officeart/2005/8/layout/bProcess2"/>
    <dgm:cxn modelId="{4C1DA911-B2D6-453E-9AAC-3F93178ED193}" type="presOf" srcId="{BEA40F41-65EA-41CA-93AE-6C224790EBB5}" destId="{9B13D525-6F11-4083-9CC2-0EC2FD62055E}" srcOrd="0" destOrd="0" presId="urn:microsoft.com/office/officeart/2005/8/layout/bProcess2"/>
    <dgm:cxn modelId="{ED8E0B69-E781-4C7E-9083-CA80FD8149E0}" type="presOf" srcId="{2B62470D-6A7B-4E49-A36A-08CD6EF45A36}" destId="{112909FB-0D84-44B0-BCAA-71BA44CF87BB}" srcOrd="0" destOrd="0" presId="urn:microsoft.com/office/officeart/2005/8/layout/bProcess2"/>
    <dgm:cxn modelId="{90B55EA6-9394-4D66-BAB8-31D5080FB327}" srcId="{3B7B7831-C5AA-4874-A90A-E3F8628B61D3}" destId="{BEA40F41-65EA-41CA-93AE-6C224790EBB5}" srcOrd="0" destOrd="0" parTransId="{F0DB7F90-6906-4E9B-82E9-C0865C8CF3A2}" sibTransId="{AB3AF2B2-5E56-408B-9A85-B661A01E9EB6}"/>
    <dgm:cxn modelId="{E3EA9DB7-8777-42D5-BEB6-9EC6396F26D7}" srcId="{3B7B7831-C5AA-4874-A90A-E3F8628B61D3}" destId="{2B62470D-6A7B-4E49-A36A-08CD6EF45A36}" srcOrd="1" destOrd="0" parTransId="{43CD4E7B-1ACB-4A45-8548-3AF24E140475}" sibTransId="{E63ABFCD-47E1-48AD-BC5D-93F0D3B94ABE}"/>
    <dgm:cxn modelId="{F5D0ECBA-16B5-4021-A0CD-6577823D03EF}" type="presOf" srcId="{3B7B7831-C5AA-4874-A90A-E3F8628B61D3}" destId="{2F53E481-D4E8-45F4-9EF9-7BB522331B54}" srcOrd="0" destOrd="0" presId="urn:microsoft.com/office/officeart/2005/8/layout/bProcess2"/>
    <dgm:cxn modelId="{1508118D-7213-4461-9D2E-26BF4E182949}" type="presParOf" srcId="{2F53E481-D4E8-45F4-9EF9-7BB522331B54}" destId="{9B13D525-6F11-4083-9CC2-0EC2FD62055E}" srcOrd="0" destOrd="0" presId="urn:microsoft.com/office/officeart/2005/8/layout/bProcess2"/>
    <dgm:cxn modelId="{C841D91A-058C-40BC-8623-9469A6FC338D}" type="presParOf" srcId="{2F53E481-D4E8-45F4-9EF9-7BB522331B54}" destId="{A6D2190F-086C-48CB-A63C-83F90318B0AA}" srcOrd="1" destOrd="0" presId="urn:microsoft.com/office/officeart/2005/8/layout/bProcess2"/>
    <dgm:cxn modelId="{C410036B-58AB-4847-99D9-37FACF04398B}" type="presParOf" srcId="{2F53E481-D4E8-45F4-9EF9-7BB522331B54}" destId="{112909FB-0D84-44B0-BCAA-71BA44CF87BB}"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1E7A85C-F9D1-49E7-88C9-457BF381976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CEB7939-8563-42FA-9E7E-B1BEC87CAEBC}">
      <dgm:prSet/>
      <dgm:spPr/>
      <dgm:t>
        <a:bodyPr/>
        <a:lstStyle/>
        <a:p>
          <a:r>
            <a:rPr lang="en-US"/>
            <a:t>with cte1 as (select distinct user_id, count(*) over(partition by user_id) as like_count from likes as l) ,</a:t>
          </a:r>
          <a:endParaRPr lang="en-IN"/>
        </a:p>
      </dgm:t>
    </dgm:pt>
    <dgm:pt modelId="{9BB9F6C1-4F62-42AB-AB44-295F615E7D12}" type="parTrans" cxnId="{6D550BFC-0F13-4F5C-BDCD-FC3448ADCE79}">
      <dgm:prSet/>
      <dgm:spPr/>
      <dgm:t>
        <a:bodyPr/>
        <a:lstStyle/>
        <a:p>
          <a:endParaRPr lang="en-IN"/>
        </a:p>
      </dgm:t>
    </dgm:pt>
    <dgm:pt modelId="{28A8A535-C09E-434E-8EB6-A57C53572740}" type="sibTrans" cxnId="{6D550BFC-0F13-4F5C-BDCD-FC3448ADCE79}">
      <dgm:prSet/>
      <dgm:spPr/>
      <dgm:t>
        <a:bodyPr/>
        <a:lstStyle/>
        <a:p>
          <a:endParaRPr lang="en-IN"/>
        </a:p>
      </dgm:t>
    </dgm:pt>
    <dgm:pt modelId="{541925EB-51E6-4726-B1D6-D30D4D1F337E}">
      <dgm:prSet/>
      <dgm:spPr/>
      <dgm:t>
        <a:bodyPr/>
        <a:lstStyle/>
        <a:p>
          <a:r>
            <a:rPr lang="en-US"/>
            <a:t>cte2 as (select  count(*) as total_photos from photos as p),</a:t>
          </a:r>
          <a:endParaRPr lang="en-IN"/>
        </a:p>
      </dgm:t>
    </dgm:pt>
    <dgm:pt modelId="{A1E13A1C-D752-416D-BE83-9A6F5A780163}" type="parTrans" cxnId="{4D8E4393-3AE1-41B5-A866-B17BE5608516}">
      <dgm:prSet/>
      <dgm:spPr/>
      <dgm:t>
        <a:bodyPr/>
        <a:lstStyle/>
        <a:p>
          <a:endParaRPr lang="en-IN"/>
        </a:p>
      </dgm:t>
    </dgm:pt>
    <dgm:pt modelId="{335969A3-2659-4F93-AD07-04CD3E3C4A7E}" type="sibTrans" cxnId="{4D8E4393-3AE1-41B5-A866-B17BE5608516}">
      <dgm:prSet/>
      <dgm:spPr/>
      <dgm:t>
        <a:bodyPr/>
        <a:lstStyle/>
        <a:p>
          <a:endParaRPr lang="en-IN"/>
        </a:p>
      </dgm:t>
    </dgm:pt>
    <dgm:pt modelId="{6F0D0D41-5E95-4125-BDD8-720A8377E489}">
      <dgm:prSet/>
      <dgm:spPr/>
      <dgm:t>
        <a:bodyPr/>
        <a:lstStyle/>
        <a:p>
          <a:r>
            <a:rPr lang="en-US"/>
            <a:t>cte3 as (select * from cte1 where like_count in (select * from cte2)),</a:t>
          </a:r>
          <a:endParaRPr lang="en-IN"/>
        </a:p>
      </dgm:t>
    </dgm:pt>
    <dgm:pt modelId="{906A4828-46F8-4725-AEB8-46B291A604C4}" type="parTrans" cxnId="{C4824D87-D957-4187-B226-8D1D6C17915A}">
      <dgm:prSet/>
      <dgm:spPr/>
      <dgm:t>
        <a:bodyPr/>
        <a:lstStyle/>
        <a:p>
          <a:endParaRPr lang="en-IN"/>
        </a:p>
      </dgm:t>
    </dgm:pt>
    <dgm:pt modelId="{CD2D8D7F-BD9E-4449-B50D-87454EDA36E7}" type="sibTrans" cxnId="{C4824D87-D957-4187-B226-8D1D6C17915A}">
      <dgm:prSet/>
      <dgm:spPr/>
      <dgm:t>
        <a:bodyPr/>
        <a:lstStyle/>
        <a:p>
          <a:endParaRPr lang="en-IN"/>
        </a:p>
      </dgm:t>
    </dgm:pt>
    <dgm:pt modelId="{E35A9E8B-E012-4B4F-8BE3-915CFD1777F6}">
      <dgm:prSet/>
      <dgm:spPr/>
      <dgm:t>
        <a:bodyPr/>
        <a:lstStyle/>
        <a:p>
          <a:r>
            <a:rPr lang="en-IN"/>
            <a:t>cte4 as (select users.id, users.username, cte3.like_count from users join cte3 on cte3.user_id = users.id)</a:t>
          </a:r>
        </a:p>
      </dgm:t>
    </dgm:pt>
    <dgm:pt modelId="{65BA506C-592D-48C7-8073-8D0E8C98AC09}" type="parTrans" cxnId="{C46220B7-6B48-4557-870E-566827EE1C25}">
      <dgm:prSet/>
      <dgm:spPr/>
      <dgm:t>
        <a:bodyPr/>
        <a:lstStyle/>
        <a:p>
          <a:endParaRPr lang="en-IN"/>
        </a:p>
      </dgm:t>
    </dgm:pt>
    <dgm:pt modelId="{33E29EAD-DE86-4E22-A9CB-1E660BAF6F84}" type="sibTrans" cxnId="{C46220B7-6B48-4557-870E-566827EE1C25}">
      <dgm:prSet/>
      <dgm:spPr/>
      <dgm:t>
        <a:bodyPr/>
        <a:lstStyle/>
        <a:p>
          <a:endParaRPr lang="en-IN"/>
        </a:p>
      </dgm:t>
    </dgm:pt>
    <dgm:pt modelId="{780A8A90-846D-43B9-B81F-B131A220A934}">
      <dgm:prSet/>
      <dgm:spPr/>
      <dgm:t>
        <a:bodyPr/>
        <a:lstStyle/>
        <a:p>
          <a:r>
            <a:rPr lang="en-IN"/>
            <a:t>select * from cte4</a:t>
          </a:r>
        </a:p>
      </dgm:t>
    </dgm:pt>
    <dgm:pt modelId="{10BE2FEF-314C-419F-ABDF-4DCD9B8A3DAD}" type="parTrans" cxnId="{D469A3FF-9138-441B-94E0-2F22526E4A1E}">
      <dgm:prSet/>
      <dgm:spPr/>
      <dgm:t>
        <a:bodyPr/>
        <a:lstStyle/>
        <a:p>
          <a:endParaRPr lang="en-IN"/>
        </a:p>
      </dgm:t>
    </dgm:pt>
    <dgm:pt modelId="{241D38C8-62BD-44B4-819A-A5A033F3C5B7}" type="sibTrans" cxnId="{D469A3FF-9138-441B-94E0-2F22526E4A1E}">
      <dgm:prSet/>
      <dgm:spPr/>
      <dgm:t>
        <a:bodyPr/>
        <a:lstStyle/>
        <a:p>
          <a:endParaRPr lang="en-IN"/>
        </a:p>
      </dgm:t>
    </dgm:pt>
    <dgm:pt modelId="{B691C149-9CBB-4063-9EF0-1B5A4FE562A4}" type="pres">
      <dgm:prSet presAssocID="{E1E7A85C-F9D1-49E7-88C9-457BF381976B}" presName="linear" presStyleCnt="0">
        <dgm:presLayoutVars>
          <dgm:animLvl val="lvl"/>
          <dgm:resizeHandles val="exact"/>
        </dgm:presLayoutVars>
      </dgm:prSet>
      <dgm:spPr/>
    </dgm:pt>
    <dgm:pt modelId="{7BA0EF19-C8B8-44DB-8C18-D33B1C58131F}" type="pres">
      <dgm:prSet presAssocID="{CCEB7939-8563-42FA-9E7E-B1BEC87CAEBC}" presName="parentText" presStyleLbl="node1" presStyleIdx="0" presStyleCnt="5">
        <dgm:presLayoutVars>
          <dgm:chMax val="0"/>
          <dgm:bulletEnabled val="1"/>
        </dgm:presLayoutVars>
      </dgm:prSet>
      <dgm:spPr/>
    </dgm:pt>
    <dgm:pt modelId="{29D4EBB6-1841-4327-8C13-0797125E6961}" type="pres">
      <dgm:prSet presAssocID="{28A8A535-C09E-434E-8EB6-A57C53572740}" presName="spacer" presStyleCnt="0"/>
      <dgm:spPr/>
    </dgm:pt>
    <dgm:pt modelId="{6BB25E81-40A9-427A-8A18-E5693EE085BD}" type="pres">
      <dgm:prSet presAssocID="{541925EB-51E6-4726-B1D6-D30D4D1F337E}" presName="parentText" presStyleLbl="node1" presStyleIdx="1" presStyleCnt="5">
        <dgm:presLayoutVars>
          <dgm:chMax val="0"/>
          <dgm:bulletEnabled val="1"/>
        </dgm:presLayoutVars>
      </dgm:prSet>
      <dgm:spPr/>
    </dgm:pt>
    <dgm:pt modelId="{1583231E-819A-46B4-B566-5A209D208392}" type="pres">
      <dgm:prSet presAssocID="{335969A3-2659-4F93-AD07-04CD3E3C4A7E}" presName="spacer" presStyleCnt="0"/>
      <dgm:spPr/>
    </dgm:pt>
    <dgm:pt modelId="{DE1C28F3-27AF-4BC0-8306-B0D95A202001}" type="pres">
      <dgm:prSet presAssocID="{6F0D0D41-5E95-4125-BDD8-720A8377E489}" presName="parentText" presStyleLbl="node1" presStyleIdx="2" presStyleCnt="5">
        <dgm:presLayoutVars>
          <dgm:chMax val="0"/>
          <dgm:bulletEnabled val="1"/>
        </dgm:presLayoutVars>
      </dgm:prSet>
      <dgm:spPr/>
    </dgm:pt>
    <dgm:pt modelId="{BA3BE7CD-1440-4A7A-8BD4-A6989EBA4EE5}" type="pres">
      <dgm:prSet presAssocID="{CD2D8D7F-BD9E-4449-B50D-87454EDA36E7}" presName="spacer" presStyleCnt="0"/>
      <dgm:spPr/>
    </dgm:pt>
    <dgm:pt modelId="{DDC81A53-3B8D-44E7-AEC8-1B4723162CAF}" type="pres">
      <dgm:prSet presAssocID="{E35A9E8B-E012-4B4F-8BE3-915CFD1777F6}" presName="parentText" presStyleLbl="node1" presStyleIdx="3" presStyleCnt="5">
        <dgm:presLayoutVars>
          <dgm:chMax val="0"/>
          <dgm:bulletEnabled val="1"/>
        </dgm:presLayoutVars>
      </dgm:prSet>
      <dgm:spPr/>
    </dgm:pt>
    <dgm:pt modelId="{4BBC3DFB-FF9B-4E80-B468-884C72A1A545}" type="pres">
      <dgm:prSet presAssocID="{33E29EAD-DE86-4E22-A9CB-1E660BAF6F84}" presName="spacer" presStyleCnt="0"/>
      <dgm:spPr/>
    </dgm:pt>
    <dgm:pt modelId="{C03E0449-1C3C-43AE-ACAC-7DB7786FAF84}" type="pres">
      <dgm:prSet presAssocID="{780A8A90-846D-43B9-B81F-B131A220A934}" presName="parentText" presStyleLbl="node1" presStyleIdx="4" presStyleCnt="5">
        <dgm:presLayoutVars>
          <dgm:chMax val="0"/>
          <dgm:bulletEnabled val="1"/>
        </dgm:presLayoutVars>
      </dgm:prSet>
      <dgm:spPr/>
    </dgm:pt>
  </dgm:ptLst>
  <dgm:cxnLst>
    <dgm:cxn modelId="{995E7C0F-AACB-4987-A401-E1E4CD848125}" type="presOf" srcId="{CCEB7939-8563-42FA-9E7E-B1BEC87CAEBC}" destId="{7BA0EF19-C8B8-44DB-8C18-D33B1C58131F}" srcOrd="0" destOrd="0" presId="urn:microsoft.com/office/officeart/2005/8/layout/vList2"/>
    <dgm:cxn modelId="{FB95961D-FC03-42BA-ACCE-76CF7E47D11B}" type="presOf" srcId="{6F0D0D41-5E95-4125-BDD8-720A8377E489}" destId="{DE1C28F3-27AF-4BC0-8306-B0D95A202001}" srcOrd="0" destOrd="0" presId="urn:microsoft.com/office/officeart/2005/8/layout/vList2"/>
    <dgm:cxn modelId="{FBBC284F-76CA-4FF9-8651-4B28EF5E6673}" type="presOf" srcId="{E1E7A85C-F9D1-49E7-88C9-457BF381976B}" destId="{B691C149-9CBB-4063-9EF0-1B5A4FE562A4}" srcOrd="0" destOrd="0" presId="urn:microsoft.com/office/officeart/2005/8/layout/vList2"/>
    <dgm:cxn modelId="{C4824D87-D957-4187-B226-8D1D6C17915A}" srcId="{E1E7A85C-F9D1-49E7-88C9-457BF381976B}" destId="{6F0D0D41-5E95-4125-BDD8-720A8377E489}" srcOrd="2" destOrd="0" parTransId="{906A4828-46F8-4725-AEB8-46B291A604C4}" sibTransId="{CD2D8D7F-BD9E-4449-B50D-87454EDA36E7}"/>
    <dgm:cxn modelId="{4D8E4393-3AE1-41B5-A866-B17BE5608516}" srcId="{E1E7A85C-F9D1-49E7-88C9-457BF381976B}" destId="{541925EB-51E6-4726-B1D6-D30D4D1F337E}" srcOrd="1" destOrd="0" parTransId="{A1E13A1C-D752-416D-BE83-9A6F5A780163}" sibTransId="{335969A3-2659-4F93-AD07-04CD3E3C4A7E}"/>
    <dgm:cxn modelId="{C46220B7-6B48-4557-870E-566827EE1C25}" srcId="{E1E7A85C-F9D1-49E7-88C9-457BF381976B}" destId="{E35A9E8B-E012-4B4F-8BE3-915CFD1777F6}" srcOrd="3" destOrd="0" parTransId="{65BA506C-592D-48C7-8073-8D0E8C98AC09}" sibTransId="{33E29EAD-DE86-4E22-A9CB-1E660BAF6F84}"/>
    <dgm:cxn modelId="{9C7CD0B8-7299-4349-8CF5-71310AC404C8}" type="presOf" srcId="{E35A9E8B-E012-4B4F-8BE3-915CFD1777F6}" destId="{DDC81A53-3B8D-44E7-AEC8-1B4723162CAF}" srcOrd="0" destOrd="0" presId="urn:microsoft.com/office/officeart/2005/8/layout/vList2"/>
    <dgm:cxn modelId="{A6F332CC-2E2D-4840-A711-34C8BBB5BFDC}" type="presOf" srcId="{780A8A90-846D-43B9-B81F-B131A220A934}" destId="{C03E0449-1C3C-43AE-ACAC-7DB7786FAF84}" srcOrd="0" destOrd="0" presId="urn:microsoft.com/office/officeart/2005/8/layout/vList2"/>
    <dgm:cxn modelId="{6D1C2EF9-A632-4FB5-87BB-070570BE6868}" type="presOf" srcId="{541925EB-51E6-4726-B1D6-D30D4D1F337E}" destId="{6BB25E81-40A9-427A-8A18-E5693EE085BD}" srcOrd="0" destOrd="0" presId="urn:microsoft.com/office/officeart/2005/8/layout/vList2"/>
    <dgm:cxn modelId="{6D550BFC-0F13-4F5C-BDCD-FC3448ADCE79}" srcId="{E1E7A85C-F9D1-49E7-88C9-457BF381976B}" destId="{CCEB7939-8563-42FA-9E7E-B1BEC87CAEBC}" srcOrd="0" destOrd="0" parTransId="{9BB9F6C1-4F62-42AB-AB44-295F615E7D12}" sibTransId="{28A8A535-C09E-434E-8EB6-A57C53572740}"/>
    <dgm:cxn modelId="{D469A3FF-9138-441B-94E0-2F22526E4A1E}" srcId="{E1E7A85C-F9D1-49E7-88C9-457BF381976B}" destId="{780A8A90-846D-43B9-B81F-B131A220A934}" srcOrd="4" destOrd="0" parTransId="{10BE2FEF-314C-419F-ABDF-4DCD9B8A3DAD}" sibTransId="{241D38C8-62BD-44B4-819A-A5A033F3C5B7}"/>
    <dgm:cxn modelId="{38930696-7347-4BF9-9038-DD3CC4D53A4F}" type="presParOf" srcId="{B691C149-9CBB-4063-9EF0-1B5A4FE562A4}" destId="{7BA0EF19-C8B8-44DB-8C18-D33B1C58131F}" srcOrd="0" destOrd="0" presId="urn:microsoft.com/office/officeart/2005/8/layout/vList2"/>
    <dgm:cxn modelId="{9ED0294E-F25C-48DF-86F1-9CD5D7D1F4D4}" type="presParOf" srcId="{B691C149-9CBB-4063-9EF0-1B5A4FE562A4}" destId="{29D4EBB6-1841-4327-8C13-0797125E6961}" srcOrd="1" destOrd="0" presId="urn:microsoft.com/office/officeart/2005/8/layout/vList2"/>
    <dgm:cxn modelId="{5FA6ADC9-4A5F-4D38-A753-9146B19E7887}" type="presParOf" srcId="{B691C149-9CBB-4063-9EF0-1B5A4FE562A4}" destId="{6BB25E81-40A9-427A-8A18-E5693EE085BD}" srcOrd="2" destOrd="0" presId="urn:microsoft.com/office/officeart/2005/8/layout/vList2"/>
    <dgm:cxn modelId="{A45767FE-E7FD-4322-8FAE-8B363F336F84}" type="presParOf" srcId="{B691C149-9CBB-4063-9EF0-1B5A4FE562A4}" destId="{1583231E-819A-46B4-B566-5A209D208392}" srcOrd="3" destOrd="0" presId="urn:microsoft.com/office/officeart/2005/8/layout/vList2"/>
    <dgm:cxn modelId="{600BE599-B747-409F-B9BA-C46FFBA25C78}" type="presParOf" srcId="{B691C149-9CBB-4063-9EF0-1B5A4FE562A4}" destId="{DE1C28F3-27AF-4BC0-8306-B0D95A202001}" srcOrd="4" destOrd="0" presId="urn:microsoft.com/office/officeart/2005/8/layout/vList2"/>
    <dgm:cxn modelId="{E1427442-4479-4FDD-B211-135293E0093A}" type="presParOf" srcId="{B691C149-9CBB-4063-9EF0-1B5A4FE562A4}" destId="{BA3BE7CD-1440-4A7A-8BD4-A6989EBA4EE5}" srcOrd="5" destOrd="0" presId="urn:microsoft.com/office/officeart/2005/8/layout/vList2"/>
    <dgm:cxn modelId="{EF27B595-3D79-4D20-B8E3-D8C518AEFE12}" type="presParOf" srcId="{B691C149-9CBB-4063-9EF0-1B5A4FE562A4}" destId="{DDC81A53-3B8D-44E7-AEC8-1B4723162CAF}" srcOrd="6" destOrd="0" presId="urn:microsoft.com/office/officeart/2005/8/layout/vList2"/>
    <dgm:cxn modelId="{5A0B6AE2-0CC5-4F61-94A0-73E89C5AF908}" type="presParOf" srcId="{B691C149-9CBB-4063-9EF0-1B5A4FE562A4}" destId="{4BBC3DFB-FF9B-4E80-B468-884C72A1A545}" srcOrd="7" destOrd="0" presId="urn:microsoft.com/office/officeart/2005/8/layout/vList2"/>
    <dgm:cxn modelId="{0355CEA4-CC01-499B-ADA4-D6D1261E3ED1}" type="presParOf" srcId="{B691C149-9CBB-4063-9EF0-1B5A4FE562A4}" destId="{C03E0449-1C3C-43AE-ACAC-7DB7786FAF8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F4DCF94-9EBF-4D41-8C0E-4F0AF80D35A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C36496-0947-4EEE-AB52-35B47D0FB073}">
      <dgm:prSet/>
      <dgm:spPr/>
      <dgm:t>
        <a:bodyPr/>
        <a:lstStyle/>
        <a:p>
          <a:r>
            <a:rPr lang="en-US" b="1" i="0"/>
            <a:t>In-Depth User Analysis:</a:t>
          </a:r>
          <a:r>
            <a:rPr lang="en-US" b="0" i="0"/>
            <a:t> We conducted a comprehensive analysis of user interactions and engagement on Instagram. This included tracking likes, comments, shares, and user demographics.</a:t>
          </a:r>
          <a:endParaRPr lang="en-US"/>
        </a:p>
      </dgm:t>
    </dgm:pt>
    <dgm:pt modelId="{16E63F90-71A1-465C-B6C2-C46BC10C0651}" type="parTrans" cxnId="{2E7846E2-7347-44FB-AD22-896FB821E24F}">
      <dgm:prSet/>
      <dgm:spPr/>
      <dgm:t>
        <a:bodyPr/>
        <a:lstStyle/>
        <a:p>
          <a:endParaRPr lang="en-US"/>
        </a:p>
      </dgm:t>
    </dgm:pt>
    <dgm:pt modelId="{5C57E664-272C-4114-A964-E25B1C692F84}" type="sibTrans" cxnId="{2E7846E2-7347-44FB-AD22-896FB821E24F}">
      <dgm:prSet/>
      <dgm:spPr/>
      <dgm:t>
        <a:bodyPr/>
        <a:lstStyle/>
        <a:p>
          <a:endParaRPr lang="en-US"/>
        </a:p>
      </dgm:t>
    </dgm:pt>
    <dgm:pt modelId="{D0069DB3-537B-46EE-8B5A-44EA7CC0B5B8}">
      <dgm:prSet/>
      <dgm:spPr/>
      <dgm:t>
        <a:bodyPr/>
        <a:lstStyle/>
        <a:p>
          <a:r>
            <a:rPr lang="en-US" b="1" i="0"/>
            <a:t>Content Type Preferences:</a:t>
          </a:r>
          <a:r>
            <a:rPr lang="en-US" b="0" i="0"/>
            <a:t> We identified user preferences for different content types, such as photos, videos, and stories, providing insights into the type of content that resonates most with users.</a:t>
          </a:r>
          <a:endParaRPr lang="en-US"/>
        </a:p>
      </dgm:t>
    </dgm:pt>
    <dgm:pt modelId="{406FBC1C-A4AF-4E7E-8042-9A3BD9B7D9ED}" type="parTrans" cxnId="{8ABE3DE3-B4C6-408F-8CF3-5946D8883785}">
      <dgm:prSet/>
      <dgm:spPr/>
      <dgm:t>
        <a:bodyPr/>
        <a:lstStyle/>
        <a:p>
          <a:endParaRPr lang="en-US"/>
        </a:p>
      </dgm:t>
    </dgm:pt>
    <dgm:pt modelId="{093B5C51-2CE8-480A-AE84-A6042F39EFE9}" type="sibTrans" cxnId="{8ABE3DE3-B4C6-408F-8CF3-5946D8883785}">
      <dgm:prSet/>
      <dgm:spPr/>
      <dgm:t>
        <a:bodyPr/>
        <a:lstStyle/>
        <a:p>
          <a:endParaRPr lang="en-US"/>
        </a:p>
      </dgm:t>
    </dgm:pt>
    <dgm:pt modelId="{C7CB5C10-78CF-4308-AFFA-A59E7D1A3E94}">
      <dgm:prSet/>
      <dgm:spPr/>
      <dgm:t>
        <a:bodyPr/>
        <a:lstStyle/>
        <a:p>
          <a:r>
            <a:rPr lang="en-US" b="1" i="0"/>
            <a:t>Timing Insights:</a:t>
          </a:r>
          <a:r>
            <a:rPr lang="en-US" b="0" i="0"/>
            <a:t> We determined the most active times of day for user interactions, which can inform the scheduling of content posts and advertising campaigns.</a:t>
          </a:r>
          <a:endParaRPr lang="en-US"/>
        </a:p>
      </dgm:t>
    </dgm:pt>
    <dgm:pt modelId="{D0994F7E-E5AE-4B4C-865E-788876BA3B74}" type="parTrans" cxnId="{3B2B865D-207D-494E-9533-25E14A3B1420}">
      <dgm:prSet/>
      <dgm:spPr/>
      <dgm:t>
        <a:bodyPr/>
        <a:lstStyle/>
        <a:p>
          <a:endParaRPr lang="en-US"/>
        </a:p>
      </dgm:t>
    </dgm:pt>
    <dgm:pt modelId="{D675BCEF-174B-443A-AF2B-E80F23F0B608}" type="sibTrans" cxnId="{3B2B865D-207D-494E-9533-25E14A3B1420}">
      <dgm:prSet/>
      <dgm:spPr/>
      <dgm:t>
        <a:bodyPr/>
        <a:lstStyle/>
        <a:p>
          <a:endParaRPr lang="en-US"/>
        </a:p>
      </dgm:t>
    </dgm:pt>
    <dgm:pt modelId="{6AA2DB8F-EB88-4BC0-8FF7-31C15C9E65DE}" type="pres">
      <dgm:prSet presAssocID="{BF4DCF94-9EBF-4D41-8C0E-4F0AF80D35AF}" presName="root" presStyleCnt="0">
        <dgm:presLayoutVars>
          <dgm:dir/>
          <dgm:resizeHandles val="exact"/>
        </dgm:presLayoutVars>
      </dgm:prSet>
      <dgm:spPr/>
    </dgm:pt>
    <dgm:pt modelId="{ED7FC103-FD89-40F4-A850-39FC1F61DD08}" type="pres">
      <dgm:prSet presAssocID="{19C36496-0947-4EEE-AB52-35B47D0FB073}" presName="compNode" presStyleCnt="0"/>
      <dgm:spPr/>
    </dgm:pt>
    <dgm:pt modelId="{DF90D573-7906-4D58-B6BC-9459629E588A}" type="pres">
      <dgm:prSet presAssocID="{19C36496-0947-4EEE-AB52-35B47D0FB073}" presName="bgRect" presStyleLbl="bgShp" presStyleIdx="0" presStyleCnt="3"/>
      <dgm:spPr/>
    </dgm:pt>
    <dgm:pt modelId="{8AE0A74C-4E65-4CB3-ACFE-E89CAA96B6D2}" type="pres">
      <dgm:prSet presAssocID="{19C36496-0947-4EEE-AB52-35B47D0FB0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w"/>
        </a:ext>
      </dgm:extLst>
    </dgm:pt>
    <dgm:pt modelId="{23949AC8-3575-43E0-AB09-311D0BD933B4}" type="pres">
      <dgm:prSet presAssocID="{19C36496-0947-4EEE-AB52-35B47D0FB073}" presName="spaceRect" presStyleCnt="0"/>
      <dgm:spPr/>
    </dgm:pt>
    <dgm:pt modelId="{07F82386-711C-47B3-962C-F450CF2EA2B7}" type="pres">
      <dgm:prSet presAssocID="{19C36496-0947-4EEE-AB52-35B47D0FB073}" presName="parTx" presStyleLbl="revTx" presStyleIdx="0" presStyleCnt="3">
        <dgm:presLayoutVars>
          <dgm:chMax val="0"/>
          <dgm:chPref val="0"/>
        </dgm:presLayoutVars>
      </dgm:prSet>
      <dgm:spPr/>
    </dgm:pt>
    <dgm:pt modelId="{6BE2A2DF-BF4D-4FFA-86A8-6F0E5C1740CC}" type="pres">
      <dgm:prSet presAssocID="{5C57E664-272C-4114-A964-E25B1C692F84}" presName="sibTrans" presStyleCnt="0"/>
      <dgm:spPr/>
    </dgm:pt>
    <dgm:pt modelId="{B9EAEA4A-DA3B-4B72-A56D-BDECD18A104B}" type="pres">
      <dgm:prSet presAssocID="{D0069DB3-537B-46EE-8B5A-44EA7CC0B5B8}" presName="compNode" presStyleCnt="0"/>
      <dgm:spPr/>
    </dgm:pt>
    <dgm:pt modelId="{F70694CB-0C5D-493D-97D5-80DB436C4FD4}" type="pres">
      <dgm:prSet presAssocID="{D0069DB3-537B-46EE-8B5A-44EA7CC0B5B8}" presName="bgRect" presStyleLbl="bgShp" presStyleIdx="1" presStyleCnt="3"/>
      <dgm:spPr/>
    </dgm:pt>
    <dgm:pt modelId="{4F71C3EF-B69A-4EB6-AA14-F9C347BEF323}" type="pres">
      <dgm:prSet presAssocID="{D0069DB3-537B-46EE-8B5A-44EA7CC0B5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mera"/>
        </a:ext>
      </dgm:extLst>
    </dgm:pt>
    <dgm:pt modelId="{1B035C28-1A6F-440E-BF68-9408ECD7F2C4}" type="pres">
      <dgm:prSet presAssocID="{D0069DB3-537B-46EE-8B5A-44EA7CC0B5B8}" presName="spaceRect" presStyleCnt="0"/>
      <dgm:spPr/>
    </dgm:pt>
    <dgm:pt modelId="{78390CA1-69EB-4E6B-B2D6-6E923CB35B07}" type="pres">
      <dgm:prSet presAssocID="{D0069DB3-537B-46EE-8B5A-44EA7CC0B5B8}" presName="parTx" presStyleLbl="revTx" presStyleIdx="1" presStyleCnt="3">
        <dgm:presLayoutVars>
          <dgm:chMax val="0"/>
          <dgm:chPref val="0"/>
        </dgm:presLayoutVars>
      </dgm:prSet>
      <dgm:spPr/>
    </dgm:pt>
    <dgm:pt modelId="{61337ACC-9B00-429D-9202-80C461622BA2}" type="pres">
      <dgm:prSet presAssocID="{093B5C51-2CE8-480A-AE84-A6042F39EFE9}" presName="sibTrans" presStyleCnt="0"/>
      <dgm:spPr/>
    </dgm:pt>
    <dgm:pt modelId="{885281BC-BB56-41E5-8AE9-97F62D1D036D}" type="pres">
      <dgm:prSet presAssocID="{C7CB5C10-78CF-4308-AFFA-A59E7D1A3E94}" presName="compNode" presStyleCnt="0"/>
      <dgm:spPr/>
    </dgm:pt>
    <dgm:pt modelId="{21A02803-C9B8-47BA-9EA3-0956AD688112}" type="pres">
      <dgm:prSet presAssocID="{C7CB5C10-78CF-4308-AFFA-A59E7D1A3E94}" presName="bgRect" presStyleLbl="bgShp" presStyleIdx="2" presStyleCnt="3"/>
      <dgm:spPr/>
    </dgm:pt>
    <dgm:pt modelId="{2790621E-F5AE-4829-AC01-DF2708DAF1DF}" type="pres">
      <dgm:prSet presAssocID="{C7CB5C10-78CF-4308-AFFA-A59E7D1A3E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CEA41BCF-A09C-49A3-9603-4825B04FF710}" type="pres">
      <dgm:prSet presAssocID="{C7CB5C10-78CF-4308-AFFA-A59E7D1A3E94}" presName="spaceRect" presStyleCnt="0"/>
      <dgm:spPr/>
    </dgm:pt>
    <dgm:pt modelId="{91D2153D-6143-4B53-91B5-C6636E9E57E8}" type="pres">
      <dgm:prSet presAssocID="{C7CB5C10-78CF-4308-AFFA-A59E7D1A3E94}" presName="parTx" presStyleLbl="revTx" presStyleIdx="2" presStyleCnt="3">
        <dgm:presLayoutVars>
          <dgm:chMax val="0"/>
          <dgm:chPref val="0"/>
        </dgm:presLayoutVars>
      </dgm:prSet>
      <dgm:spPr/>
    </dgm:pt>
  </dgm:ptLst>
  <dgm:cxnLst>
    <dgm:cxn modelId="{0253A413-9CBE-4107-9C68-CD74679FF57B}" type="presOf" srcId="{BF4DCF94-9EBF-4D41-8C0E-4F0AF80D35AF}" destId="{6AA2DB8F-EB88-4BC0-8FF7-31C15C9E65DE}" srcOrd="0" destOrd="0" presId="urn:microsoft.com/office/officeart/2018/2/layout/IconVerticalSolidList"/>
    <dgm:cxn modelId="{3B2B865D-207D-494E-9533-25E14A3B1420}" srcId="{BF4DCF94-9EBF-4D41-8C0E-4F0AF80D35AF}" destId="{C7CB5C10-78CF-4308-AFFA-A59E7D1A3E94}" srcOrd="2" destOrd="0" parTransId="{D0994F7E-E5AE-4B4C-865E-788876BA3B74}" sibTransId="{D675BCEF-174B-443A-AF2B-E80F23F0B608}"/>
    <dgm:cxn modelId="{3A57416C-2799-487C-9DAB-9E82785F7113}" type="presOf" srcId="{19C36496-0947-4EEE-AB52-35B47D0FB073}" destId="{07F82386-711C-47B3-962C-F450CF2EA2B7}" srcOrd="0" destOrd="0" presId="urn:microsoft.com/office/officeart/2018/2/layout/IconVerticalSolidList"/>
    <dgm:cxn modelId="{1491EFB6-7AF7-460A-A65C-28F248682E8E}" type="presOf" srcId="{D0069DB3-537B-46EE-8B5A-44EA7CC0B5B8}" destId="{78390CA1-69EB-4E6B-B2D6-6E923CB35B07}" srcOrd="0" destOrd="0" presId="urn:microsoft.com/office/officeart/2018/2/layout/IconVerticalSolidList"/>
    <dgm:cxn modelId="{E6A146BB-1DEA-4304-9F01-7424266B6711}" type="presOf" srcId="{C7CB5C10-78CF-4308-AFFA-A59E7D1A3E94}" destId="{91D2153D-6143-4B53-91B5-C6636E9E57E8}" srcOrd="0" destOrd="0" presId="urn:microsoft.com/office/officeart/2018/2/layout/IconVerticalSolidList"/>
    <dgm:cxn modelId="{2E7846E2-7347-44FB-AD22-896FB821E24F}" srcId="{BF4DCF94-9EBF-4D41-8C0E-4F0AF80D35AF}" destId="{19C36496-0947-4EEE-AB52-35B47D0FB073}" srcOrd="0" destOrd="0" parTransId="{16E63F90-71A1-465C-B6C2-C46BC10C0651}" sibTransId="{5C57E664-272C-4114-A964-E25B1C692F84}"/>
    <dgm:cxn modelId="{8ABE3DE3-B4C6-408F-8CF3-5946D8883785}" srcId="{BF4DCF94-9EBF-4D41-8C0E-4F0AF80D35AF}" destId="{D0069DB3-537B-46EE-8B5A-44EA7CC0B5B8}" srcOrd="1" destOrd="0" parTransId="{406FBC1C-A4AF-4E7E-8042-9A3BD9B7D9ED}" sibTransId="{093B5C51-2CE8-480A-AE84-A6042F39EFE9}"/>
    <dgm:cxn modelId="{BE65C8BB-A794-483D-90A4-7A2F0584B81F}" type="presParOf" srcId="{6AA2DB8F-EB88-4BC0-8FF7-31C15C9E65DE}" destId="{ED7FC103-FD89-40F4-A850-39FC1F61DD08}" srcOrd="0" destOrd="0" presId="urn:microsoft.com/office/officeart/2018/2/layout/IconVerticalSolidList"/>
    <dgm:cxn modelId="{BE830613-E7F3-47FE-BFAA-5A4B0B5C487A}" type="presParOf" srcId="{ED7FC103-FD89-40F4-A850-39FC1F61DD08}" destId="{DF90D573-7906-4D58-B6BC-9459629E588A}" srcOrd="0" destOrd="0" presId="urn:microsoft.com/office/officeart/2018/2/layout/IconVerticalSolidList"/>
    <dgm:cxn modelId="{837A867A-0F86-44D1-897C-2E2373CE6A59}" type="presParOf" srcId="{ED7FC103-FD89-40F4-A850-39FC1F61DD08}" destId="{8AE0A74C-4E65-4CB3-ACFE-E89CAA96B6D2}" srcOrd="1" destOrd="0" presId="urn:microsoft.com/office/officeart/2018/2/layout/IconVerticalSolidList"/>
    <dgm:cxn modelId="{A0F053B5-897C-49EA-A6B4-FCB769F398C6}" type="presParOf" srcId="{ED7FC103-FD89-40F4-A850-39FC1F61DD08}" destId="{23949AC8-3575-43E0-AB09-311D0BD933B4}" srcOrd="2" destOrd="0" presId="urn:microsoft.com/office/officeart/2018/2/layout/IconVerticalSolidList"/>
    <dgm:cxn modelId="{F7AEF462-0A00-47AF-A90F-389045A33148}" type="presParOf" srcId="{ED7FC103-FD89-40F4-A850-39FC1F61DD08}" destId="{07F82386-711C-47B3-962C-F450CF2EA2B7}" srcOrd="3" destOrd="0" presId="urn:microsoft.com/office/officeart/2018/2/layout/IconVerticalSolidList"/>
    <dgm:cxn modelId="{72B6623F-7F9A-4A6D-A176-3AE1D59E339A}" type="presParOf" srcId="{6AA2DB8F-EB88-4BC0-8FF7-31C15C9E65DE}" destId="{6BE2A2DF-BF4D-4FFA-86A8-6F0E5C1740CC}" srcOrd="1" destOrd="0" presId="urn:microsoft.com/office/officeart/2018/2/layout/IconVerticalSolidList"/>
    <dgm:cxn modelId="{51B0DF2B-214C-4528-9C63-90FBBF49CC7A}" type="presParOf" srcId="{6AA2DB8F-EB88-4BC0-8FF7-31C15C9E65DE}" destId="{B9EAEA4A-DA3B-4B72-A56D-BDECD18A104B}" srcOrd="2" destOrd="0" presId="urn:microsoft.com/office/officeart/2018/2/layout/IconVerticalSolidList"/>
    <dgm:cxn modelId="{331FEBE1-732F-4EF5-A2F9-35D9984EC779}" type="presParOf" srcId="{B9EAEA4A-DA3B-4B72-A56D-BDECD18A104B}" destId="{F70694CB-0C5D-493D-97D5-80DB436C4FD4}" srcOrd="0" destOrd="0" presId="urn:microsoft.com/office/officeart/2018/2/layout/IconVerticalSolidList"/>
    <dgm:cxn modelId="{A8D0586A-3B7E-490E-84B2-42DDACF593B7}" type="presParOf" srcId="{B9EAEA4A-DA3B-4B72-A56D-BDECD18A104B}" destId="{4F71C3EF-B69A-4EB6-AA14-F9C347BEF323}" srcOrd="1" destOrd="0" presId="urn:microsoft.com/office/officeart/2018/2/layout/IconVerticalSolidList"/>
    <dgm:cxn modelId="{D5F27D7C-6210-4CB3-9D50-EEEDA661761E}" type="presParOf" srcId="{B9EAEA4A-DA3B-4B72-A56D-BDECD18A104B}" destId="{1B035C28-1A6F-440E-BF68-9408ECD7F2C4}" srcOrd="2" destOrd="0" presId="urn:microsoft.com/office/officeart/2018/2/layout/IconVerticalSolidList"/>
    <dgm:cxn modelId="{B7E81A36-94A2-4DFB-8072-5DB098382B25}" type="presParOf" srcId="{B9EAEA4A-DA3B-4B72-A56D-BDECD18A104B}" destId="{78390CA1-69EB-4E6B-B2D6-6E923CB35B07}" srcOrd="3" destOrd="0" presId="urn:microsoft.com/office/officeart/2018/2/layout/IconVerticalSolidList"/>
    <dgm:cxn modelId="{80E63366-903F-48AB-B6A0-77DE06A9DD8D}" type="presParOf" srcId="{6AA2DB8F-EB88-4BC0-8FF7-31C15C9E65DE}" destId="{61337ACC-9B00-429D-9202-80C461622BA2}" srcOrd="3" destOrd="0" presId="urn:microsoft.com/office/officeart/2018/2/layout/IconVerticalSolidList"/>
    <dgm:cxn modelId="{75CF444C-17B8-4CAA-B7F8-89211D22D15A}" type="presParOf" srcId="{6AA2DB8F-EB88-4BC0-8FF7-31C15C9E65DE}" destId="{885281BC-BB56-41E5-8AE9-97F62D1D036D}" srcOrd="4" destOrd="0" presId="urn:microsoft.com/office/officeart/2018/2/layout/IconVerticalSolidList"/>
    <dgm:cxn modelId="{248123F7-528A-45C6-868D-2323800E701C}" type="presParOf" srcId="{885281BC-BB56-41E5-8AE9-97F62D1D036D}" destId="{21A02803-C9B8-47BA-9EA3-0956AD688112}" srcOrd="0" destOrd="0" presId="urn:microsoft.com/office/officeart/2018/2/layout/IconVerticalSolidList"/>
    <dgm:cxn modelId="{9BB2F878-9653-4D2B-B3E5-9FC7086BEDEB}" type="presParOf" srcId="{885281BC-BB56-41E5-8AE9-97F62D1D036D}" destId="{2790621E-F5AE-4829-AC01-DF2708DAF1DF}" srcOrd="1" destOrd="0" presId="urn:microsoft.com/office/officeart/2018/2/layout/IconVerticalSolidList"/>
    <dgm:cxn modelId="{797AE4A3-9352-4D5F-BF29-066ACD04BA9C}" type="presParOf" srcId="{885281BC-BB56-41E5-8AE9-97F62D1D036D}" destId="{CEA41BCF-A09C-49A3-9603-4825B04FF710}" srcOrd="2" destOrd="0" presId="urn:microsoft.com/office/officeart/2018/2/layout/IconVerticalSolidList"/>
    <dgm:cxn modelId="{88D85A0E-5FAD-4802-A5C6-717290C03167}" type="presParOf" srcId="{885281BC-BB56-41E5-8AE9-97F62D1D036D}" destId="{91D2153D-6143-4B53-91B5-C6636E9E57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F4DCF94-9EBF-4D41-8C0E-4F0AF80D35A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C36496-0947-4EEE-AB52-35B47D0FB073}">
      <dgm:prSet/>
      <dgm:spPr/>
      <dgm:t>
        <a:bodyPr/>
        <a:lstStyle/>
        <a:p>
          <a:pPr>
            <a:lnSpc>
              <a:spcPct val="100000"/>
            </a:lnSpc>
          </a:pPr>
          <a:r>
            <a:rPr lang="en-US" b="1" i="0" dirty="0"/>
            <a:t>Demographic Understanding:</a:t>
          </a:r>
          <a:r>
            <a:rPr lang="en-US" b="0" i="0" dirty="0"/>
            <a:t> We gained a deeper understanding of Instagram's user demographics, including age groups and geographical regions, which can be used for targeted marketing strategies.</a:t>
          </a:r>
          <a:endParaRPr lang="en-US" dirty="0"/>
        </a:p>
      </dgm:t>
    </dgm:pt>
    <dgm:pt modelId="{16E63F90-71A1-465C-B6C2-C46BC10C0651}" type="parTrans" cxnId="{2E7846E2-7347-44FB-AD22-896FB821E24F}">
      <dgm:prSet/>
      <dgm:spPr/>
      <dgm:t>
        <a:bodyPr/>
        <a:lstStyle/>
        <a:p>
          <a:endParaRPr lang="en-US"/>
        </a:p>
      </dgm:t>
    </dgm:pt>
    <dgm:pt modelId="{5C57E664-272C-4114-A964-E25B1C692F84}" type="sibTrans" cxnId="{2E7846E2-7347-44FB-AD22-896FB821E24F}">
      <dgm:prSet/>
      <dgm:spPr/>
      <dgm:t>
        <a:bodyPr/>
        <a:lstStyle/>
        <a:p>
          <a:endParaRPr lang="en-US"/>
        </a:p>
      </dgm:t>
    </dgm:pt>
    <dgm:pt modelId="{5BED3CFE-3D7F-40CD-B210-AECC2C7B82BB}">
      <dgm:prSet/>
      <dgm:spPr/>
      <dgm:t>
        <a:bodyPr/>
        <a:lstStyle/>
        <a:p>
          <a:pPr>
            <a:lnSpc>
              <a:spcPct val="100000"/>
            </a:lnSpc>
          </a:pPr>
          <a:r>
            <a:rPr lang="en-US" b="1" i="0"/>
            <a:t>User Behavior Patterns:</a:t>
          </a:r>
          <a:r>
            <a:rPr lang="en-US" b="0" i="0"/>
            <a:t> By analyzing user-generated hashtags and patterns of engagement, we uncovered valuable insights into user behavior and interests.</a:t>
          </a:r>
        </a:p>
      </dgm:t>
    </dgm:pt>
    <dgm:pt modelId="{CBE5C252-954D-4BAB-854E-A428BD48915E}" type="parTrans" cxnId="{049959DB-456E-4DDC-99FA-756804D6E8FC}">
      <dgm:prSet/>
      <dgm:spPr/>
      <dgm:t>
        <a:bodyPr/>
        <a:lstStyle/>
        <a:p>
          <a:endParaRPr lang="en-IN"/>
        </a:p>
      </dgm:t>
    </dgm:pt>
    <dgm:pt modelId="{5D466749-7261-40BE-989C-6D9A45B6C01E}" type="sibTrans" cxnId="{049959DB-456E-4DDC-99FA-756804D6E8FC}">
      <dgm:prSet/>
      <dgm:spPr/>
      <dgm:t>
        <a:bodyPr/>
        <a:lstStyle/>
        <a:p>
          <a:endParaRPr lang="en-IN"/>
        </a:p>
      </dgm:t>
    </dgm:pt>
    <dgm:pt modelId="{FC588221-F337-4B2B-96CC-C9D9F5633333}">
      <dgm:prSet/>
      <dgm:spPr/>
      <dgm:t>
        <a:bodyPr/>
        <a:lstStyle/>
        <a:p>
          <a:pPr>
            <a:lnSpc>
              <a:spcPct val="100000"/>
            </a:lnSpc>
          </a:pPr>
          <a:r>
            <a:rPr lang="en-US" b="1" i="0"/>
            <a:t>Data-Driven Decision Support:</a:t>
          </a:r>
          <a:r>
            <a:rPr lang="en-US" b="0" i="0"/>
            <a:t> The insights generated from the analysis can be used by various teams within Instagram, including marketing, product development, and app optimization, to make data-driven decisions.</a:t>
          </a:r>
        </a:p>
      </dgm:t>
    </dgm:pt>
    <dgm:pt modelId="{C427F359-A47E-470E-92B3-D407AD3C654B}" type="parTrans" cxnId="{8257852B-F8BF-439B-AF40-8BEE374EA001}">
      <dgm:prSet/>
      <dgm:spPr/>
      <dgm:t>
        <a:bodyPr/>
        <a:lstStyle/>
        <a:p>
          <a:endParaRPr lang="en-IN"/>
        </a:p>
      </dgm:t>
    </dgm:pt>
    <dgm:pt modelId="{B554E613-564A-4DFA-9C66-87CD74794FE2}" type="sibTrans" cxnId="{8257852B-F8BF-439B-AF40-8BEE374EA001}">
      <dgm:prSet/>
      <dgm:spPr/>
      <dgm:t>
        <a:bodyPr/>
        <a:lstStyle/>
        <a:p>
          <a:endParaRPr lang="en-IN"/>
        </a:p>
      </dgm:t>
    </dgm:pt>
    <dgm:pt modelId="{6AA2DB8F-EB88-4BC0-8FF7-31C15C9E65DE}" type="pres">
      <dgm:prSet presAssocID="{BF4DCF94-9EBF-4D41-8C0E-4F0AF80D35AF}" presName="root" presStyleCnt="0">
        <dgm:presLayoutVars>
          <dgm:dir/>
          <dgm:resizeHandles val="exact"/>
        </dgm:presLayoutVars>
      </dgm:prSet>
      <dgm:spPr/>
    </dgm:pt>
    <dgm:pt modelId="{ED7FC103-FD89-40F4-A850-39FC1F61DD08}" type="pres">
      <dgm:prSet presAssocID="{19C36496-0947-4EEE-AB52-35B47D0FB073}" presName="compNode" presStyleCnt="0"/>
      <dgm:spPr/>
    </dgm:pt>
    <dgm:pt modelId="{DF90D573-7906-4D58-B6BC-9459629E588A}" type="pres">
      <dgm:prSet presAssocID="{19C36496-0947-4EEE-AB52-35B47D0FB073}" presName="bgRect" presStyleLbl="bgShp" presStyleIdx="0" presStyleCnt="3"/>
      <dgm:spPr/>
    </dgm:pt>
    <dgm:pt modelId="{8AE0A74C-4E65-4CB3-ACFE-E89CAA96B6D2}" type="pres">
      <dgm:prSet presAssocID="{19C36496-0947-4EEE-AB52-35B47D0FB0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w"/>
        </a:ext>
      </dgm:extLst>
    </dgm:pt>
    <dgm:pt modelId="{23949AC8-3575-43E0-AB09-311D0BD933B4}" type="pres">
      <dgm:prSet presAssocID="{19C36496-0947-4EEE-AB52-35B47D0FB073}" presName="spaceRect" presStyleCnt="0"/>
      <dgm:spPr/>
    </dgm:pt>
    <dgm:pt modelId="{07F82386-711C-47B3-962C-F450CF2EA2B7}" type="pres">
      <dgm:prSet presAssocID="{19C36496-0947-4EEE-AB52-35B47D0FB073}" presName="parTx" presStyleLbl="revTx" presStyleIdx="0" presStyleCnt="3">
        <dgm:presLayoutVars>
          <dgm:chMax val="0"/>
          <dgm:chPref val="0"/>
        </dgm:presLayoutVars>
      </dgm:prSet>
      <dgm:spPr/>
    </dgm:pt>
    <dgm:pt modelId="{6BE2A2DF-BF4D-4FFA-86A8-6F0E5C1740CC}" type="pres">
      <dgm:prSet presAssocID="{5C57E664-272C-4114-A964-E25B1C692F84}" presName="sibTrans" presStyleCnt="0"/>
      <dgm:spPr/>
    </dgm:pt>
    <dgm:pt modelId="{52791D18-86D8-43EF-AF10-A56EF2B6D46F}" type="pres">
      <dgm:prSet presAssocID="{5BED3CFE-3D7F-40CD-B210-AECC2C7B82BB}" presName="compNode" presStyleCnt="0"/>
      <dgm:spPr/>
    </dgm:pt>
    <dgm:pt modelId="{B9F49237-D4D0-4A79-9ED7-9FD3AE616A44}" type="pres">
      <dgm:prSet presAssocID="{5BED3CFE-3D7F-40CD-B210-AECC2C7B82BB}" presName="bgRect" presStyleLbl="bgShp" presStyleIdx="1" presStyleCnt="3"/>
      <dgm:spPr/>
    </dgm:pt>
    <dgm:pt modelId="{EE67AE2E-3084-4266-AFE5-2072AC4EDD46}" type="pres">
      <dgm:prSet presAssocID="{5BED3CFE-3D7F-40CD-B210-AECC2C7B82BB}" presName="iconRect" presStyleLbl="node1" presStyleIdx="1" presStyleCnt="3"/>
      <dgm:spPr/>
    </dgm:pt>
    <dgm:pt modelId="{703052E0-1D8F-4E66-A8EA-9BF9AF9D8011}" type="pres">
      <dgm:prSet presAssocID="{5BED3CFE-3D7F-40CD-B210-AECC2C7B82BB}" presName="spaceRect" presStyleCnt="0"/>
      <dgm:spPr/>
    </dgm:pt>
    <dgm:pt modelId="{23C68FD4-A409-4B6E-A1D4-D9642B5575F5}" type="pres">
      <dgm:prSet presAssocID="{5BED3CFE-3D7F-40CD-B210-AECC2C7B82BB}" presName="parTx" presStyleLbl="revTx" presStyleIdx="1" presStyleCnt="3">
        <dgm:presLayoutVars>
          <dgm:chMax val="0"/>
          <dgm:chPref val="0"/>
        </dgm:presLayoutVars>
      </dgm:prSet>
      <dgm:spPr/>
    </dgm:pt>
    <dgm:pt modelId="{F86EC4B2-DB95-42F4-B5E7-9C65B59D622C}" type="pres">
      <dgm:prSet presAssocID="{5D466749-7261-40BE-989C-6D9A45B6C01E}" presName="sibTrans" presStyleCnt="0"/>
      <dgm:spPr/>
    </dgm:pt>
    <dgm:pt modelId="{7AF0A1B3-DCFE-41AA-A295-080CFA45F36C}" type="pres">
      <dgm:prSet presAssocID="{FC588221-F337-4B2B-96CC-C9D9F5633333}" presName="compNode" presStyleCnt="0"/>
      <dgm:spPr/>
    </dgm:pt>
    <dgm:pt modelId="{4A28ED21-30EF-428E-9AC6-EE99C8E9F360}" type="pres">
      <dgm:prSet presAssocID="{FC588221-F337-4B2B-96CC-C9D9F5633333}" presName="bgRect" presStyleLbl="bgShp" presStyleIdx="2" presStyleCnt="3"/>
      <dgm:spPr/>
    </dgm:pt>
    <dgm:pt modelId="{3FFFCFC8-214A-4B52-A853-CBAF91D5D4C9}" type="pres">
      <dgm:prSet presAssocID="{FC588221-F337-4B2B-96CC-C9D9F5633333}" presName="iconRect" presStyleLbl="node1" presStyleIdx="2" presStyleCnt="3"/>
      <dgm:spPr/>
    </dgm:pt>
    <dgm:pt modelId="{142E2C3F-4F04-41AA-8DDD-1B583B668226}" type="pres">
      <dgm:prSet presAssocID="{FC588221-F337-4B2B-96CC-C9D9F5633333}" presName="spaceRect" presStyleCnt="0"/>
      <dgm:spPr/>
    </dgm:pt>
    <dgm:pt modelId="{1478BD3B-80F3-4B0C-ACC6-8F912848BC57}" type="pres">
      <dgm:prSet presAssocID="{FC588221-F337-4B2B-96CC-C9D9F5633333}" presName="parTx" presStyleLbl="revTx" presStyleIdx="2" presStyleCnt="3">
        <dgm:presLayoutVars>
          <dgm:chMax val="0"/>
          <dgm:chPref val="0"/>
        </dgm:presLayoutVars>
      </dgm:prSet>
      <dgm:spPr/>
    </dgm:pt>
  </dgm:ptLst>
  <dgm:cxnLst>
    <dgm:cxn modelId="{0253A413-9CBE-4107-9C68-CD74679FF57B}" type="presOf" srcId="{BF4DCF94-9EBF-4D41-8C0E-4F0AF80D35AF}" destId="{6AA2DB8F-EB88-4BC0-8FF7-31C15C9E65DE}" srcOrd="0" destOrd="0" presId="urn:microsoft.com/office/officeart/2018/2/layout/IconVerticalSolidList"/>
    <dgm:cxn modelId="{8257852B-F8BF-439B-AF40-8BEE374EA001}" srcId="{BF4DCF94-9EBF-4D41-8C0E-4F0AF80D35AF}" destId="{FC588221-F337-4B2B-96CC-C9D9F5633333}" srcOrd="2" destOrd="0" parTransId="{C427F359-A47E-470E-92B3-D407AD3C654B}" sibTransId="{B554E613-564A-4DFA-9C66-87CD74794FE2}"/>
    <dgm:cxn modelId="{3A57416C-2799-487C-9DAB-9E82785F7113}" type="presOf" srcId="{19C36496-0947-4EEE-AB52-35B47D0FB073}" destId="{07F82386-711C-47B3-962C-F450CF2EA2B7}" srcOrd="0" destOrd="0" presId="urn:microsoft.com/office/officeart/2018/2/layout/IconVerticalSolidList"/>
    <dgm:cxn modelId="{49874E85-9A01-4E48-955D-B7169E15841A}" type="presOf" srcId="{5BED3CFE-3D7F-40CD-B210-AECC2C7B82BB}" destId="{23C68FD4-A409-4B6E-A1D4-D9642B5575F5}" srcOrd="0" destOrd="0" presId="urn:microsoft.com/office/officeart/2018/2/layout/IconVerticalSolidList"/>
    <dgm:cxn modelId="{4C9ABCA4-3A26-4387-A112-F00FCFDB7359}" type="presOf" srcId="{FC588221-F337-4B2B-96CC-C9D9F5633333}" destId="{1478BD3B-80F3-4B0C-ACC6-8F912848BC57}" srcOrd="0" destOrd="0" presId="urn:microsoft.com/office/officeart/2018/2/layout/IconVerticalSolidList"/>
    <dgm:cxn modelId="{049959DB-456E-4DDC-99FA-756804D6E8FC}" srcId="{BF4DCF94-9EBF-4D41-8C0E-4F0AF80D35AF}" destId="{5BED3CFE-3D7F-40CD-B210-AECC2C7B82BB}" srcOrd="1" destOrd="0" parTransId="{CBE5C252-954D-4BAB-854E-A428BD48915E}" sibTransId="{5D466749-7261-40BE-989C-6D9A45B6C01E}"/>
    <dgm:cxn modelId="{2E7846E2-7347-44FB-AD22-896FB821E24F}" srcId="{BF4DCF94-9EBF-4D41-8C0E-4F0AF80D35AF}" destId="{19C36496-0947-4EEE-AB52-35B47D0FB073}" srcOrd="0" destOrd="0" parTransId="{16E63F90-71A1-465C-B6C2-C46BC10C0651}" sibTransId="{5C57E664-272C-4114-A964-E25B1C692F84}"/>
    <dgm:cxn modelId="{BE65C8BB-A794-483D-90A4-7A2F0584B81F}" type="presParOf" srcId="{6AA2DB8F-EB88-4BC0-8FF7-31C15C9E65DE}" destId="{ED7FC103-FD89-40F4-A850-39FC1F61DD08}" srcOrd="0" destOrd="0" presId="urn:microsoft.com/office/officeart/2018/2/layout/IconVerticalSolidList"/>
    <dgm:cxn modelId="{BE830613-E7F3-47FE-BFAA-5A4B0B5C487A}" type="presParOf" srcId="{ED7FC103-FD89-40F4-A850-39FC1F61DD08}" destId="{DF90D573-7906-4D58-B6BC-9459629E588A}" srcOrd="0" destOrd="0" presId="urn:microsoft.com/office/officeart/2018/2/layout/IconVerticalSolidList"/>
    <dgm:cxn modelId="{837A867A-0F86-44D1-897C-2E2373CE6A59}" type="presParOf" srcId="{ED7FC103-FD89-40F4-A850-39FC1F61DD08}" destId="{8AE0A74C-4E65-4CB3-ACFE-E89CAA96B6D2}" srcOrd="1" destOrd="0" presId="urn:microsoft.com/office/officeart/2018/2/layout/IconVerticalSolidList"/>
    <dgm:cxn modelId="{A0F053B5-897C-49EA-A6B4-FCB769F398C6}" type="presParOf" srcId="{ED7FC103-FD89-40F4-A850-39FC1F61DD08}" destId="{23949AC8-3575-43E0-AB09-311D0BD933B4}" srcOrd="2" destOrd="0" presId="urn:microsoft.com/office/officeart/2018/2/layout/IconVerticalSolidList"/>
    <dgm:cxn modelId="{F7AEF462-0A00-47AF-A90F-389045A33148}" type="presParOf" srcId="{ED7FC103-FD89-40F4-A850-39FC1F61DD08}" destId="{07F82386-711C-47B3-962C-F450CF2EA2B7}" srcOrd="3" destOrd="0" presId="urn:microsoft.com/office/officeart/2018/2/layout/IconVerticalSolidList"/>
    <dgm:cxn modelId="{72B6623F-7F9A-4A6D-A176-3AE1D59E339A}" type="presParOf" srcId="{6AA2DB8F-EB88-4BC0-8FF7-31C15C9E65DE}" destId="{6BE2A2DF-BF4D-4FFA-86A8-6F0E5C1740CC}" srcOrd="1" destOrd="0" presId="urn:microsoft.com/office/officeart/2018/2/layout/IconVerticalSolidList"/>
    <dgm:cxn modelId="{82E29169-79BD-42AB-8D4B-CEE61727EB06}" type="presParOf" srcId="{6AA2DB8F-EB88-4BC0-8FF7-31C15C9E65DE}" destId="{52791D18-86D8-43EF-AF10-A56EF2B6D46F}" srcOrd="2" destOrd="0" presId="urn:microsoft.com/office/officeart/2018/2/layout/IconVerticalSolidList"/>
    <dgm:cxn modelId="{C0BC9269-2F48-43DA-8279-DAE0BABB0F9C}" type="presParOf" srcId="{52791D18-86D8-43EF-AF10-A56EF2B6D46F}" destId="{B9F49237-D4D0-4A79-9ED7-9FD3AE616A44}" srcOrd="0" destOrd="0" presId="urn:microsoft.com/office/officeart/2018/2/layout/IconVerticalSolidList"/>
    <dgm:cxn modelId="{6EFAECC2-A29F-4646-A521-E47BCDD5C269}" type="presParOf" srcId="{52791D18-86D8-43EF-AF10-A56EF2B6D46F}" destId="{EE67AE2E-3084-4266-AFE5-2072AC4EDD46}" srcOrd="1" destOrd="0" presId="urn:microsoft.com/office/officeart/2018/2/layout/IconVerticalSolidList"/>
    <dgm:cxn modelId="{09FC0655-09C0-450A-ABBB-2E3B46344FF7}" type="presParOf" srcId="{52791D18-86D8-43EF-AF10-A56EF2B6D46F}" destId="{703052E0-1D8F-4E66-A8EA-9BF9AF9D8011}" srcOrd="2" destOrd="0" presId="urn:microsoft.com/office/officeart/2018/2/layout/IconVerticalSolidList"/>
    <dgm:cxn modelId="{45560B7D-F6EF-451A-8680-432A8B528516}" type="presParOf" srcId="{52791D18-86D8-43EF-AF10-A56EF2B6D46F}" destId="{23C68FD4-A409-4B6E-A1D4-D9642B5575F5}" srcOrd="3" destOrd="0" presId="urn:microsoft.com/office/officeart/2018/2/layout/IconVerticalSolidList"/>
    <dgm:cxn modelId="{3776DF0D-F682-4AEF-BB42-3BF0493848E4}" type="presParOf" srcId="{6AA2DB8F-EB88-4BC0-8FF7-31C15C9E65DE}" destId="{F86EC4B2-DB95-42F4-B5E7-9C65B59D622C}" srcOrd="3" destOrd="0" presId="urn:microsoft.com/office/officeart/2018/2/layout/IconVerticalSolidList"/>
    <dgm:cxn modelId="{AFD6C4C0-2399-4F06-8FB1-38FE6BDD3E9F}" type="presParOf" srcId="{6AA2DB8F-EB88-4BC0-8FF7-31C15C9E65DE}" destId="{7AF0A1B3-DCFE-41AA-A295-080CFA45F36C}" srcOrd="4" destOrd="0" presId="urn:microsoft.com/office/officeart/2018/2/layout/IconVerticalSolidList"/>
    <dgm:cxn modelId="{D6D50F73-1CBF-43BA-82EB-E20F5BA4F2BC}" type="presParOf" srcId="{7AF0A1B3-DCFE-41AA-A295-080CFA45F36C}" destId="{4A28ED21-30EF-428E-9AC6-EE99C8E9F360}" srcOrd="0" destOrd="0" presId="urn:microsoft.com/office/officeart/2018/2/layout/IconVerticalSolidList"/>
    <dgm:cxn modelId="{CF3762C3-1F17-4B55-AEA1-58A41D7FEE19}" type="presParOf" srcId="{7AF0A1B3-DCFE-41AA-A295-080CFA45F36C}" destId="{3FFFCFC8-214A-4B52-A853-CBAF91D5D4C9}" srcOrd="1" destOrd="0" presId="urn:microsoft.com/office/officeart/2018/2/layout/IconVerticalSolidList"/>
    <dgm:cxn modelId="{A3A1171C-ACEA-4626-B151-FA7071440403}" type="presParOf" srcId="{7AF0A1B3-DCFE-41AA-A295-080CFA45F36C}" destId="{142E2C3F-4F04-41AA-8DDD-1B583B668226}" srcOrd="2" destOrd="0" presId="urn:microsoft.com/office/officeart/2018/2/layout/IconVerticalSolidList"/>
    <dgm:cxn modelId="{1CBB4282-AC5A-4EC9-92A0-DD3248E15C5F}" type="presParOf" srcId="{7AF0A1B3-DCFE-41AA-A295-080CFA45F36C}" destId="{1478BD3B-80F3-4B0C-ACC6-8F912848BC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B319DBD-5922-4297-9E7E-0057F444F39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143614D-804D-422F-AA90-D6FF7EC41FEE}">
      <dgm:prSet/>
      <dgm:spPr/>
      <dgm:t>
        <a:bodyPr/>
        <a:lstStyle/>
        <a:p>
          <a:r>
            <a:rPr lang="en-US" b="1" i="0"/>
            <a:t>Informed Decision-Making:</a:t>
          </a:r>
          <a:r>
            <a:rPr lang="en-US" b="0" i="0"/>
            <a:t> The insights derived from the analysis provide a data-driven foundation for decision-making. Teams at Instagram can now make informed choices regarding marketing strategies, product feature development, and user experience improvements.</a:t>
          </a:r>
          <a:endParaRPr lang="en-US"/>
        </a:p>
      </dgm:t>
    </dgm:pt>
    <dgm:pt modelId="{6C08DE58-97D7-45EF-BCAD-DF6916093592}" type="parTrans" cxnId="{189D141B-4047-44FF-ACA8-41527F2EDEFB}">
      <dgm:prSet/>
      <dgm:spPr/>
      <dgm:t>
        <a:bodyPr/>
        <a:lstStyle/>
        <a:p>
          <a:endParaRPr lang="en-US"/>
        </a:p>
      </dgm:t>
    </dgm:pt>
    <dgm:pt modelId="{EB5D32DC-E96C-4A6A-938C-39E9388157DE}" type="sibTrans" cxnId="{189D141B-4047-44FF-ACA8-41527F2EDEFB}">
      <dgm:prSet/>
      <dgm:spPr/>
      <dgm:t>
        <a:bodyPr/>
        <a:lstStyle/>
        <a:p>
          <a:pPr>
            <a:lnSpc>
              <a:spcPct val="100000"/>
            </a:lnSpc>
          </a:pPr>
          <a:endParaRPr lang="en-US"/>
        </a:p>
      </dgm:t>
    </dgm:pt>
    <dgm:pt modelId="{3A94CEFA-AF2D-4CB7-A6FE-E5C36A874D2D}">
      <dgm:prSet/>
      <dgm:spPr/>
      <dgm:t>
        <a:bodyPr/>
        <a:lstStyle/>
        <a:p>
          <a:r>
            <a:rPr lang="en-US" b="1" i="0"/>
            <a:t>Enhanced User Experience:</a:t>
          </a:r>
          <a:r>
            <a:rPr lang="en-US" b="0" i="0"/>
            <a:t> By understanding user preferences and behaviors, Instagram can tailor its platform to better meet the needs of its diverse user base. This can lead to increased user satisfaction and retention.</a:t>
          </a:r>
          <a:endParaRPr lang="en-US"/>
        </a:p>
      </dgm:t>
    </dgm:pt>
    <dgm:pt modelId="{F0B630DA-60AA-4C65-9EDD-85F45083828C}" type="parTrans" cxnId="{BBBD64CF-727E-4D2B-A03D-83B1C916639E}">
      <dgm:prSet/>
      <dgm:spPr/>
      <dgm:t>
        <a:bodyPr/>
        <a:lstStyle/>
        <a:p>
          <a:endParaRPr lang="en-US"/>
        </a:p>
      </dgm:t>
    </dgm:pt>
    <dgm:pt modelId="{78D826DE-52BE-4575-A65C-ECCF39F9B9FC}" type="sibTrans" cxnId="{BBBD64CF-727E-4D2B-A03D-83B1C916639E}">
      <dgm:prSet/>
      <dgm:spPr/>
      <dgm:t>
        <a:bodyPr/>
        <a:lstStyle/>
        <a:p>
          <a:pPr>
            <a:lnSpc>
              <a:spcPct val="100000"/>
            </a:lnSpc>
          </a:pPr>
          <a:endParaRPr lang="en-US"/>
        </a:p>
      </dgm:t>
    </dgm:pt>
    <dgm:pt modelId="{0D9CBC4F-5DF6-41A6-93E6-3E216B62E40B}">
      <dgm:prSet/>
      <dgm:spPr/>
      <dgm:t>
        <a:bodyPr/>
        <a:lstStyle/>
        <a:p>
          <a:r>
            <a:rPr lang="en-US" b="1" i="0"/>
            <a:t>Targeted Marketing:</a:t>
          </a:r>
          <a:r>
            <a:rPr lang="en-US" b="0" i="0"/>
            <a:t> The demographic insights allow the marketing team to create more targeted and effective campaigns. This can result in improved engagement and conversion rates for advertisers on the platform.</a:t>
          </a:r>
          <a:endParaRPr lang="en-US"/>
        </a:p>
      </dgm:t>
    </dgm:pt>
    <dgm:pt modelId="{42DA11F3-1798-4199-842B-53CC48C7ADF8}" type="parTrans" cxnId="{5B6C8BCB-75DB-4D2F-AE2B-7EC2A847188F}">
      <dgm:prSet/>
      <dgm:spPr/>
      <dgm:t>
        <a:bodyPr/>
        <a:lstStyle/>
        <a:p>
          <a:endParaRPr lang="en-US"/>
        </a:p>
      </dgm:t>
    </dgm:pt>
    <dgm:pt modelId="{C422FD62-E0C3-4BD3-97EA-CB7E89DBA435}" type="sibTrans" cxnId="{5B6C8BCB-75DB-4D2F-AE2B-7EC2A847188F}">
      <dgm:prSet/>
      <dgm:spPr/>
      <dgm:t>
        <a:bodyPr/>
        <a:lstStyle/>
        <a:p>
          <a:endParaRPr lang="en-US"/>
        </a:p>
      </dgm:t>
    </dgm:pt>
    <dgm:pt modelId="{BF5E3DB1-8F4E-41BF-8CD1-C0D07685B4C6}" type="pres">
      <dgm:prSet presAssocID="{0B319DBD-5922-4297-9E7E-0057F444F39E}" presName="linear" presStyleCnt="0">
        <dgm:presLayoutVars>
          <dgm:animLvl val="lvl"/>
          <dgm:resizeHandles val="exact"/>
        </dgm:presLayoutVars>
      </dgm:prSet>
      <dgm:spPr/>
    </dgm:pt>
    <dgm:pt modelId="{36AE7E57-EC7E-4054-A7FE-351C4E3414EB}" type="pres">
      <dgm:prSet presAssocID="{D143614D-804D-422F-AA90-D6FF7EC41FEE}" presName="parentText" presStyleLbl="node1" presStyleIdx="0" presStyleCnt="3">
        <dgm:presLayoutVars>
          <dgm:chMax val="0"/>
          <dgm:bulletEnabled val="1"/>
        </dgm:presLayoutVars>
      </dgm:prSet>
      <dgm:spPr/>
    </dgm:pt>
    <dgm:pt modelId="{6E5F33CE-17FB-4808-A048-40AA76CDD68A}" type="pres">
      <dgm:prSet presAssocID="{EB5D32DC-E96C-4A6A-938C-39E9388157DE}" presName="spacer" presStyleCnt="0"/>
      <dgm:spPr/>
    </dgm:pt>
    <dgm:pt modelId="{091F198B-477D-4690-A401-FF9AF2687D3A}" type="pres">
      <dgm:prSet presAssocID="{3A94CEFA-AF2D-4CB7-A6FE-E5C36A874D2D}" presName="parentText" presStyleLbl="node1" presStyleIdx="1" presStyleCnt="3">
        <dgm:presLayoutVars>
          <dgm:chMax val="0"/>
          <dgm:bulletEnabled val="1"/>
        </dgm:presLayoutVars>
      </dgm:prSet>
      <dgm:spPr/>
    </dgm:pt>
    <dgm:pt modelId="{B853D2EF-9762-49DF-9DB6-FBAE74ABB354}" type="pres">
      <dgm:prSet presAssocID="{78D826DE-52BE-4575-A65C-ECCF39F9B9FC}" presName="spacer" presStyleCnt="0"/>
      <dgm:spPr/>
    </dgm:pt>
    <dgm:pt modelId="{28BC0B2D-6E69-43C3-8EED-BF3CC56595EB}" type="pres">
      <dgm:prSet presAssocID="{0D9CBC4F-5DF6-41A6-93E6-3E216B62E40B}" presName="parentText" presStyleLbl="node1" presStyleIdx="2" presStyleCnt="3">
        <dgm:presLayoutVars>
          <dgm:chMax val="0"/>
          <dgm:bulletEnabled val="1"/>
        </dgm:presLayoutVars>
      </dgm:prSet>
      <dgm:spPr/>
    </dgm:pt>
  </dgm:ptLst>
  <dgm:cxnLst>
    <dgm:cxn modelId="{189D141B-4047-44FF-ACA8-41527F2EDEFB}" srcId="{0B319DBD-5922-4297-9E7E-0057F444F39E}" destId="{D143614D-804D-422F-AA90-D6FF7EC41FEE}" srcOrd="0" destOrd="0" parTransId="{6C08DE58-97D7-45EF-BCAD-DF6916093592}" sibTransId="{EB5D32DC-E96C-4A6A-938C-39E9388157DE}"/>
    <dgm:cxn modelId="{569A7021-269B-4DA3-8CCB-F2177F6355FD}" type="presOf" srcId="{3A94CEFA-AF2D-4CB7-A6FE-E5C36A874D2D}" destId="{091F198B-477D-4690-A401-FF9AF2687D3A}" srcOrd="0" destOrd="0" presId="urn:microsoft.com/office/officeart/2005/8/layout/vList2"/>
    <dgm:cxn modelId="{BD8D65BF-2299-4D9A-8684-A99CF5688228}" type="presOf" srcId="{0B319DBD-5922-4297-9E7E-0057F444F39E}" destId="{BF5E3DB1-8F4E-41BF-8CD1-C0D07685B4C6}" srcOrd="0" destOrd="0" presId="urn:microsoft.com/office/officeart/2005/8/layout/vList2"/>
    <dgm:cxn modelId="{5B6C8BCB-75DB-4D2F-AE2B-7EC2A847188F}" srcId="{0B319DBD-5922-4297-9E7E-0057F444F39E}" destId="{0D9CBC4F-5DF6-41A6-93E6-3E216B62E40B}" srcOrd="2" destOrd="0" parTransId="{42DA11F3-1798-4199-842B-53CC48C7ADF8}" sibTransId="{C422FD62-E0C3-4BD3-97EA-CB7E89DBA435}"/>
    <dgm:cxn modelId="{9EAC5BCF-8E1D-4B18-B888-B8A4DF7D508E}" type="presOf" srcId="{D143614D-804D-422F-AA90-D6FF7EC41FEE}" destId="{36AE7E57-EC7E-4054-A7FE-351C4E3414EB}" srcOrd="0" destOrd="0" presId="urn:microsoft.com/office/officeart/2005/8/layout/vList2"/>
    <dgm:cxn modelId="{BBBD64CF-727E-4D2B-A03D-83B1C916639E}" srcId="{0B319DBD-5922-4297-9E7E-0057F444F39E}" destId="{3A94CEFA-AF2D-4CB7-A6FE-E5C36A874D2D}" srcOrd="1" destOrd="0" parTransId="{F0B630DA-60AA-4C65-9EDD-85F45083828C}" sibTransId="{78D826DE-52BE-4575-A65C-ECCF39F9B9FC}"/>
    <dgm:cxn modelId="{5DC2C4D8-0CB5-467F-AC4B-AB9F70235901}" type="presOf" srcId="{0D9CBC4F-5DF6-41A6-93E6-3E216B62E40B}" destId="{28BC0B2D-6E69-43C3-8EED-BF3CC56595EB}" srcOrd="0" destOrd="0" presId="urn:microsoft.com/office/officeart/2005/8/layout/vList2"/>
    <dgm:cxn modelId="{14219144-0D52-41A1-A0CD-6D3504CE7DFE}" type="presParOf" srcId="{BF5E3DB1-8F4E-41BF-8CD1-C0D07685B4C6}" destId="{36AE7E57-EC7E-4054-A7FE-351C4E3414EB}" srcOrd="0" destOrd="0" presId="urn:microsoft.com/office/officeart/2005/8/layout/vList2"/>
    <dgm:cxn modelId="{D45B3D0D-035C-421A-9271-02498088CE70}" type="presParOf" srcId="{BF5E3DB1-8F4E-41BF-8CD1-C0D07685B4C6}" destId="{6E5F33CE-17FB-4808-A048-40AA76CDD68A}" srcOrd="1" destOrd="0" presId="urn:microsoft.com/office/officeart/2005/8/layout/vList2"/>
    <dgm:cxn modelId="{5B5A2A39-BC31-40CE-A185-45AF0E299E20}" type="presParOf" srcId="{BF5E3DB1-8F4E-41BF-8CD1-C0D07685B4C6}" destId="{091F198B-477D-4690-A401-FF9AF2687D3A}" srcOrd="2" destOrd="0" presId="urn:microsoft.com/office/officeart/2005/8/layout/vList2"/>
    <dgm:cxn modelId="{09AC7E7E-2F77-4BD2-B9C7-0EF077455C41}" type="presParOf" srcId="{BF5E3DB1-8F4E-41BF-8CD1-C0D07685B4C6}" destId="{B853D2EF-9762-49DF-9DB6-FBAE74ABB354}" srcOrd="3" destOrd="0" presId="urn:microsoft.com/office/officeart/2005/8/layout/vList2"/>
    <dgm:cxn modelId="{E309890E-107F-4BD1-8763-31EADCFD1DDF}" type="presParOf" srcId="{BF5E3DB1-8F4E-41BF-8CD1-C0D07685B4C6}" destId="{28BC0B2D-6E69-43C3-8EED-BF3CC56595E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B319DBD-5922-4297-9E7E-0057F444F39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74F9ADC-9F3B-4277-8271-BCBBEFFADE6E}">
      <dgm:prSet/>
      <dgm:spPr/>
      <dgm:t>
        <a:bodyPr/>
        <a:lstStyle/>
        <a:p>
          <a:pPr>
            <a:buFont typeface="+mj-lt"/>
            <a:buAutoNum type="arabicPeriod"/>
          </a:pPr>
          <a:r>
            <a:rPr lang="en-US" b="1" i="0" dirty="0"/>
            <a:t>Competitive Edge:</a:t>
          </a:r>
          <a:r>
            <a:rPr lang="en-US" b="0" i="0" dirty="0"/>
            <a:t> Instagram's ability to adapt and evolve based on user data insights gives it a competitive edge in the dynamic social media landscape. It ensures that the platform remains relevant and appealing to users.</a:t>
          </a:r>
        </a:p>
      </dgm:t>
    </dgm:pt>
    <dgm:pt modelId="{34C0442B-662A-4B5B-809C-D8DD48593231}" type="parTrans" cxnId="{B4E12923-CE52-4EC2-85DB-187DD9FF2BDA}">
      <dgm:prSet/>
      <dgm:spPr/>
      <dgm:t>
        <a:bodyPr/>
        <a:lstStyle/>
        <a:p>
          <a:endParaRPr lang="en-IN"/>
        </a:p>
      </dgm:t>
    </dgm:pt>
    <dgm:pt modelId="{77F2186C-A1AD-49A6-AB52-981F7E9E22E4}" type="sibTrans" cxnId="{B4E12923-CE52-4EC2-85DB-187DD9FF2BDA}">
      <dgm:prSet/>
      <dgm:spPr/>
      <dgm:t>
        <a:bodyPr/>
        <a:lstStyle/>
        <a:p>
          <a:endParaRPr lang="en-IN"/>
        </a:p>
      </dgm:t>
    </dgm:pt>
    <dgm:pt modelId="{A157C4D1-BF7A-483B-97C4-623466148AFC}">
      <dgm:prSet/>
      <dgm:spPr/>
      <dgm:t>
        <a:bodyPr/>
        <a:lstStyle/>
        <a:p>
          <a:pPr>
            <a:buFont typeface="+mj-lt"/>
            <a:buAutoNum type="arabicPeriod"/>
          </a:pPr>
          <a:r>
            <a:rPr lang="en-US" b="1" i="0" dirty="0"/>
            <a:t>Improved Product Development:</a:t>
          </a:r>
          <a:r>
            <a:rPr lang="en-US" b="0" i="0" dirty="0"/>
            <a:t> Insights into user preferences can guide the development team in prioritizing features and functionalities that are in high demand, enhancing the overall user experience.</a:t>
          </a:r>
        </a:p>
      </dgm:t>
    </dgm:pt>
    <dgm:pt modelId="{85677626-EB04-486E-8D84-2BB9D3E06926}" type="parTrans" cxnId="{9F8EEDC8-D364-461D-9F1D-FFC60C5E87FA}">
      <dgm:prSet/>
      <dgm:spPr/>
      <dgm:t>
        <a:bodyPr/>
        <a:lstStyle/>
        <a:p>
          <a:endParaRPr lang="en-IN"/>
        </a:p>
      </dgm:t>
    </dgm:pt>
    <dgm:pt modelId="{643169AB-0549-453D-8FBE-30FF52C0A202}" type="sibTrans" cxnId="{9F8EEDC8-D364-461D-9F1D-FFC60C5E87FA}">
      <dgm:prSet/>
      <dgm:spPr/>
      <dgm:t>
        <a:bodyPr/>
        <a:lstStyle/>
        <a:p>
          <a:endParaRPr lang="en-IN"/>
        </a:p>
      </dgm:t>
    </dgm:pt>
    <dgm:pt modelId="{4B06A294-0E0B-45FF-B7CF-FEF8FACE299E}">
      <dgm:prSet/>
      <dgm:spPr/>
      <dgm:t>
        <a:bodyPr/>
        <a:lstStyle/>
        <a:p>
          <a:pPr>
            <a:buFont typeface="+mj-lt"/>
            <a:buAutoNum type="arabicPeriod"/>
          </a:pPr>
          <a:r>
            <a:rPr lang="en-US" b="1" i="0"/>
            <a:t>Optimized Content Strategy:</a:t>
          </a:r>
          <a:r>
            <a:rPr lang="en-US" b="0" i="0"/>
            <a:t> Knowing the most active times for user interactions can help content creators and influencers schedule their posts for maximum engagement.</a:t>
          </a:r>
        </a:p>
      </dgm:t>
    </dgm:pt>
    <dgm:pt modelId="{5BCA4CB8-0F6C-4686-91D3-E9AC5D57B8E5}" type="parTrans" cxnId="{66DE1745-AE96-4563-ACF1-78B5180C51A2}">
      <dgm:prSet/>
      <dgm:spPr/>
      <dgm:t>
        <a:bodyPr/>
        <a:lstStyle/>
        <a:p>
          <a:endParaRPr lang="en-IN"/>
        </a:p>
      </dgm:t>
    </dgm:pt>
    <dgm:pt modelId="{4D7F35DE-2585-4CE5-9E5B-C1F819D7C6F3}" type="sibTrans" cxnId="{66DE1745-AE96-4563-ACF1-78B5180C51A2}">
      <dgm:prSet/>
      <dgm:spPr/>
      <dgm:t>
        <a:bodyPr/>
        <a:lstStyle/>
        <a:p>
          <a:endParaRPr lang="en-IN"/>
        </a:p>
      </dgm:t>
    </dgm:pt>
    <dgm:pt modelId="{D5902533-CF99-4FFE-8FDE-577372BB2F16}" type="pres">
      <dgm:prSet presAssocID="{0B319DBD-5922-4297-9E7E-0057F444F39E}" presName="linear" presStyleCnt="0">
        <dgm:presLayoutVars>
          <dgm:animLvl val="lvl"/>
          <dgm:resizeHandles val="exact"/>
        </dgm:presLayoutVars>
      </dgm:prSet>
      <dgm:spPr/>
    </dgm:pt>
    <dgm:pt modelId="{146D6981-97D6-4D62-A618-D16266FD82B7}" type="pres">
      <dgm:prSet presAssocID="{D74F9ADC-9F3B-4277-8271-BCBBEFFADE6E}" presName="parentText" presStyleLbl="node1" presStyleIdx="0" presStyleCnt="3">
        <dgm:presLayoutVars>
          <dgm:chMax val="0"/>
          <dgm:bulletEnabled val="1"/>
        </dgm:presLayoutVars>
      </dgm:prSet>
      <dgm:spPr/>
    </dgm:pt>
    <dgm:pt modelId="{8315D8D4-32B7-4911-897B-9691C2F98C7B}" type="pres">
      <dgm:prSet presAssocID="{77F2186C-A1AD-49A6-AB52-981F7E9E22E4}" presName="spacer" presStyleCnt="0"/>
      <dgm:spPr/>
    </dgm:pt>
    <dgm:pt modelId="{38176821-4367-43EA-AE15-5E4215A8D7AE}" type="pres">
      <dgm:prSet presAssocID="{A157C4D1-BF7A-483B-97C4-623466148AFC}" presName="parentText" presStyleLbl="node1" presStyleIdx="1" presStyleCnt="3">
        <dgm:presLayoutVars>
          <dgm:chMax val="0"/>
          <dgm:bulletEnabled val="1"/>
        </dgm:presLayoutVars>
      </dgm:prSet>
      <dgm:spPr/>
    </dgm:pt>
    <dgm:pt modelId="{0FE98300-7D3E-42E7-8797-596B9ED1C1CE}" type="pres">
      <dgm:prSet presAssocID="{643169AB-0549-453D-8FBE-30FF52C0A202}" presName="spacer" presStyleCnt="0"/>
      <dgm:spPr/>
    </dgm:pt>
    <dgm:pt modelId="{B52A9DA5-1AAB-4A76-A359-EC7F03DE68D1}" type="pres">
      <dgm:prSet presAssocID="{4B06A294-0E0B-45FF-B7CF-FEF8FACE299E}" presName="parentText" presStyleLbl="node1" presStyleIdx="2" presStyleCnt="3">
        <dgm:presLayoutVars>
          <dgm:chMax val="0"/>
          <dgm:bulletEnabled val="1"/>
        </dgm:presLayoutVars>
      </dgm:prSet>
      <dgm:spPr/>
    </dgm:pt>
  </dgm:ptLst>
  <dgm:cxnLst>
    <dgm:cxn modelId="{B4E12923-CE52-4EC2-85DB-187DD9FF2BDA}" srcId="{0B319DBD-5922-4297-9E7E-0057F444F39E}" destId="{D74F9ADC-9F3B-4277-8271-BCBBEFFADE6E}" srcOrd="0" destOrd="0" parTransId="{34C0442B-662A-4B5B-809C-D8DD48593231}" sibTransId="{77F2186C-A1AD-49A6-AB52-981F7E9E22E4}"/>
    <dgm:cxn modelId="{66DE1745-AE96-4563-ACF1-78B5180C51A2}" srcId="{0B319DBD-5922-4297-9E7E-0057F444F39E}" destId="{4B06A294-0E0B-45FF-B7CF-FEF8FACE299E}" srcOrd="2" destOrd="0" parTransId="{5BCA4CB8-0F6C-4686-91D3-E9AC5D57B8E5}" sibTransId="{4D7F35DE-2585-4CE5-9E5B-C1F819D7C6F3}"/>
    <dgm:cxn modelId="{5353174D-D0B8-4A28-9AA7-17A9C79C8256}" type="presOf" srcId="{4B06A294-0E0B-45FF-B7CF-FEF8FACE299E}" destId="{B52A9DA5-1AAB-4A76-A359-EC7F03DE68D1}" srcOrd="0" destOrd="0" presId="urn:microsoft.com/office/officeart/2005/8/layout/vList2"/>
    <dgm:cxn modelId="{9A404A55-9816-414C-9F21-8E1F71BCE381}" type="presOf" srcId="{D74F9ADC-9F3B-4277-8271-BCBBEFFADE6E}" destId="{146D6981-97D6-4D62-A618-D16266FD82B7}" srcOrd="0" destOrd="0" presId="urn:microsoft.com/office/officeart/2005/8/layout/vList2"/>
    <dgm:cxn modelId="{47590B88-669C-4BC8-A70E-3E32D480A199}" type="presOf" srcId="{A157C4D1-BF7A-483B-97C4-623466148AFC}" destId="{38176821-4367-43EA-AE15-5E4215A8D7AE}" srcOrd="0" destOrd="0" presId="urn:microsoft.com/office/officeart/2005/8/layout/vList2"/>
    <dgm:cxn modelId="{9B7386C2-2A82-49BD-A584-633D47672942}" type="presOf" srcId="{0B319DBD-5922-4297-9E7E-0057F444F39E}" destId="{D5902533-CF99-4FFE-8FDE-577372BB2F16}" srcOrd="0" destOrd="0" presId="urn:microsoft.com/office/officeart/2005/8/layout/vList2"/>
    <dgm:cxn modelId="{9F8EEDC8-D364-461D-9F1D-FFC60C5E87FA}" srcId="{0B319DBD-5922-4297-9E7E-0057F444F39E}" destId="{A157C4D1-BF7A-483B-97C4-623466148AFC}" srcOrd="1" destOrd="0" parTransId="{85677626-EB04-486E-8D84-2BB9D3E06926}" sibTransId="{643169AB-0549-453D-8FBE-30FF52C0A202}"/>
    <dgm:cxn modelId="{2C0A937A-57AB-4207-9A1F-3B6478DDB956}" type="presParOf" srcId="{D5902533-CF99-4FFE-8FDE-577372BB2F16}" destId="{146D6981-97D6-4D62-A618-D16266FD82B7}" srcOrd="0" destOrd="0" presId="urn:microsoft.com/office/officeart/2005/8/layout/vList2"/>
    <dgm:cxn modelId="{904A4E04-C7F2-45AF-A6E7-FFC3F73E1A0B}" type="presParOf" srcId="{D5902533-CF99-4FFE-8FDE-577372BB2F16}" destId="{8315D8D4-32B7-4911-897B-9691C2F98C7B}" srcOrd="1" destOrd="0" presId="urn:microsoft.com/office/officeart/2005/8/layout/vList2"/>
    <dgm:cxn modelId="{A59B2D48-5C21-4E98-B00A-D7F7768D8017}" type="presParOf" srcId="{D5902533-CF99-4FFE-8FDE-577372BB2F16}" destId="{38176821-4367-43EA-AE15-5E4215A8D7AE}" srcOrd="2" destOrd="0" presId="urn:microsoft.com/office/officeart/2005/8/layout/vList2"/>
    <dgm:cxn modelId="{84605C50-3E2E-433E-9621-A638461EE1F6}" type="presParOf" srcId="{D5902533-CF99-4FFE-8FDE-577372BB2F16}" destId="{0FE98300-7D3E-42E7-8797-596B9ED1C1CE}" srcOrd="3" destOrd="0" presId="urn:microsoft.com/office/officeart/2005/8/layout/vList2"/>
    <dgm:cxn modelId="{52073EF8-0937-4830-88DC-146491F32824}" type="presParOf" srcId="{D5902533-CF99-4FFE-8FDE-577372BB2F16}" destId="{B52A9DA5-1AAB-4A76-A359-EC7F03DE68D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694150-99C5-4569-B899-CF3D634076F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3991510-2649-486E-8BFA-AECA61E050AB}">
      <dgm:prSet/>
      <dgm:spPr/>
      <dgm:t>
        <a:bodyPr/>
        <a:lstStyle/>
        <a:p>
          <a:pPr>
            <a:defRPr cap="all"/>
          </a:pPr>
          <a:r>
            <a:rPr lang="en-US"/>
            <a:t>Software: MySQL and MySQL Workbench</a:t>
          </a:r>
        </a:p>
      </dgm:t>
    </dgm:pt>
    <dgm:pt modelId="{BBEA4882-6E84-494D-9ECA-3327858614F1}" type="parTrans" cxnId="{956CFB56-C6D3-4034-A3CC-1F6AE75E3BCA}">
      <dgm:prSet/>
      <dgm:spPr/>
      <dgm:t>
        <a:bodyPr/>
        <a:lstStyle/>
        <a:p>
          <a:endParaRPr lang="en-US"/>
        </a:p>
      </dgm:t>
    </dgm:pt>
    <dgm:pt modelId="{D35CDC1A-2A3C-447C-B571-9AB678AF2B19}" type="sibTrans" cxnId="{956CFB56-C6D3-4034-A3CC-1F6AE75E3BCA}">
      <dgm:prSet/>
      <dgm:spPr/>
      <dgm:t>
        <a:bodyPr/>
        <a:lstStyle/>
        <a:p>
          <a:endParaRPr lang="en-US"/>
        </a:p>
      </dgm:t>
    </dgm:pt>
    <dgm:pt modelId="{4CF2D0F7-A06A-4D61-BFD8-2675D3B6A033}">
      <dgm:prSet/>
      <dgm:spPr/>
      <dgm:t>
        <a:bodyPr/>
        <a:lstStyle/>
        <a:p>
          <a:pPr>
            <a:defRPr cap="all"/>
          </a:pPr>
          <a:r>
            <a:rPr lang="en-US"/>
            <a:t>Versions: MySQL version 8.0 and MySQL Workbench version 8.0</a:t>
          </a:r>
        </a:p>
      </dgm:t>
    </dgm:pt>
    <dgm:pt modelId="{44C24B1C-174D-4AC5-9A73-3652331C6B3D}" type="parTrans" cxnId="{693FE892-75AA-4D3B-AE90-C36C7C76B402}">
      <dgm:prSet/>
      <dgm:spPr/>
      <dgm:t>
        <a:bodyPr/>
        <a:lstStyle/>
        <a:p>
          <a:endParaRPr lang="en-US"/>
        </a:p>
      </dgm:t>
    </dgm:pt>
    <dgm:pt modelId="{2458F210-AA95-4EB8-A63D-BE60DB5053E9}" type="sibTrans" cxnId="{693FE892-75AA-4D3B-AE90-C36C7C76B402}">
      <dgm:prSet/>
      <dgm:spPr/>
      <dgm:t>
        <a:bodyPr/>
        <a:lstStyle/>
        <a:p>
          <a:endParaRPr lang="en-US"/>
        </a:p>
      </dgm:t>
    </dgm:pt>
    <dgm:pt modelId="{16526A11-17B5-4D0B-B04B-0269C843605B}" type="pres">
      <dgm:prSet presAssocID="{09694150-99C5-4569-B899-CF3D634076F6}" presName="root" presStyleCnt="0">
        <dgm:presLayoutVars>
          <dgm:dir/>
          <dgm:resizeHandles val="exact"/>
        </dgm:presLayoutVars>
      </dgm:prSet>
      <dgm:spPr/>
    </dgm:pt>
    <dgm:pt modelId="{9ADEF57D-8599-4A26-93C7-320D58E75DE7}" type="pres">
      <dgm:prSet presAssocID="{13991510-2649-486E-8BFA-AECA61E050AB}" presName="compNode" presStyleCnt="0"/>
      <dgm:spPr/>
    </dgm:pt>
    <dgm:pt modelId="{E57342BC-144E-4C4B-86C0-0E8EB8951136}" type="pres">
      <dgm:prSet presAssocID="{13991510-2649-486E-8BFA-AECA61E050AB}" presName="iconBgRect" presStyleLbl="bgShp" presStyleIdx="0" presStyleCnt="2"/>
      <dgm:spPr/>
    </dgm:pt>
    <dgm:pt modelId="{EA3D8C5E-0479-4F92-AFCE-8D28E791FA7F}" type="pres">
      <dgm:prSet presAssocID="{13991510-2649-486E-8BFA-AECA61E050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3AD3F010-1A1B-45CB-A6E6-D7C61466B7E8}" type="pres">
      <dgm:prSet presAssocID="{13991510-2649-486E-8BFA-AECA61E050AB}" presName="spaceRect" presStyleCnt="0"/>
      <dgm:spPr/>
    </dgm:pt>
    <dgm:pt modelId="{DA5D6FD0-4A28-4025-B65B-2AF985C7C008}" type="pres">
      <dgm:prSet presAssocID="{13991510-2649-486E-8BFA-AECA61E050AB}" presName="textRect" presStyleLbl="revTx" presStyleIdx="0" presStyleCnt="2">
        <dgm:presLayoutVars>
          <dgm:chMax val="1"/>
          <dgm:chPref val="1"/>
        </dgm:presLayoutVars>
      </dgm:prSet>
      <dgm:spPr/>
    </dgm:pt>
    <dgm:pt modelId="{AAD294B5-B25E-4AC7-8CB2-4E7F6A5D884B}" type="pres">
      <dgm:prSet presAssocID="{D35CDC1A-2A3C-447C-B571-9AB678AF2B19}" presName="sibTrans" presStyleCnt="0"/>
      <dgm:spPr/>
    </dgm:pt>
    <dgm:pt modelId="{46CA8A71-ECE4-4D85-AA1E-72C67140AFDF}" type="pres">
      <dgm:prSet presAssocID="{4CF2D0F7-A06A-4D61-BFD8-2675D3B6A033}" presName="compNode" presStyleCnt="0"/>
      <dgm:spPr/>
    </dgm:pt>
    <dgm:pt modelId="{C07279D7-4DF3-42DD-96CD-3A2A39D2511A}" type="pres">
      <dgm:prSet presAssocID="{4CF2D0F7-A06A-4D61-BFD8-2675D3B6A033}" presName="iconBgRect" presStyleLbl="bgShp" presStyleIdx="1" presStyleCnt="2"/>
      <dgm:spPr/>
    </dgm:pt>
    <dgm:pt modelId="{483D774A-F7D5-4593-A2D1-4DE59C919E9D}" type="pres">
      <dgm:prSet presAssocID="{4CF2D0F7-A06A-4D61-BFD8-2675D3B6A03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864F352A-A9C1-486E-AE7B-2780F071CFFB}" type="pres">
      <dgm:prSet presAssocID="{4CF2D0F7-A06A-4D61-BFD8-2675D3B6A033}" presName="spaceRect" presStyleCnt="0"/>
      <dgm:spPr/>
    </dgm:pt>
    <dgm:pt modelId="{785109A8-AD53-4961-8DB7-C3BA7079705F}" type="pres">
      <dgm:prSet presAssocID="{4CF2D0F7-A06A-4D61-BFD8-2675D3B6A033}" presName="textRect" presStyleLbl="revTx" presStyleIdx="1" presStyleCnt="2">
        <dgm:presLayoutVars>
          <dgm:chMax val="1"/>
          <dgm:chPref val="1"/>
        </dgm:presLayoutVars>
      </dgm:prSet>
      <dgm:spPr/>
    </dgm:pt>
  </dgm:ptLst>
  <dgm:cxnLst>
    <dgm:cxn modelId="{956CFB56-C6D3-4034-A3CC-1F6AE75E3BCA}" srcId="{09694150-99C5-4569-B899-CF3D634076F6}" destId="{13991510-2649-486E-8BFA-AECA61E050AB}" srcOrd="0" destOrd="0" parTransId="{BBEA4882-6E84-494D-9ECA-3327858614F1}" sibTransId="{D35CDC1A-2A3C-447C-B571-9AB678AF2B19}"/>
    <dgm:cxn modelId="{8CFF947B-2C08-4213-BF3E-A9F0A70A3C1F}" type="presOf" srcId="{4CF2D0F7-A06A-4D61-BFD8-2675D3B6A033}" destId="{785109A8-AD53-4961-8DB7-C3BA7079705F}" srcOrd="0" destOrd="0" presId="urn:microsoft.com/office/officeart/2018/5/layout/IconCircleLabelList"/>
    <dgm:cxn modelId="{693FE892-75AA-4D3B-AE90-C36C7C76B402}" srcId="{09694150-99C5-4569-B899-CF3D634076F6}" destId="{4CF2D0F7-A06A-4D61-BFD8-2675D3B6A033}" srcOrd="1" destOrd="0" parTransId="{44C24B1C-174D-4AC5-9A73-3652331C6B3D}" sibTransId="{2458F210-AA95-4EB8-A63D-BE60DB5053E9}"/>
    <dgm:cxn modelId="{962B6294-1314-4162-9FAF-B5821FEA4BC5}" type="presOf" srcId="{13991510-2649-486E-8BFA-AECA61E050AB}" destId="{DA5D6FD0-4A28-4025-B65B-2AF985C7C008}" srcOrd="0" destOrd="0" presId="urn:microsoft.com/office/officeart/2018/5/layout/IconCircleLabelList"/>
    <dgm:cxn modelId="{A49703BE-53CA-4413-A40B-7852866C61EB}" type="presOf" srcId="{09694150-99C5-4569-B899-CF3D634076F6}" destId="{16526A11-17B5-4D0B-B04B-0269C843605B}" srcOrd="0" destOrd="0" presId="urn:microsoft.com/office/officeart/2018/5/layout/IconCircleLabelList"/>
    <dgm:cxn modelId="{38F99872-900A-403D-B0D9-23C3A7C79AD9}" type="presParOf" srcId="{16526A11-17B5-4D0B-B04B-0269C843605B}" destId="{9ADEF57D-8599-4A26-93C7-320D58E75DE7}" srcOrd="0" destOrd="0" presId="urn:microsoft.com/office/officeart/2018/5/layout/IconCircleLabelList"/>
    <dgm:cxn modelId="{1B16D03D-F284-42C7-AB3C-D4CB36902056}" type="presParOf" srcId="{9ADEF57D-8599-4A26-93C7-320D58E75DE7}" destId="{E57342BC-144E-4C4B-86C0-0E8EB8951136}" srcOrd="0" destOrd="0" presId="urn:microsoft.com/office/officeart/2018/5/layout/IconCircleLabelList"/>
    <dgm:cxn modelId="{0B8C2E1C-6671-417C-854E-43603582AA3C}" type="presParOf" srcId="{9ADEF57D-8599-4A26-93C7-320D58E75DE7}" destId="{EA3D8C5E-0479-4F92-AFCE-8D28E791FA7F}" srcOrd="1" destOrd="0" presId="urn:microsoft.com/office/officeart/2018/5/layout/IconCircleLabelList"/>
    <dgm:cxn modelId="{004817F9-011A-4F4E-B91A-FF0D054D63BF}" type="presParOf" srcId="{9ADEF57D-8599-4A26-93C7-320D58E75DE7}" destId="{3AD3F010-1A1B-45CB-A6E6-D7C61466B7E8}" srcOrd="2" destOrd="0" presId="urn:microsoft.com/office/officeart/2018/5/layout/IconCircleLabelList"/>
    <dgm:cxn modelId="{66C7BC95-794A-40E8-A40A-3E898E37A359}" type="presParOf" srcId="{9ADEF57D-8599-4A26-93C7-320D58E75DE7}" destId="{DA5D6FD0-4A28-4025-B65B-2AF985C7C008}" srcOrd="3" destOrd="0" presId="urn:microsoft.com/office/officeart/2018/5/layout/IconCircleLabelList"/>
    <dgm:cxn modelId="{DEF1B160-3695-43DB-AAB3-29E5093F998E}" type="presParOf" srcId="{16526A11-17B5-4D0B-B04B-0269C843605B}" destId="{AAD294B5-B25E-4AC7-8CB2-4E7F6A5D884B}" srcOrd="1" destOrd="0" presId="urn:microsoft.com/office/officeart/2018/5/layout/IconCircleLabelList"/>
    <dgm:cxn modelId="{69970202-D6CD-4A91-9895-753246969312}" type="presParOf" srcId="{16526A11-17B5-4D0B-B04B-0269C843605B}" destId="{46CA8A71-ECE4-4D85-AA1E-72C67140AFDF}" srcOrd="2" destOrd="0" presId="urn:microsoft.com/office/officeart/2018/5/layout/IconCircleLabelList"/>
    <dgm:cxn modelId="{34802A6A-0078-4AEF-A823-36B9A90A07A5}" type="presParOf" srcId="{46CA8A71-ECE4-4D85-AA1E-72C67140AFDF}" destId="{C07279D7-4DF3-42DD-96CD-3A2A39D2511A}" srcOrd="0" destOrd="0" presId="urn:microsoft.com/office/officeart/2018/5/layout/IconCircleLabelList"/>
    <dgm:cxn modelId="{4DC5253C-E5DB-4958-B21B-9DCC49A44151}" type="presParOf" srcId="{46CA8A71-ECE4-4D85-AA1E-72C67140AFDF}" destId="{483D774A-F7D5-4593-A2D1-4DE59C919E9D}" srcOrd="1" destOrd="0" presId="urn:microsoft.com/office/officeart/2018/5/layout/IconCircleLabelList"/>
    <dgm:cxn modelId="{B9F0DE8A-DEA8-4584-80F4-C05B35BA611D}" type="presParOf" srcId="{46CA8A71-ECE4-4D85-AA1E-72C67140AFDF}" destId="{864F352A-A9C1-486E-AE7B-2780F071CFFB}" srcOrd="2" destOrd="0" presId="urn:microsoft.com/office/officeart/2018/5/layout/IconCircleLabelList"/>
    <dgm:cxn modelId="{D20BA229-2E09-411C-B11A-8421CED26503}" type="presParOf" srcId="{46CA8A71-ECE4-4D85-AA1E-72C67140AFDF}" destId="{785109A8-AD53-4961-8DB7-C3BA7079705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8AF4C1-7E22-4943-A459-505C41E6BE5C}"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19DA4BB7-C4C9-4674-9CB2-39463F0EB112}">
      <dgm:prSet/>
      <dgm:spPr/>
      <dgm:t>
        <a:bodyPr/>
        <a:lstStyle/>
        <a:p>
          <a:r>
            <a:rPr lang="en-US"/>
            <a:t>Loyal User Reward</a:t>
          </a:r>
        </a:p>
      </dgm:t>
    </dgm:pt>
    <dgm:pt modelId="{EB43E75A-8A79-4A60-95F9-9244FE8ABBF9}" type="parTrans" cxnId="{37D55719-1218-4B81-90A1-C2C66A6F2C52}">
      <dgm:prSet/>
      <dgm:spPr/>
      <dgm:t>
        <a:bodyPr/>
        <a:lstStyle/>
        <a:p>
          <a:endParaRPr lang="en-US"/>
        </a:p>
      </dgm:t>
    </dgm:pt>
    <dgm:pt modelId="{0F065F4E-7534-4167-9820-2F0E236F1DCE}" type="sibTrans" cxnId="{37D55719-1218-4B81-90A1-C2C66A6F2C52}">
      <dgm:prSet phldrT="01" phldr="0"/>
      <dgm:spPr/>
      <dgm:t>
        <a:bodyPr/>
        <a:lstStyle/>
        <a:p>
          <a:r>
            <a:rPr lang="en-US"/>
            <a:t>01</a:t>
          </a:r>
        </a:p>
      </dgm:t>
    </dgm:pt>
    <dgm:pt modelId="{5C574214-97A8-4FA5-91E4-1A02AEA6C029}">
      <dgm:prSet/>
      <dgm:spPr/>
      <dgm:t>
        <a:bodyPr/>
        <a:lstStyle/>
        <a:p>
          <a:r>
            <a:rPr lang="en-US" dirty="0"/>
            <a:t>Inactive User Engagement</a:t>
          </a:r>
        </a:p>
      </dgm:t>
    </dgm:pt>
    <dgm:pt modelId="{E8F2A0BD-ECBD-48D6-B151-CDAD16539E20}" type="parTrans" cxnId="{3747535C-F850-45DB-9C6A-EA4685BD0CF7}">
      <dgm:prSet/>
      <dgm:spPr/>
      <dgm:t>
        <a:bodyPr/>
        <a:lstStyle/>
        <a:p>
          <a:endParaRPr lang="en-US"/>
        </a:p>
      </dgm:t>
    </dgm:pt>
    <dgm:pt modelId="{F0A4F4CD-AE71-4A31-92CF-3E456150E829}" type="sibTrans" cxnId="{3747535C-F850-45DB-9C6A-EA4685BD0CF7}">
      <dgm:prSet phldrT="02" phldr="0"/>
      <dgm:spPr/>
      <dgm:t>
        <a:bodyPr/>
        <a:lstStyle/>
        <a:p>
          <a:r>
            <a:rPr lang="en-US"/>
            <a:t>02</a:t>
          </a:r>
        </a:p>
      </dgm:t>
    </dgm:pt>
    <dgm:pt modelId="{AAEA6B2A-B52D-498E-A465-6F412828AAE0}">
      <dgm:prSet/>
      <dgm:spPr/>
      <dgm:t>
        <a:bodyPr/>
        <a:lstStyle/>
        <a:p>
          <a:r>
            <a:rPr lang="en-US" dirty="0"/>
            <a:t>Contest Winner Declaration</a:t>
          </a:r>
        </a:p>
      </dgm:t>
    </dgm:pt>
    <dgm:pt modelId="{BA4CD431-2077-4FF9-BB28-E1E9562DCEA8}" type="parTrans" cxnId="{7FF832C1-9948-4FEF-AE2C-A008C486CF52}">
      <dgm:prSet/>
      <dgm:spPr/>
      <dgm:t>
        <a:bodyPr/>
        <a:lstStyle/>
        <a:p>
          <a:endParaRPr lang="en-US"/>
        </a:p>
      </dgm:t>
    </dgm:pt>
    <dgm:pt modelId="{D0DD271A-E719-4650-90B1-E8531B992FA3}" type="sibTrans" cxnId="{7FF832C1-9948-4FEF-AE2C-A008C486CF52}">
      <dgm:prSet phldrT="03" phldr="0"/>
      <dgm:spPr/>
      <dgm:t>
        <a:bodyPr/>
        <a:lstStyle/>
        <a:p>
          <a:r>
            <a:rPr lang="en-US"/>
            <a:t>03</a:t>
          </a:r>
        </a:p>
      </dgm:t>
    </dgm:pt>
    <dgm:pt modelId="{545F80A3-91F9-454B-B1BD-5FC857E9FA87}">
      <dgm:prSet/>
      <dgm:spPr/>
      <dgm:t>
        <a:bodyPr/>
        <a:lstStyle/>
        <a:p>
          <a:r>
            <a:rPr lang="en-US" dirty="0"/>
            <a:t>Hashtag Research</a:t>
          </a:r>
        </a:p>
      </dgm:t>
    </dgm:pt>
    <dgm:pt modelId="{ACC1DF02-ADF3-4AA4-8DA0-884E159E69EA}" type="parTrans" cxnId="{18831E5F-D6E0-42B0-B4D8-A93BB1F5ABFE}">
      <dgm:prSet/>
      <dgm:spPr/>
      <dgm:t>
        <a:bodyPr/>
        <a:lstStyle/>
        <a:p>
          <a:endParaRPr lang="en-US"/>
        </a:p>
      </dgm:t>
    </dgm:pt>
    <dgm:pt modelId="{E87B8CE0-BF7F-4780-991B-DC7DDC37EE62}" type="sibTrans" cxnId="{18831E5F-D6E0-42B0-B4D8-A93BB1F5ABFE}">
      <dgm:prSet phldrT="04" phldr="0"/>
      <dgm:spPr/>
      <dgm:t>
        <a:bodyPr/>
        <a:lstStyle/>
        <a:p>
          <a:r>
            <a:rPr lang="en-US"/>
            <a:t>04</a:t>
          </a:r>
        </a:p>
      </dgm:t>
    </dgm:pt>
    <dgm:pt modelId="{0035D5FC-DB50-4AD3-B827-9DA2B4107722}">
      <dgm:prSet/>
      <dgm:spPr/>
      <dgm:t>
        <a:bodyPr/>
        <a:lstStyle/>
        <a:p>
          <a:r>
            <a:rPr lang="en-US"/>
            <a:t>Ad Campaign Launch</a:t>
          </a:r>
        </a:p>
      </dgm:t>
    </dgm:pt>
    <dgm:pt modelId="{E12AE682-49AA-4781-A5AF-D624AE881E95}" type="parTrans" cxnId="{758B1D4E-E4F7-485B-B489-C50B8A924DC6}">
      <dgm:prSet/>
      <dgm:spPr/>
      <dgm:t>
        <a:bodyPr/>
        <a:lstStyle/>
        <a:p>
          <a:endParaRPr lang="en-US"/>
        </a:p>
      </dgm:t>
    </dgm:pt>
    <dgm:pt modelId="{B04310E5-D3D7-41BB-B6DB-B35DE89247F1}" type="sibTrans" cxnId="{758B1D4E-E4F7-485B-B489-C50B8A924DC6}">
      <dgm:prSet phldrT="05" phldr="0"/>
      <dgm:spPr/>
      <dgm:t>
        <a:bodyPr/>
        <a:lstStyle/>
        <a:p>
          <a:r>
            <a:rPr lang="en-US"/>
            <a:t>05</a:t>
          </a:r>
        </a:p>
      </dgm:t>
    </dgm:pt>
    <dgm:pt modelId="{EE355FD0-81EA-490B-9AA1-0B4D8B427227}">
      <dgm:prSet/>
      <dgm:spPr/>
      <dgm:t>
        <a:bodyPr/>
        <a:lstStyle/>
        <a:p>
          <a:r>
            <a:rPr lang="en-IN"/>
            <a:t>User Engagement</a:t>
          </a:r>
          <a:endParaRPr lang="en-US"/>
        </a:p>
      </dgm:t>
    </dgm:pt>
    <dgm:pt modelId="{8CAF73F0-C24F-4CE4-A300-E1B72AB5FCD0}" type="parTrans" cxnId="{0A7B329D-02A2-43CF-99A1-1DC1A14996EE}">
      <dgm:prSet/>
      <dgm:spPr/>
      <dgm:t>
        <a:bodyPr/>
        <a:lstStyle/>
        <a:p>
          <a:endParaRPr lang="en-US"/>
        </a:p>
      </dgm:t>
    </dgm:pt>
    <dgm:pt modelId="{FA9798BB-4D45-4F5C-AC3F-C88D9DC9294D}" type="sibTrans" cxnId="{0A7B329D-02A2-43CF-99A1-1DC1A14996EE}">
      <dgm:prSet phldrT="06" phldr="0"/>
      <dgm:spPr/>
      <dgm:t>
        <a:bodyPr/>
        <a:lstStyle/>
        <a:p>
          <a:r>
            <a:rPr lang="en-US"/>
            <a:t>06</a:t>
          </a:r>
        </a:p>
      </dgm:t>
    </dgm:pt>
    <dgm:pt modelId="{A077B071-9EA2-4451-BDBA-82B6F0CDCCF5}">
      <dgm:prSet/>
      <dgm:spPr/>
      <dgm:t>
        <a:bodyPr/>
        <a:lstStyle/>
        <a:p>
          <a:r>
            <a:rPr lang="en-IN" dirty="0"/>
            <a:t>Bots &amp; Fake Accounts</a:t>
          </a:r>
          <a:endParaRPr lang="en-US" dirty="0"/>
        </a:p>
      </dgm:t>
    </dgm:pt>
    <dgm:pt modelId="{F786F300-E0E9-4F94-AA5B-99348757BE59}" type="parTrans" cxnId="{E3BE0A88-0549-403E-B5AD-36DC4591C560}">
      <dgm:prSet/>
      <dgm:spPr/>
      <dgm:t>
        <a:bodyPr/>
        <a:lstStyle/>
        <a:p>
          <a:endParaRPr lang="en-US"/>
        </a:p>
      </dgm:t>
    </dgm:pt>
    <dgm:pt modelId="{5B3D009A-014D-438B-94C8-0210729CCFE3}" type="sibTrans" cxnId="{E3BE0A88-0549-403E-B5AD-36DC4591C560}">
      <dgm:prSet phldrT="07" phldr="0"/>
      <dgm:spPr/>
      <dgm:t>
        <a:bodyPr/>
        <a:lstStyle/>
        <a:p>
          <a:r>
            <a:rPr lang="en-US"/>
            <a:t>07</a:t>
          </a:r>
        </a:p>
      </dgm:t>
    </dgm:pt>
    <dgm:pt modelId="{2393EF17-B453-492D-9638-7B4F4DA745C6}" type="pres">
      <dgm:prSet presAssocID="{E68AF4C1-7E22-4943-A459-505C41E6BE5C}" presName="Name0" presStyleCnt="0">
        <dgm:presLayoutVars>
          <dgm:animLvl val="lvl"/>
          <dgm:resizeHandles val="exact"/>
        </dgm:presLayoutVars>
      </dgm:prSet>
      <dgm:spPr/>
    </dgm:pt>
    <dgm:pt modelId="{C5898178-27F6-40C8-9612-A6F7A3C876A4}" type="pres">
      <dgm:prSet presAssocID="{19DA4BB7-C4C9-4674-9CB2-39463F0EB112}" presName="compositeNode" presStyleCnt="0">
        <dgm:presLayoutVars>
          <dgm:bulletEnabled val="1"/>
        </dgm:presLayoutVars>
      </dgm:prSet>
      <dgm:spPr/>
    </dgm:pt>
    <dgm:pt modelId="{D0A86102-3DA7-4486-AD47-0B1F885DCEC0}" type="pres">
      <dgm:prSet presAssocID="{19DA4BB7-C4C9-4674-9CB2-39463F0EB112}" presName="bgRect" presStyleLbl="alignNode1" presStyleIdx="0" presStyleCnt="7"/>
      <dgm:spPr/>
    </dgm:pt>
    <dgm:pt modelId="{802FB240-1142-4D28-BCF8-3DE8C63C5C69}" type="pres">
      <dgm:prSet presAssocID="{0F065F4E-7534-4167-9820-2F0E236F1DCE}" presName="sibTransNodeRect" presStyleLbl="alignNode1" presStyleIdx="0" presStyleCnt="7">
        <dgm:presLayoutVars>
          <dgm:chMax val="0"/>
          <dgm:bulletEnabled val="1"/>
        </dgm:presLayoutVars>
      </dgm:prSet>
      <dgm:spPr/>
    </dgm:pt>
    <dgm:pt modelId="{F119E4F1-9E52-4D28-9609-B2F3A6FD5D44}" type="pres">
      <dgm:prSet presAssocID="{19DA4BB7-C4C9-4674-9CB2-39463F0EB112}" presName="nodeRect" presStyleLbl="alignNode1" presStyleIdx="0" presStyleCnt="7">
        <dgm:presLayoutVars>
          <dgm:bulletEnabled val="1"/>
        </dgm:presLayoutVars>
      </dgm:prSet>
      <dgm:spPr/>
    </dgm:pt>
    <dgm:pt modelId="{6CFF2BEE-0195-46CD-8B96-60B6EBA95730}" type="pres">
      <dgm:prSet presAssocID="{0F065F4E-7534-4167-9820-2F0E236F1DCE}" presName="sibTrans" presStyleCnt="0"/>
      <dgm:spPr/>
    </dgm:pt>
    <dgm:pt modelId="{FEEEC661-5E01-4508-B7CF-9D03B8397910}" type="pres">
      <dgm:prSet presAssocID="{5C574214-97A8-4FA5-91E4-1A02AEA6C029}" presName="compositeNode" presStyleCnt="0">
        <dgm:presLayoutVars>
          <dgm:bulletEnabled val="1"/>
        </dgm:presLayoutVars>
      </dgm:prSet>
      <dgm:spPr/>
    </dgm:pt>
    <dgm:pt modelId="{6CADD560-9D83-48B4-8892-82E39CB1DF0D}" type="pres">
      <dgm:prSet presAssocID="{5C574214-97A8-4FA5-91E4-1A02AEA6C029}" presName="bgRect" presStyleLbl="alignNode1" presStyleIdx="1" presStyleCnt="7"/>
      <dgm:spPr/>
    </dgm:pt>
    <dgm:pt modelId="{0889DCE1-0E9D-4CEE-B4BD-B3DEA6485ECE}" type="pres">
      <dgm:prSet presAssocID="{F0A4F4CD-AE71-4A31-92CF-3E456150E829}" presName="sibTransNodeRect" presStyleLbl="alignNode1" presStyleIdx="1" presStyleCnt="7">
        <dgm:presLayoutVars>
          <dgm:chMax val="0"/>
          <dgm:bulletEnabled val="1"/>
        </dgm:presLayoutVars>
      </dgm:prSet>
      <dgm:spPr/>
    </dgm:pt>
    <dgm:pt modelId="{1B054E8E-9CF8-4D38-B365-F2556F437B26}" type="pres">
      <dgm:prSet presAssocID="{5C574214-97A8-4FA5-91E4-1A02AEA6C029}" presName="nodeRect" presStyleLbl="alignNode1" presStyleIdx="1" presStyleCnt="7">
        <dgm:presLayoutVars>
          <dgm:bulletEnabled val="1"/>
        </dgm:presLayoutVars>
      </dgm:prSet>
      <dgm:spPr/>
    </dgm:pt>
    <dgm:pt modelId="{34199D7F-226C-43D6-AEB5-1C1DF5E62F5D}" type="pres">
      <dgm:prSet presAssocID="{F0A4F4CD-AE71-4A31-92CF-3E456150E829}" presName="sibTrans" presStyleCnt="0"/>
      <dgm:spPr/>
    </dgm:pt>
    <dgm:pt modelId="{CA9A45ED-EEBA-4412-A239-2AF7180EFB93}" type="pres">
      <dgm:prSet presAssocID="{AAEA6B2A-B52D-498E-A465-6F412828AAE0}" presName="compositeNode" presStyleCnt="0">
        <dgm:presLayoutVars>
          <dgm:bulletEnabled val="1"/>
        </dgm:presLayoutVars>
      </dgm:prSet>
      <dgm:spPr/>
    </dgm:pt>
    <dgm:pt modelId="{BC0C6090-B348-473C-A514-7D8C55622F7F}" type="pres">
      <dgm:prSet presAssocID="{AAEA6B2A-B52D-498E-A465-6F412828AAE0}" presName="bgRect" presStyleLbl="alignNode1" presStyleIdx="2" presStyleCnt="7"/>
      <dgm:spPr/>
    </dgm:pt>
    <dgm:pt modelId="{AAFE581D-7D2F-4277-8ACA-DCC725939EB3}" type="pres">
      <dgm:prSet presAssocID="{D0DD271A-E719-4650-90B1-E8531B992FA3}" presName="sibTransNodeRect" presStyleLbl="alignNode1" presStyleIdx="2" presStyleCnt="7">
        <dgm:presLayoutVars>
          <dgm:chMax val="0"/>
          <dgm:bulletEnabled val="1"/>
        </dgm:presLayoutVars>
      </dgm:prSet>
      <dgm:spPr/>
    </dgm:pt>
    <dgm:pt modelId="{C53D3B07-9338-47C5-A576-74BCC14F3DFF}" type="pres">
      <dgm:prSet presAssocID="{AAEA6B2A-B52D-498E-A465-6F412828AAE0}" presName="nodeRect" presStyleLbl="alignNode1" presStyleIdx="2" presStyleCnt="7">
        <dgm:presLayoutVars>
          <dgm:bulletEnabled val="1"/>
        </dgm:presLayoutVars>
      </dgm:prSet>
      <dgm:spPr/>
    </dgm:pt>
    <dgm:pt modelId="{CA43D85E-4A56-4DE2-A52C-191E30CBA082}" type="pres">
      <dgm:prSet presAssocID="{D0DD271A-E719-4650-90B1-E8531B992FA3}" presName="sibTrans" presStyleCnt="0"/>
      <dgm:spPr/>
    </dgm:pt>
    <dgm:pt modelId="{B8858552-A73D-4605-A3C0-7CA444B8B3AA}" type="pres">
      <dgm:prSet presAssocID="{545F80A3-91F9-454B-B1BD-5FC857E9FA87}" presName="compositeNode" presStyleCnt="0">
        <dgm:presLayoutVars>
          <dgm:bulletEnabled val="1"/>
        </dgm:presLayoutVars>
      </dgm:prSet>
      <dgm:spPr/>
    </dgm:pt>
    <dgm:pt modelId="{8A0A9092-8041-4424-B7E3-A9F59C822419}" type="pres">
      <dgm:prSet presAssocID="{545F80A3-91F9-454B-B1BD-5FC857E9FA87}" presName="bgRect" presStyleLbl="alignNode1" presStyleIdx="3" presStyleCnt="7"/>
      <dgm:spPr/>
    </dgm:pt>
    <dgm:pt modelId="{3D2C6AC5-84E7-4A7D-B969-0F29B7225C71}" type="pres">
      <dgm:prSet presAssocID="{E87B8CE0-BF7F-4780-991B-DC7DDC37EE62}" presName="sibTransNodeRect" presStyleLbl="alignNode1" presStyleIdx="3" presStyleCnt="7">
        <dgm:presLayoutVars>
          <dgm:chMax val="0"/>
          <dgm:bulletEnabled val="1"/>
        </dgm:presLayoutVars>
      </dgm:prSet>
      <dgm:spPr/>
    </dgm:pt>
    <dgm:pt modelId="{297846E3-BE40-48CB-813D-6239CDC11926}" type="pres">
      <dgm:prSet presAssocID="{545F80A3-91F9-454B-B1BD-5FC857E9FA87}" presName="nodeRect" presStyleLbl="alignNode1" presStyleIdx="3" presStyleCnt="7">
        <dgm:presLayoutVars>
          <dgm:bulletEnabled val="1"/>
        </dgm:presLayoutVars>
      </dgm:prSet>
      <dgm:spPr/>
    </dgm:pt>
    <dgm:pt modelId="{D50F16F2-07FF-4719-86D2-6CB7A3D421C8}" type="pres">
      <dgm:prSet presAssocID="{E87B8CE0-BF7F-4780-991B-DC7DDC37EE62}" presName="sibTrans" presStyleCnt="0"/>
      <dgm:spPr/>
    </dgm:pt>
    <dgm:pt modelId="{CA79B20E-68B2-432D-AEE3-C677A04D5092}" type="pres">
      <dgm:prSet presAssocID="{0035D5FC-DB50-4AD3-B827-9DA2B4107722}" presName="compositeNode" presStyleCnt="0">
        <dgm:presLayoutVars>
          <dgm:bulletEnabled val="1"/>
        </dgm:presLayoutVars>
      </dgm:prSet>
      <dgm:spPr/>
    </dgm:pt>
    <dgm:pt modelId="{06740037-3781-4FC2-AAE5-51CCD8045B39}" type="pres">
      <dgm:prSet presAssocID="{0035D5FC-DB50-4AD3-B827-9DA2B4107722}" presName="bgRect" presStyleLbl="alignNode1" presStyleIdx="4" presStyleCnt="7"/>
      <dgm:spPr/>
    </dgm:pt>
    <dgm:pt modelId="{C44EEBA6-8781-4834-BD61-9CD71E9EF816}" type="pres">
      <dgm:prSet presAssocID="{B04310E5-D3D7-41BB-B6DB-B35DE89247F1}" presName="sibTransNodeRect" presStyleLbl="alignNode1" presStyleIdx="4" presStyleCnt="7">
        <dgm:presLayoutVars>
          <dgm:chMax val="0"/>
          <dgm:bulletEnabled val="1"/>
        </dgm:presLayoutVars>
      </dgm:prSet>
      <dgm:spPr/>
    </dgm:pt>
    <dgm:pt modelId="{10B7B2FB-0896-46A8-96F1-FA21567BB7FF}" type="pres">
      <dgm:prSet presAssocID="{0035D5FC-DB50-4AD3-B827-9DA2B4107722}" presName="nodeRect" presStyleLbl="alignNode1" presStyleIdx="4" presStyleCnt="7">
        <dgm:presLayoutVars>
          <dgm:bulletEnabled val="1"/>
        </dgm:presLayoutVars>
      </dgm:prSet>
      <dgm:spPr/>
    </dgm:pt>
    <dgm:pt modelId="{DD07F335-6248-4F52-A9E8-E9B335CDAE40}" type="pres">
      <dgm:prSet presAssocID="{B04310E5-D3D7-41BB-B6DB-B35DE89247F1}" presName="sibTrans" presStyleCnt="0"/>
      <dgm:spPr/>
    </dgm:pt>
    <dgm:pt modelId="{8CB0C6A2-18E5-4FDE-ADD5-B68B24B262ED}" type="pres">
      <dgm:prSet presAssocID="{EE355FD0-81EA-490B-9AA1-0B4D8B427227}" presName="compositeNode" presStyleCnt="0">
        <dgm:presLayoutVars>
          <dgm:bulletEnabled val="1"/>
        </dgm:presLayoutVars>
      </dgm:prSet>
      <dgm:spPr/>
    </dgm:pt>
    <dgm:pt modelId="{E8D8D18E-CF79-4DC7-86D9-217E998A4886}" type="pres">
      <dgm:prSet presAssocID="{EE355FD0-81EA-490B-9AA1-0B4D8B427227}" presName="bgRect" presStyleLbl="alignNode1" presStyleIdx="5" presStyleCnt="7"/>
      <dgm:spPr/>
    </dgm:pt>
    <dgm:pt modelId="{9D314B81-8814-4D58-8504-5FAB1EA8D65F}" type="pres">
      <dgm:prSet presAssocID="{FA9798BB-4D45-4F5C-AC3F-C88D9DC9294D}" presName="sibTransNodeRect" presStyleLbl="alignNode1" presStyleIdx="5" presStyleCnt="7">
        <dgm:presLayoutVars>
          <dgm:chMax val="0"/>
          <dgm:bulletEnabled val="1"/>
        </dgm:presLayoutVars>
      </dgm:prSet>
      <dgm:spPr/>
    </dgm:pt>
    <dgm:pt modelId="{8A2369C6-432B-499A-BEB8-568C92EDFFFB}" type="pres">
      <dgm:prSet presAssocID="{EE355FD0-81EA-490B-9AA1-0B4D8B427227}" presName="nodeRect" presStyleLbl="alignNode1" presStyleIdx="5" presStyleCnt="7">
        <dgm:presLayoutVars>
          <dgm:bulletEnabled val="1"/>
        </dgm:presLayoutVars>
      </dgm:prSet>
      <dgm:spPr/>
    </dgm:pt>
    <dgm:pt modelId="{B21AE5AD-1D33-4D15-B2E4-2FFEA73CEFAF}" type="pres">
      <dgm:prSet presAssocID="{FA9798BB-4D45-4F5C-AC3F-C88D9DC9294D}" presName="sibTrans" presStyleCnt="0"/>
      <dgm:spPr/>
    </dgm:pt>
    <dgm:pt modelId="{B798A0CE-87D4-4E2B-A184-7CC14CE24FE2}" type="pres">
      <dgm:prSet presAssocID="{A077B071-9EA2-4451-BDBA-82B6F0CDCCF5}" presName="compositeNode" presStyleCnt="0">
        <dgm:presLayoutVars>
          <dgm:bulletEnabled val="1"/>
        </dgm:presLayoutVars>
      </dgm:prSet>
      <dgm:spPr/>
    </dgm:pt>
    <dgm:pt modelId="{CBDCC743-FAF8-44AE-9026-7FB9B5771A55}" type="pres">
      <dgm:prSet presAssocID="{A077B071-9EA2-4451-BDBA-82B6F0CDCCF5}" presName="bgRect" presStyleLbl="alignNode1" presStyleIdx="6" presStyleCnt="7"/>
      <dgm:spPr/>
    </dgm:pt>
    <dgm:pt modelId="{3FD43B9A-C469-4135-A3B2-FCF890CCD727}" type="pres">
      <dgm:prSet presAssocID="{5B3D009A-014D-438B-94C8-0210729CCFE3}" presName="sibTransNodeRect" presStyleLbl="alignNode1" presStyleIdx="6" presStyleCnt="7">
        <dgm:presLayoutVars>
          <dgm:chMax val="0"/>
          <dgm:bulletEnabled val="1"/>
        </dgm:presLayoutVars>
      </dgm:prSet>
      <dgm:spPr/>
    </dgm:pt>
    <dgm:pt modelId="{40B5E301-1811-42BD-BE4C-2689F686870C}" type="pres">
      <dgm:prSet presAssocID="{A077B071-9EA2-4451-BDBA-82B6F0CDCCF5}" presName="nodeRect" presStyleLbl="alignNode1" presStyleIdx="6" presStyleCnt="7">
        <dgm:presLayoutVars>
          <dgm:bulletEnabled val="1"/>
        </dgm:presLayoutVars>
      </dgm:prSet>
      <dgm:spPr/>
    </dgm:pt>
  </dgm:ptLst>
  <dgm:cxnLst>
    <dgm:cxn modelId="{B879E90E-6F0A-415A-ACE7-7ECAB3261FD8}" type="presOf" srcId="{FA9798BB-4D45-4F5C-AC3F-C88D9DC9294D}" destId="{9D314B81-8814-4D58-8504-5FAB1EA8D65F}" srcOrd="0" destOrd="0" presId="urn:microsoft.com/office/officeart/2016/7/layout/LinearBlockProcessNumbered"/>
    <dgm:cxn modelId="{37D55719-1218-4B81-90A1-C2C66A6F2C52}" srcId="{E68AF4C1-7E22-4943-A459-505C41E6BE5C}" destId="{19DA4BB7-C4C9-4674-9CB2-39463F0EB112}" srcOrd="0" destOrd="0" parTransId="{EB43E75A-8A79-4A60-95F9-9244FE8ABBF9}" sibTransId="{0F065F4E-7534-4167-9820-2F0E236F1DCE}"/>
    <dgm:cxn modelId="{FD24A11A-76C9-43FB-A468-065BEDBC91A5}" type="presOf" srcId="{F0A4F4CD-AE71-4A31-92CF-3E456150E829}" destId="{0889DCE1-0E9D-4CEE-B4BD-B3DEA6485ECE}" srcOrd="0" destOrd="0" presId="urn:microsoft.com/office/officeart/2016/7/layout/LinearBlockProcessNumbered"/>
    <dgm:cxn modelId="{ED322B2E-107C-4ADA-BC7C-732E9F225933}" type="presOf" srcId="{B04310E5-D3D7-41BB-B6DB-B35DE89247F1}" destId="{C44EEBA6-8781-4834-BD61-9CD71E9EF816}" srcOrd="0" destOrd="0" presId="urn:microsoft.com/office/officeart/2016/7/layout/LinearBlockProcessNumbered"/>
    <dgm:cxn modelId="{0EA4AF32-6D68-45C7-A099-F4D37224486B}" type="presOf" srcId="{19DA4BB7-C4C9-4674-9CB2-39463F0EB112}" destId="{F119E4F1-9E52-4D28-9609-B2F3A6FD5D44}" srcOrd="1" destOrd="0" presId="urn:microsoft.com/office/officeart/2016/7/layout/LinearBlockProcessNumbered"/>
    <dgm:cxn modelId="{35314935-1FD8-4E86-85E0-E562CEC96386}" type="presOf" srcId="{5B3D009A-014D-438B-94C8-0210729CCFE3}" destId="{3FD43B9A-C469-4135-A3B2-FCF890CCD727}" srcOrd="0" destOrd="0" presId="urn:microsoft.com/office/officeart/2016/7/layout/LinearBlockProcessNumbered"/>
    <dgm:cxn modelId="{DAFF923A-B381-40F4-BC06-6578FD05D2AF}" type="presOf" srcId="{5C574214-97A8-4FA5-91E4-1A02AEA6C029}" destId="{1B054E8E-9CF8-4D38-B365-F2556F437B26}" srcOrd="1" destOrd="0" presId="urn:microsoft.com/office/officeart/2016/7/layout/LinearBlockProcessNumbered"/>
    <dgm:cxn modelId="{1716705C-1F5D-486F-8309-DB27D1EE4F26}" type="presOf" srcId="{19DA4BB7-C4C9-4674-9CB2-39463F0EB112}" destId="{D0A86102-3DA7-4486-AD47-0B1F885DCEC0}" srcOrd="0" destOrd="0" presId="urn:microsoft.com/office/officeart/2016/7/layout/LinearBlockProcessNumbered"/>
    <dgm:cxn modelId="{3747535C-F850-45DB-9C6A-EA4685BD0CF7}" srcId="{E68AF4C1-7E22-4943-A459-505C41E6BE5C}" destId="{5C574214-97A8-4FA5-91E4-1A02AEA6C029}" srcOrd="1" destOrd="0" parTransId="{E8F2A0BD-ECBD-48D6-B151-CDAD16539E20}" sibTransId="{F0A4F4CD-AE71-4A31-92CF-3E456150E829}"/>
    <dgm:cxn modelId="{18831E5F-D6E0-42B0-B4D8-A93BB1F5ABFE}" srcId="{E68AF4C1-7E22-4943-A459-505C41E6BE5C}" destId="{545F80A3-91F9-454B-B1BD-5FC857E9FA87}" srcOrd="3" destOrd="0" parTransId="{ACC1DF02-ADF3-4AA4-8DA0-884E159E69EA}" sibTransId="{E87B8CE0-BF7F-4780-991B-DC7DDC37EE62}"/>
    <dgm:cxn modelId="{4B8C0064-9006-43E1-A5E9-45A273F9532D}" type="presOf" srcId="{A077B071-9EA2-4451-BDBA-82B6F0CDCCF5}" destId="{40B5E301-1811-42BD-BE4C-2689F686870C}" srcOrd="1" destOrd="0" presId="urn:microsoft.com/office/officeart/2016/7/layout/LinearBlockProcessNumbered"/>
    <dgm:cxn modelId="{C555E664-3EBF-4443-BA44-11A0C2B868AC}" type="presOf" srcId="{EE355FD0-81EA-490B-9AA1-0B4D8B427227}" destId="{E8D8D18E-CF79-4DC7-86D9-217E998A4886}" srcOrd="0" destOrd="0" presId="urn:microsoft.com/office/officeart/2016/7/layout/LinearBlockProcessNumbered"/>
    <dgm:cxn modelId="{8DBE826A-F50A-4400-9779-CB63C6EE243A}" type="presOf" srcId="{D0DD271A-E719-4650-90B1-E8531B992FA3}" destId="{AAFE581D-7D2F-4277-8ACA-DCC725939EB3}" srcOrd="0" destOrd="0" presId="urn:microsoft.com/office/officeart/2016/7/layout/LinearBlockProcessNumbered"/>
    <dgm:cxn modelId="{758B1D4E-E4F7-485B-B489-C50B8A924DC6}" srcId="{E68AF4C1-7E22-4943-A459-505C41E6BE5C}" destId="{0035D5FC-DB50-4AD3-B827-9DA2B4107722}" srcOrd="4" destOrd="0" parTransId="{E12AE682-49AA-4781-A5AF-D624AE881E95}" sibTransId="{B04310E5-D3D7-41BB-B6DB-B35DE89247F1}"/>
    <dgm:cxn modelId="{FB0BD94F-E650-469A-9D59-FC4216AFD772}" type="presOf" srcId="{E87B8CE0-BF7F-4780-991B-DC7DDC37EE62}" destId="{3D2C6AC5-84E7-4A7D-B969-0F29B7225C71}" srcOrd="0" destOrd="0" presId="urn:microsoft.com/office/officeart/2016/7/layout/LinearBlockProcessNumbered"/>
    <dgm:cxn modelId="{DEE6D780-4438-4753-A160-E3C00FBB5B00}" type="presOf" srcId="{EE355FD0-81EA-490B-9AA1-0B4D8B427227}" destId="{8A2369C6-432B-499A-BEB8-568C92EDFFFB}" srcOrd="1" destOrd="0" presId="urn:microsoft.com/office/officeart/2016/7/layout/LinearBlockProcessNumbered"/>
    <dgm:cxn modelId="{E3BE0A88-0549-403E-B5AD-36DC4591C560}" srcId="{E68AF4C1-7E22-4943-A459-505C41E6BE5C}" destId="{A077B071-9EA2-4451-BDBA-82B6F0CDCCF5}" srcOrd="6" destOrd="0" parTransId="{F786F300-E0E9-4F94-AA5B-99348757BE59}" sibTransId="{5B3D009A-014D-438B-94C8-0210729CCFE3}"/>
    <dgm:cxn modelId="{3ED2468F-DF37-4B77-9277-A1E400801ECA}" type="presOf" srcId="{0035D5FC-DB50-4AD3-B827-9DA2B4107722}" destId="{10B7B2FB-0896-46A8-96F1-FA21567BB7FF}" srcOrd="1" destOrd="0" presId="urn:microsoft.com/office/officeart/2016/7/layout/LinearBlockProcessNumbered"/>
    <dgm:cxn modelId="{8F98AF9B-3480-4813-A264-CD2CE327BE5E}" type="presOf" srcId="{545F80A3-91F9-454B-B1BD-5FC857E9FA87}" destId="{8A0A9092-8041-4424-B7E3-A9F59C822419}" srcOrd="0" destOrd="0" presId="urn:microsoft.com/office/officeart/2016/7/layout/LinearBlockProcessNumbered"/>
    <dgm:cxn modelId="{0A7B329D-02A2-43CF-99A1-1DC1A14996EE}" srcId="{E68AF4C1-7E22-4943-A459-505C41E6BE5C}" destId="{EE355FD0-81EA-490B-9AA1-0B4D8B427227}" srcOrd="5" destOrd="0" parTransId="{8CAF73F0-C24F-4CE4-A300-E1B72AB5FCD0}" sibTransId="{FA9798BB-4D45-4F5C-AC3F-C88D9DC9294D}"/>
    <dgm:cxn modelId="{BBB496AF-51D2-447E-B848-FD330B2B408F}" type="presOf" srcId="{0F065F4E-7534-4167-9820-2F0E236F1DCE}" destId="{802FB240-1142-4D28-BCF8-3DE8C63C5C69}" srcOrd="0" destOrd="0" presId="urn:microsoft.com/office/officeart/2016/7/layout/LinearBlockProcessNumbered"/>
    <dgm:cxn modelId="{3028D8BF-5C38-415D-9FEF-28687BA5564F}" type="presOf" srcId="{545F80A3-91F9-454B-B1BD-5FC857E9FA87}" destId="{297846E3-BE40-48CB-813D-6239CDC11926}" srcOrd="1" destOrd="0" presId="urn:microsoft.com/office/officeart/2016/7/layout/LinearBlockProcessNumbered"/>
    <dgm:cxn modelId="{7FF832C1-9948-4FEF-AE2C-A008C486CF52}" srcId="{E68AF4C1-7E22-4943-A459-505C41E6BE5C}" destId="{AAEA6B2A-B52D-498E-A465-6F412828AAE0}" srcOrd="2" destOrd="0" parTransId="{BA4CD431-2077-4FF9-BB28-E1E9562DCEA8}" sibTransId="{D0DD271A-E719-4650-90B1-E8531B992FA3}"/>
    <dgm:cxn modelId="{9BED0CCB-93CE-412D-8CD4-3F3D78492A09}" type="presOf" srcId="{E68AF4C1-7E22-4943-A459-505C41E6BE5C}" destId="{2393EF17-B453-492D-9638-7B4F4DA745C6}" srcOrd="0" destOrd="0" presId="urn:microsoft.com/office/officeart/2016/7/layout/LinearBlockProcessNumbered"/>
    <dgm:cxn modelId="{B43B7BCB-ADBC-47D9-BA2A-FBA114475BB4}" type="presOf" srcId="{5C574214-97A8-4FA5-91E4-1A02AEA6C029}" destId="{6CADD560-9D83-48B4-8892-82E39CB1DF0D}" srcOrd="0" destOrd="0" presId="urn:microsoft.com/office/officeart/2016/7/layout/LinearBlockProcessNumbered"/>
    <dgm:cxn modelId="{642568CE-7E9F-4714-8F1F-D935E31C0993}" type="presOf" srcId="{0035D5FC-DB50-4AD3-B827-9DA2B4107722}" destId="{06740037-3781-4FC2-AAE5-51CCD8045B39}" srcOrd="0" destOrd="0" presId="urn:microsoft.com/office/officeart/2016/7/layout/LinearBlockProcessNumbered"/>
    <dgm:cxn modelId="{40462FDC-705B-4312-801B-9634810583D2}" type="presOf" srcId="{A077B071-9EA2-4451-BDBA-82B6F0CDCCF5}" destId="{CBDCC743-FAF8-44AE-9026-7FB9B5771A55}" srcOrd="0" destOrd="0" presId="urn:microsoft.com/office/officeart/2016/7/layout/LinearBlockProcessNumbered"/>
    <dgm:cxn modelId="{EA123FE4-9AB5-4C62-9105-FFA516E97D28}" type="presOf" srcId="{AAEA6B2A-B52D-498E-A465-6F412828AAE0}" destId="{BC0C6090-B348-473C-A514-7D8C55622F7F}" srcOrd="0" destOrd="0" presId="urn:microsoft.com/office/officeart/2016/7/layout/LinearBlockProcessNumbered"/>
    <dgm:cxn modelId="{2D1B7CFF-4806-42B5-9696-7B7802F578FA}" type="presOf" srcId="{AAEA6B2A-B52D-498E-A465-6F412828AAE0}" destId="{C53D3B07-9338-47C5-A576-74BCC14F3DFF}" srcOrd="1" destOrd="0" presId="urn:microsoft.com/office/officeart/2016/7/layout/LinearBlockProcessNumbered"/>
    <dgm:cxn modelId="{FA54A259-FC8E-43F8-B007-522B4872F512}" type="presParOf" srcId="{2393EF17-B453-492D-9638-7B4F4DA745C6}" destId="{C5898178-27F6-40C8-9612-A6F7A3C876A4}" srcOrd="0" destOrd="0" presId="urn:microsoft.com/office/officeart/2016/7/layout/LinearBlockProcessNumbered"/>
    <dgm:cxn modelId="{755CF227-E51F-45E9-BA22-C5D04301AAB5}" type="presParOf" srcId="{C5898178-27F6-40C8-9612-A6F7A3C876A4}" destId="{D0A86102-3DA7-4486-AD47-0B1F885DCEC0}" srcOrd="0" destOrd="0" presId="urn:microsoft.com/office/officeart/2016/7/layout/LinearBlockProcessNumbered"/>
    <dgm:cxn modelId="{42521413-F87E-4EF6-9914-EC6017340D69}" type="presParOf" srcId="{C5898178-27F6-40C8-9612-A6F7A3C876A4}" destId="{802FB240-1142-4D28-BCF8-3DE8C63C5C69}" srcOrd="1" destOrd="0" presId="urn:microsoft.com/office/officeart/2016/7/layout/LinearBlockProcessNumbered"/>
    <dgm:cxn modelId="{E89FF18E-4B39-44B8-92F1-7EDC2A2344C2}" type="presParOf" srcId="{C5898178-27F6-40C8-9612-A6F7A3C876A4}" destId="{F119E4F1-9E52-4D28-9609-B2F3A6FD5D44}" srcOrd="2" destOrd="0" presId="urn:microsoft.com/office/officeart/2016/7/layout/LinearBlockProcessNumbered"/>
    <dgm:cxn modelId="{267F1561-68C2-428E-8144-4C4178D8C563}" type="presParOf" srcId="{2393EF17-B453-492D-9638-7B4F4DA745C6}" destId="{6CFF2BEE-0195-46CD-8B96-60B6EBA95730}" srcOrd="1" destOrd="0" presId="urn:microsoft.com/office/officeart/2016/7/layout/LinearBlockProcessNumbered"/>
    <dgm:cxn modelId="{AEB2A0DF-79A8-4CA6-B140-09B2E5DDE60B}" type="presParOf" srcId="{2393EF17-B453-492D-9638-7B4F4DA745C6}" destId="{FEEEC661-5E01-4508-B7CF-9D03B8397910}" srcOrd="2" destOrd="0" presId="urn:microsoft.com/office/officeart/2016/7/layout/LinearBlockProcessNumbered"/>
    <dgm:cxn modelId="{64065562-8394-4ECA-A101-01C4ED28217A}" type="presParOf" srcId="{FEEEC661-5E01-4508-B7CF-9D03B8397910}" destId="{6CADD560-9D83-48B4-8892-82E39CB1DF0D}" srcOrd="0" destOrd="0" presId="urn:microsoft.com/office/officeart/2016/7/layout/LinearBlockProcessNumbered"/>
    <dgm:cxn modelId="{C46C2BA6-F847-40D2-955B-AAAC2AFE81D9}" type="presParOf" srcId="{FEEEC661-5E01-4508-B7CF-9D03B8397910}" destId="{0889DCE1-0E9D-4CEE-B4BD-B3DEA6485ECE}" srcOrd="1" destOrd="0" presId="urn:microsoft.com/office/officeart/2016/7/layout/LinearBlockProcessNumbered"/>
    <dgm:cxn modelId="{6F97A012-CC9D-4988-867E-C074A7FFB1AA}" type="presParOf" srcId="{FEEEC661-5E01-4508-B7CF-9D03B8397910}" destId="{1B054E8E-9CF8-4D38-B365-F2556F437B26}" srcOrd="2" destOrd="0" presId="urn:microsoft.com/office/officeart/2016/7/layout/LinearBlockProcessNumbered"/>
    <dgm:cxn modelId="{4C7F4640-E5ED-4B98-A465-7CEF67B7E4ED}" type="presParOf" srcId="{2393EF17-B453-492D-9638-7B4F4DA745C6}" destId="{34199D7F-226C-43D6-AEB5-1C1DF5E62F5D}" srcOrd="3" destOrd="0" presId="urn:microsoft.com/office/officeart/2016/7/layout/LinearBlockProcessNumbered"/>
    <dgm:cxn modelId="{1315F9DC-DA38-44A9-8284-E3C20A59098D}" type="presParOf" srcId="{2393EF17-B453-492D-9638-7B4F4DA745C6}" destId="{CA9A45ED-EEBA-4412-A239-2AF7180EFB93}" srcOrd="4" destOrd="0" presId="urn:microsoft.com/office/officeart/2016/7/layout/LinearBlockProcessNumbered"/>
    <dgm:cxn modelId="{86C0FCE3-E311-487B-B1C4-7FEDA4054AE8}" type="presParOf" srcId="{CA9A45ED-EEBA-4412-A239-2AF7180EFB93}" destId="{BC0C6090-B348-473C-A514-7D8C55622F7F}" srcOrd="0" destOrd="0" presId="urn:microsoft.com/office/officeart/2016/7/layout/LinearBlockProcessNumbered"/>
    <dgm:cxn modelId="{4D503925-48BD-4DBE-B5E5-42292AE8D3FC}" type="presParOf" srcId="{CA9A45ED-EEBA-4412-A239-2AF7180EFB93}" destId="{AAFE581D-7D2F-4277-8ACA-DCC725939EB3}" srcOrd="1" destOrd="0" presId="urn:microsoft.com/office/officeart/2016/7/layout/LinearBlockProcessNumbered"/>
    <dgm:cxn modelId="{90E817F8-A3AD-4C5A-B607-F454C551D78A}" type="presParOf" srcId="{CA9A45ED-EEBA-4412-A239-2AF7180EFB93}" destId="{C53D3B07-9338-47C5-A576-74BCC14F3DFF}" srcOrd="2" destOrd="0" presId="urn:microsoft.com/office/officeart/2016/7/layout/LinearBlockProcessNumbered"/>
    <dgm:cxn modelId="{6395D32A-1FF2-4214-B012-1128020E37C5}" type="presParOf" srcId="{2393EF17-B453-492D-9638-7B4F4DA745C6}" destId="{CA43D85E-4A56-4DE2-A52C-191E30CBA082}" srcOrd="5" destOrd="0" presId="urn:microsoft.com/office/officeart/2016/7/layout/LinearBlockProcessNumbered"/>
    <dgm:cxn modelId="{A3116137-1E8F-47AB-B462-FD429E6AD5FA}" type="presParOf" srcId="{2393EF17-B453-492D-9638-7B4F4DA745C6}" destId="{B8858552-A73D-4605-A3C0-7CA444B8B3AA}" srcOrd="6" destOrd="0" presId="urn:microsoft.com/office/officeart/2016/7/layout/LinearBlockProcessNumbered"/>
    <dgm:cxn modelId="{00E52045-2D2D-4F68-8C5B-F87E28117949}" type="presParOf" srcId="{B8858552-A73D-4605-A3C0-7CA444B8B3AA}" destId="{8A0A9092-8041-4424-B7E3-A9F59C822419}" srcOrd="0" destOrd="0" presId="urn:microsoft.com/office/officeart/2016/7/layout/LinearBlockProcessNumbered"/>
    <dgm:cxn modelId="{E6C2836C-6E1F-423D-86D6-E13A16BB75D9}" type="presParOf" srcId="{B8858552-A73D-4605-A3C0-7CA444B8B3AA}" destId="{3D2C6AC5-84E7-4A7D-B969-0F29B7225C71}" srcOrd="1" destOrd="0" presId="urn:microsoft.com/office/officeart/2016/7/layout/LinearBlockProcessNumbered"/>
    <dgm:cxn modelId="{F42C4BAD-AC93-477D-B8A4-6D48939F9F17}" type="presParOf" srcId="{B8858552-A73D-4605-A3C0-7CA444B8B3AA}" destId="{297846E3-BE40-48CB-813D-6239CDC11926}" srcOrd="2" destOrd="0" presId="urn:microsoft.com/office/officeart/2016/7/layout/LinearBlockProcessNumbered"/>
    <dgm:cxn modelId="{A7C9FB0E-FBA7-4BB6-ADD5-110BAD314760}" type="presParOf" srcId="{2393EF17-B453-492D-9638-7B4F4DA745C6}" destId="{D50F16F2-07FF-4719-86D2-6CB7A3D421C8}" srcOrd="7" destOrd="0" presId="urn:microsoft.com/office/officeart/2016/7/layout/LinearBlockProcessNumbered"/>
    <dgm:cxn modelId="{0BE19578-6B91-4840-BAEC-F520EBE3DE8B}" type="presParOf" srcId="{2393EF17-B453-492D-9638-7B4F4DA745C6}" destId="{CA79B20E-68B2-432D-AEE3-C677A04D5092}" srcOrd="8" destOrd="0" presId="urn:microsoft.com/office/officeart/2016/7/layout/LinearBlockProcessNumbered"/>
    <dgm:cxn modelId="{C6E90161-BB92-4D54-B3B3-162481CCE77F}" type="presParOf" srcId="{CA79B20E-68B2-432D-AEE3-C677A04D5092}" destId="{06740037-3781-4FC2-AAE5-51CCD8045B39}" srcOrd="0" destOrd="0" presId="urn:microsoft.com/office/officeart/2016/7/layout/LinearBlockProcessNumbered"/>
    <dgm:cxn modelId="{B523438D-1EFB-429A-B4F9-5DC9990A5A5E}" type="presParOf" srcId="{CA79B20E-68B2-432D-AEE3-C677A04D5092}" destId="{C44EEBA6-8781-4834-BD61-9CD71E9EF816}" srcOrd="1" destOrd="0" presId="urn:microsoft.com/office/officeart/2016/7/layout/LinearBlockProcessNumbered"/>
    <dgm:cxn modelId="{A86BC323-D23B-4B1D-BCEC-818D51542FED}" type="presParOf" srcId="{CA79B20E-68B2-432D-AEE3-C677A04D5092}" destId="{10B7B2FB-0896-46A8-96F1-FA21567BB7FF}" srcOrd="2" destOrd="0" presId="urn:microsoft.com/office/officeart/2016/7/layout/LinearBlockProcessNumbered"/>
    <dgm:cxn modelId="{E8BC0CF2-E3F6-45EA-96ED-B66C76CD151A}" type="presParOf" srcId="{2393EF17-B453-492D-9638-7B4F4DA745C6}" destId="{DD07F335-6248-4F52-A9E8-E9B335CDAE40}" srcOrd="9" destOrd="0" presId="urn:microsoft.com/office/officeart/2016/7/layout/LinearBlockProcessNumbered"/>
    <dgm:cxn modelId="{9DED3C1E-5ADB-4626-A3D9-2710FC0D306E}" type="presParOf" srcId="{2393EF17-B453-492D-9638-7B4F4DA745C6}" destId="{8CB0C6A2-18E5-4FDE-ADD5-B68B24B262ED}" srcOrd="10" destOrd="0" presId="urn:microsoft.com/office/officeart/2016/7/layout/LinearBlockProcessNumbered"/>
    <dgm:cxn modelId="{04EEF3D9-2A9C-46B1-B1CA-CC7F3BBFD3D3}" type="presParOf" srcId="{8CB0C6A2-18E5-4FDE-ADD5-B68B24B262ED}" destId="{E8D8D18E-CF79-4DC7-86D9-217E998A4886}" srcOrd="0" destOrd="0" presId="urn:microsoft.com/office/officeart/2016/7/layout/LinearBlockProcessNumbered"/>
    <dgm:cxn modelId="{A36E569B-4F73-4E44-8F4A-C8B9AC97A499}" type="presParOf" srcId="{8CB0C6A2-18E5-4FDE-ADD5-B68B24B262ED}" destId="{9D314B81-8814-4D58-8504-5FAB1EA8D65F}" srcOrd="1" destOrd="0" presId="urn:microsoft.com/office/officeart/2016/7/layout/LinearBlockProcessNumbered"/>
    <dgm:cxn modelId="{293A6FD2-3A21-4613-8200-9AF3AD46753B}" type="presParOf" srcId="{8CB0C6A2-18E5-4FDE-ADD5-B68B24B262ED}" destId="{8A2369C6-432B-499A-BEB8-568C92EDFFFB}" srcOrd="2" destOrd="0" presId="urn:microsoft.com/office/officeart/2016/7/layout/LinearBlockProcessNumbered"/>
    <dgm:cxn modelId="{57B78A40-B59B-4ADF-BA15-E62F17FB84B0}" type="presParOf" srcId="{2393EF17-B453-492D-9638-7B4F4DA745C6}" destId="{B21AE5AD-1D33-4D15-B2E4-2FFEA73CEFAF}" srcOrd="11" destOrd="0" presId="urn:microsoft.com/office/officeart/2016/7/layout/LinearBlockProcessNumbered"/>
    <dgm:cxn modelId="{49630DCB-C07F-4DE4-BC25-9412F776D7C1}" type="presParOf" srcId="{2393EF17-B453-492D-9638-7B4F4DA745C6}" destId="{B798A0CE-87D4-4E2B-A184-7CC14CE24FE2}" srcOrd="12" destOrd="0" presId="urn:microsoft.com/office/officeart/2016/7/layout/LinearBlockProcessNumbered"/>
    <dgm:cxn modelId="{FCBAB373-595C-4EB8-9D7F-0DD88B272B29}" type="presParOf" srcId="{B798A0CE-87D4-4E2B-A184-7CC14CE24FE2}" destId="{CBDCC743-FAF8-44AE-9026-7FB9B5771A55}" srcOrd="0" destOrd="0" presId="urn:microsoft.com/office/officeart/2016/7/layout/LinearBlockProcessNumbered"/>
    <dgm:cxn modelId="{18FB8DBD-A008-4005-88C9-E63F0D86C878}" type="presParOf" srcId="{B798A0CE-87D4-4E2B-A184-7CC14CE24FE2}" destId="{3FD43B9A-C469-4135-A3B2-FCF890CCD727}" srcOrd="1" destOrd="0" presId="urn:microsoft.com/office/officeart/2016/7/layout/LinearBlockProcessNumbered"/>
    <dgm:cxn modelId="{2B85BCD2-1153-4D30-A4C8-C84FBDCACF86}" type="presParOf" srcId="{B798A0CE-87D4-4E2B-A184-7CC14CE24FE2}" destId="{40B5E301-1811-42BD-BE4C-2689F686870C}"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E7A85C-F9D1-49E7-88C9-457BF381976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892B8C7-8CE4-4453-A132-47A8DB8DAB9A}">
      <dgm:prSet/>
      <dgm:spPr/>
      <dgm:t>
        <a:bodyPr/>
        <a:lstStyle/>
        <a:p>
          <a:r>
            <a:rPr lang="en-US"/>
            <a:t>select * from users</a:t>
          </a:r>
        </a:p>
      </dgm:t>
    </dgm:pt>
    <dgm:pt modelId="{3ADB08A0-C472-4F80-905B-C807658E74CD}" type="parTrans" cxnId="{B5A5A740-15B2-4E62-A1D1-1D05D9E99789}">
      <dgm:prSet/>
      <dgm:spPr/>
      <dgm:t>
        <a:bodyPr/>
        <a:lstStyle/>
        <a:p>
          <a:endParaRPr lang="en-US"/>
        </a:p>
      </dgm:t>
    </dgm:pt>
    <dgm:pt modelId="{3054128B-1A7B-4DB4-88D6-D7E9975859EC}" type="sibTrans" cxnId="{B5A5A740-15B2-4E62-A1D1-1D05D9E99789}">
      <dgm:prSet/>
      <dgm:spPr/>
      <dgm:t>
        <a:bodyPr/>
        <a:lstStyle/>
        <a:p>
          <a:endParaRPr lang="en-US"/>
        </a:p>
      </dgm:t>
    </dgm:pt>
    <dgm:pt modelId="{8EF76556-FD19-4745-9E7C-FA85DD32BFE3}">
      <dgm:prSet/>
      <dgm:spPr/>
      <dgm:t>
        <a:bodyPr/>
        <a:lstStyle/>
        <a:p>
          <a:r>
            <a:rPr lang="en-US"/>
            <a:t>order by created_at</a:t>
          </a:r>
        </a:p>
      </dgm:t>
    </dgm:pt>
    <dgm:pt modelId="{33803C35-DA9B-4B92-A5D8-C4250B17BDF6}" type="parTrans" cxnId="{80BA5DEB-6E1D-4D45-813F-7617EC23BEED}">
      <dgm:prSet/>
      <dgm:spPr/>
      <dgm:t>
        <a:bodyPr/>
        <a:lstStyle/>
        <a:p>
          <a:endParaRPr lang="en-US"/>
        </a:p>
      </dgm:t>
    </dgm:pt>
    <dgm:pt modelId="{D97619B6-E37B-4DED-AA63-D52AEBCB2898}" type="sibTrans" cxnId="{80BA5DEB-6E1D-4D45-813F-7617EC23BEED}">
      <dgm:prSet/>
      <dgm:spPr/>
      <dgm:t>
        <a:bodyPr/>
        <a:lstStyle/>
        <a:p>
          <a:endParaRPr lang="en-US"/>
        </a:p>
      </dgm:t>
    </dgm:pt>
    <dgm:pt modelId="{D4D6F82B-9CBC-449B-9413-BD3D8661C3BA}">
      <dgm:prSet/>
      <dgm:spPr/>
      <dgm:t>
        <a:bodyPr/>
        <a:lstStyle/>
        <a:p>
          <a:r>
            <a:rPr lang="en-US"/>
            <a:t>limit 5;</a:t>
          </a:r>
        </a:p>
      </dgm:t>
    </dgm:pt>
    <dgm:pt modelId="{BE3F0AEF-98FA-4D3E-A10B-FDAC0A3AC515}" type="parTrans" cxnId="{7FE23087-ABCB-4DD9-9539-022815F42656}">
      <dgm:prSet/>
      <dgm:spPr/>
      <dgm:t>
        <a:bodyPr/>
        <a:lstStyle/>
        <a:p>
          <a:endParaRPr lang="en-US"/>
        </a:p>
      </dgm:t>
    </dgm:pt>
    <dgm:pt modelId="{91646394-EC9D-4BB9-8F7F-23A37E3409BA}" type="sibTrans" cxnId="{7FE23087-ABCB-4DD9-9539-022815F42656}">
      <dgm:prSet/>
      <dgm:spPr/>
      <dgm:t>
        <a:bodyPr/>
        <a:lstStyle/>
        <a:p>
          <a:endParaRPr lang="en-US"/>
        </a:p>
      </dgm:t>
    </dgm:pt>
    <dgm:pt modelId="{8A4CC1CC-6B8E-49DD-9727-A69CE809E65D}" type="pres">
      <dgm:prSet presAssocID="{E1E7A85C-F9D1-49E7-88C9-457BF381976B}" presName="hierChild1" presStyleCnt="0">
        <dgm:presLayoutVars>
          <dgm:chPref val="1"/>
          <dgm:dir/>
          <dgm:animOne val="branch"/>
          <dgm:animLvl val="lvl"/>
          <dgm:resizeHandles/>
        </dgm:presLayoutVars>
      </dgm:prSet>
      <dgm:spPr/>
    </dgm:pt>
    <dgm:pt modelId="{21F9A926-E68A-4730-BFDE-490A231CC5E4}" type="pres">
      <dgm:prSet presAssocID="{7892B8C7-8CE4-4453-A132-47A8DB8DAB9A}" presName="hierRoot1" presStyleCnt="0"/>
      <dgm:spPr/>
    </dgm:pt>
    <dgm:pt modelId="{5174B55A-746D-455F-A43E-1DDDF352FBFF}" type="pres">
      <dgm:prSet presAssocID="{7892B8C7-8CE4-4453-A132-47A8DB8DAB9A}" presName="composite" presStyleCnt="0"/>
      <dgm:spPr/>
    </dgm:pt>
    <dgm:pt modelId="{F51BD500-D583-4BA0-BB0E-0CA7C76A6779}" type="pres">
      <dgm:prSet presAssocID="{7892B8C7-8CE4-4453-A132-47A8DB8DAB9A}" presName="background" presStyleLbl="node0" presStyleIdx="0" presStyleCnt="3"/>
      <dgm:spPr/>
    </dgm:pt>
    <dgm:pt modelId="{F6F46390-55D0-4673-B78A-068004B5BF25}" type="pres">
      <dgm:prSet presAssocID="{7892B8C7-8CE4-4453-A132-47A8DB8DAB9A}" presName="text" presStyleLbl="fgAcc0" presStyleIdx="0" presStyleCnt="3">
        <dgm:presLayoutVars>
          <dgm:chPref val="3"/>
        </dgm:presLayoutVars>
      </dgm:prSet>
      <dgm:spPr/>
    </dgm:pt>
    <dgm:pt modelId="{C58D174A-6118-49ED-B30B-9C852A0FBF27}" type="pres">
      <dgm:prSet presAssocID="{7892B8C7-8CE4-4453-A132-47A8DB8DAB9A}" presName="hierChild2" presStyleCnt="0"/>
      <dgm:spPr/>
    </dgm:pt>
    <dgm:pt modelId="{B6E33776-3F24-412D-A273-98222FAA6B19}" type="pres">
      <dgm:prSet presAssocID="{8EF76556-FD19-4745-9E7C-FA85DD32BFE3}" presName="hierRoot1" presStyleCnt="0"/>
      <dgm:spPr/>
    </dgm:pt>
    <dgm:pt modelId="{0BF7E4B1-AA69-452A-9512-E03BE7CF0530}" type="pres">
      <dgm:prSet presAssocID="{8EF76556-FD19-4745-9E7C-FA85DD32BFE3}" presName="composite" presStyleCnt="0"/>
      <dgm:spPr/>
    </dgm:pt>
    <dgm:pt modelId="{65B5C7C8-E5D0-47CA-9D47-A7249CC354D5}" type="pres">
      <dgm:prSet presAssocID="{8EF76556-FD19-4745-9E7C-FA85DD32BFE3}" presName="background" presStyleLbl="node0" presStyleIdx="1" presStyleCnt="3"/>
      <dgm:spPr/>
    </dgm:pt>
    <dgm:pt modelId="{8667C7B6-CF1E-40C6-8179-133D0CEB8A49}" type="pres">
      <dgm:prSet presAssocID="{8EF76556-FD19-4745-9E7C-FA85DD32BFE3}" presName="text" presStyleLbl="fgAcc0" presStyleIdx="1" presStyleCnt="3">
        <dgm:presLayoutVars>
          <dgm:chPref val="3"/>
        </dgm:presLayoutVars>
      </dgm:prSet>
      <dgm:spPr/>
    </dgm:pt>
    <dgm:pt modelId="{FBE9B8EF-7227-48B7-B900-258135870C94}" type="pres">
      <dgm:prSet presAssocID="{8EF76556-FD19-4745-9E7C-FA85DD32BFE3}" presName="hierChild2" presStyleCnt="0"/>
      <dgm:spPr/>
    </dgm:pt>
    <dgm:pt modelId="{FA63772F-847A-4635-91E2-9FF36332674F}" type="pres">
      <dgm:prSet presAssocID="{D4D6F82B-9CBC-449B-9413-BD3D8661C3BA}" presName="hierRoot1" presStyleCnt="0"/>
      <dgm:spPr/>
    </dgm:pt>
    <dgm:pt modelId="{E931AFA7-2705-4929-B30B-863976302866}" type="pres">
      <dgm:prSet presAssocID="{D4D6F82B-9CBC-449B-9413-BD3D8661C3BA}" presName="composite" presStyleCnt="0"/>
      <dgm:spPr/>
    </dgm:pt>
    <dgm:pt modelId="{09D13A9C-D511-4472-AA4C-5EBE5F7037BE}" type="pres">
      <dgm:prSet presAssocID="{D4D6F82B-9CBC-449B-9413-BD3D8661C3BA}" presName="background" presStyleLbl="node0" presStyleIdx="2" presStyleCnt="3"/>
      <dgm:spPr/>
    </dgm:pt>
    <dgm:pt modelId="{7C0DCFE2-2D52-4725-8602-6A86C1A12D72}" type="pres">
      <dgm:prSet presAssocID="{D4D6F82B-9CBC-449B-9413-BD3D8661C3BA}" presName="text" presStyleLbl="fgAcc0" presStyleIdx="2" presStyleCnt="3">
        <dgm:presLayoutVars>
          <dgm:chPref val="3"/>
        </dgm:presLayoutVars>
      </dgm:prSet>
      <dgm:spPr/>
    </dgm:pt>
    <dgm:pt modelId="{C5D4AF50-55B1-41F7-87D4-D0B3AB287501}" type="pres">
      <dgm:prSet presAssocID="{D4D6F82B-9CBC-449B-9413-BD3D8661C3BA}" presName="hierChild2" presStyleCnt="0"/>
      <dgm:spPr/>
    </dgm:pt>
  </dgm:ptLst>
  <dgm:cxnLst>
    <dgm:cxn modelId="{B5A5A740-15B2-4E62-A1D1-1D05D9E99789}" srcId="{E1E7A85C-F9D1-49E7-88C9-457BF381976B}" destId="{7892B8C7-8CE4-4453-A132-47A8DB8DAB9A}" srcOrd="0" destOrd="0" parTransId="{3ADB08A0-C472-4F80-905B-C807658E74CD}" sibTransId="{3054128B-1A7B-4DB4-88D6-D7E9975859EC}"/>
    <dgm:cxn modelId="{1832BF71-8699-4144-9641-5433C6404D7A}" type="presOf" srcId="{8EF76556-FD19-4745-9E7C-FA85DD32BFE3}" destId="{8667C7B6-CF1E-40C6-8179-133D0CEB8A49}" srcOrd="0" destOrd="0" presId="urn:microsoft.com/office/officeart/2005/8/layout/hierarchy1"/>
    <dgm:cxn modelId="{7FE23087-ABCB-4DD9-9539-022815F42656}" srcId="{E1E7A85C-F9D1-49E7-88C9-457BF381976B}" destId="{D4D6F82B-9CBC-449B-9413-BD3D8661C3BA}" srcOrd="2" destOrd="0" parTransId="{BE3F0AEF-98FA-4D3E-A10B-FDAC0A3AC515}" sibTransId="{91646394-EC9D-4BB9-8F7F-23A37E3409BA}"/>
    <dgm:cxn modelId="{942103AB-F794-4D4A-AA67-C3DD2D2B325C}" type="presOf" srcId="{7892B8C7-8CE4-4453-A132-47A8DB8DAB9A}" destId="{F6F46390-55D0-4673-B78A-068004B5BF25}" srcOrd="0" destOrd="0" presId="urn:microsoft.com/office/officeart/2005/8/layout/hierarchy1"/>
    <dgm:cxn modelId="{44CFACAC-56D8-44BE-AB04-53DE6C70E2C0}" type="presOf" srcId="{E1E7A85C-F9D1-49E7-88C9-457BF381976B}" destId="{8A4CC1CC-6B8E-49DD-9727-A69CE809E65D}" srcOrd="0" destOrd="0" presId="urn:microsoft.com/office/officeart/2005/8/layout/hierarchy1"/>
    <dgm:cxn modelId="{9D7D3FE8-7FC3-4CCB-9FB5-C038F500EA5F}" type="presOf" srcId="{D4D6F82B-9CBC-449B-9413-BD3D8661C3BA}" destId="{7C0DCFE2-2D52-4725-8602-6A86C1A12D72}" srcOrd="0" destOrd="0" presId="urn:microsoft.com/office/officeart/2005/8/layout/hierarchy1"/>
    <dgm:cxn modelId="{80BA5DEB-6E1D-4D45-813F-7617EC23BEED}" srcId="{E1E7A85C-F9D1-49E7-88C9-457BF381976B}" destId="{8EF76556-FD19-4745-9E7C-FA85DD32BFE3}" srcOrd="1" destOrd="0" parTransId="{33803C35-DA9B-4B92-A5D8-C4250B17BDF6}" sibTransId="{D97619B6-E37B-4DED-AA63-D52AEBCB2898}"/>
    <dgm:cxn modelId="{74B2D0D9-3507-40D0-955B-E76AFEE276F7}" type="presParOf" srcId="{8A4CC1CC-6B8E-49DD-9727-A69CE809E65D}" destId="{21F9A926-E68A-4730-BFDE-490A231CC5E4}" srcOrd="0" destOrd="0" presId="urn:microsoft.com/office/officeart/2005/8/layout/hierarchy1"/>
    <dgm:cxn modelId="{BEEF46F8-1C68-4812-8129-0F6B97032EEF}" type="presParOf" srcId="{21F9A926-E68A-4730-BFDE-490A231CC5E4}" destId="{5174B55A-746D-455F-A43E-1DDDF352FBFF}" srcOrd="0" destOrd="0" presId="urn:microsoft.com/office/officeart/2005/8/layout/hierarchy1"/>
    <dgm:cxn modelId="{32B482A6-9165-416A-A867-B99B4E5F9D30}" type="presParOf" srcId="{5174B55A-746D-455F-A43E-1DDDF352FBFF}" destId="{F51BD500-D583-4BA0-BB0E-0CA7C76A6779}" srcOrd="0" destOrd="0" presId="urn:microsoft.com/office/officeart/2005/8/layout/hierarchy1"/>
    <dgm:cxn modelId="{63A82010-912E-4766-A78F-3509ECEBE66C}" type="presParOf" srcId="{5174B55A-746D-455F-A43E-1DDDF352FBFF}" destId="{F6F46390-55D0-4673-B78A-068004B5BF25}" srcOrd="1" destOrd="0" presId="urn:microsoft.com/office/officeart/2005/8/layout/hierarchy1"/>
    <dgm:cxn modelId="{E90D8EE6-62E8-425C-9CA8-F86AE0F17045}" type="presParOf" srcId="{21F9A926-E68A-4730-BFDE-490A231CC5E4}" destId="{C58D174A-6118-49ED-B30B-9C852A0FBF27}" srcOrd="1" destOrd="0" presId="urn:microsoft.com/office/officeart/2005/8/layout/hierarchy1"/>
    <dgm:cxn modelId="{D31E4149-23F5-4F0D-9ADB-CC42C1571347}" type="presParOf" srcId="{8A4CC1CC-6B8E-49DD-9727-A69CE809E65D}" destId="{B6E33776-3F24-412D-A273-98222FAA6B19}" srcOrd="1" destOrd="0" presId="urn:microsoft.com/office/officeart/2005/8/layout/hierarchy1"/>
    <dgm:cxn modelId="{514B5AFD-72AE-4289-A3BF-4EF6E3DDD767}" type="presParOf" srcId="{B6E33776-3F24-412D-A273-98222FAA6B19}" destId="{0BF7E4B1-AA69-452A-9512-E03BE7CF0530}" srcOrd="0" destOrd="0" presId="urn:microsoft.com/office/officeart/2005/8/layout/hierarchy1"/>
    <dgm:cxn modelId="{4D546A48-F8E7-4B73-8364-978E1AF3F778}" type="presParOf" srcId="{0BF7E4B1-AA69-452A-9512-E03BE7CF0530}" destId="{65B5C7C8-E5D0-47CA-9D47-A7249CC354D5}" srcOrd="0" destOrd="0" presId="urn:microsoft.com/office/officeart/2005/8/layout/hierarchy1"/>
    <dgm:cxn modelId="{42C281DC-4CF8-48F5-8DB3-F7DA7DDFC0EC}" type="presParOf" srcId="{0BF7E4B1-AA69-452A-9512-E03BE7CF0530}" destId="{8667C7B6-CF1E-40C6-8179-133D0CEB8A49}" srcOrd="1" destOrd="0" presId="urn:microsoft.com/office/officeart/2005/8/layout/hierarchy1"/>
    <dgm:cxn modelId="{E7886D20-F05C-4B33-B7E8-A565FB126383}" type="presParOf" srcId="{B6E33776-3F24-412D-A273-98222FAA6B19}" destId="{FBE9B8EF-7227-48B7-B900-258135870C94}" srcOrd="1" destOrd="0" presId="urn:microsoft.com/office/officeart/2005/8/layout/hierarchy1"/>
    <dgm:cxn modelId="{CE657979-B66C-4629-91C9-9601673CC1D5}" type="presParOf" srcId="{8A4CC1CC-6B8E-49DD-9727-A69CE809E65D}" destId="{FA63772F-847A-4635-91E2-9FF36332674F}" srcOrd="2" destOrd="0" presId="urn:microsoft.com/office/officeart/2005/8/layout/hierarchy1"/>
    <dgm:cxn modelId="{AA30C782-395A-4FBD-9D0D-05CD8AA3AF8F}" type="presParOf" srcId="{FA63772F-847A-4635-91E2-9FF36332674F}" destId="{E931AFA7-2705-4929-B30B-863976302866}" srcOrd="0" destOrd="0" presId="urn:microsoft.com/office/officeart/2005/8/layout/hierarchy1"/>
    <dgm:cxn modelId="{0AAF0152-0353-4E42-80DF-36040EB550DD}" type="presParOf" srcId="{E931AFA7-2705-4929-B30B-863976302866}" destId="{09D13A9C-D511-4472-AA4C-5EBE5F7037BE}" srcOrd="0" destOrd="0" presId="urn:microsoft.com/office/officeart/2005/8/layout/hierarchy1"/>
    <dgm:cxn modelId="{F61526EB-F939-4FFB-999C-5C66A5918569}" type="presParOf" srcId="{E931AFA7-2705-4929-B30B-863976302866}" destId="{7C0DCFE2-2D52-4725-8602-6A86C1A12D72}" srcOrd="1" destOrd="0" presId="urn:microsoft.com/office/officeart/2005/8/layout/hierarchy1"/>
    <dgm:cxn modelId="{A1F18FCB-7672-42B1-AD40-1FE7C127BB28}" type="presParOf" srcId="{FA63772F-847A-4635-91E2-9FF36332674F}" destId="{C5D4AF50-55B1-41F7-87D4-D0B3AB28750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1E7A85C-F9D1-49E7-88C9-457BF381976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892B8C7-8CE4-4453-A132-47A8DB8DAB9A}">
      <dgm:prSet/>
      <dgm:spPr/>
      <dgm:t>
        <a:bodyPr/>
        <a:lstStyle/>
        <a:p>
          <a:r>
            <a:rPr lang="en-IN"/>
            <a:t>select * from users </a:t>
          </a:r>
          <a:endParaRPr lang="en-US"/>
        </a:p>
      </dgm:t>
    </dgm:pt>
    <dgm:pt modelId="{3ADB08A0-C472-4F80-905B-C807658E74CD}" type="parTrans" cxnId="{B5A5A740-15B2-4E62-A1D1-1D05D9E99789}">
      <dgm:prSet/>
      <dgm:spPr/>
      <dgm:t>
        <a:bodyPr/>
        <a:lstStyle/>
        <a:p>
          <a:endParaRPr lang="en-US"/>
        </a:p>
      </dgm:t>
    </dgm:pt>
    <dgm:pt modelId="{3054128B-1A7B-4DB4-88D6-D7E9975859EC}" type="sibTrans" cxnId="{B5A5A740-15B2-4E62-A1D1-1D05D9E99789}">
      <dgm:prSet/>
      <dgm:spPr/>
      <dgm:t>
        <a:bodyPr/>
        <a:lstStyle/>
        <a:p>
          <a:endParaRPr lang="en-US"/>
        </a:p>
      </dgm:t>
    </dgm:pt>
    <dgm:pt modelId="{D6D9BEE8-2C64-4BED-A946-F872A3F3D5A2}">
      <dgm:prSet/>
      <dgm:spPr/>
      <dgm:t>
        <a:bodyPr/>
        <a:lstStyle/>
        <a:p>
          <a:r>
            <a:rPr lang="en-IN"/>
            <a:t>left join photos </a:t>
          </a:r>
        </a:p>
      </dgm:t>
    </dgm:pt>
    <dgm:pt modelId="{414572F3-A68A-40F6-B9D7-E3249D4E04D5}" type="parTrans" cxnId="{C324D3C1-D787-4117-935D-321F1E333C4E}">
      <dgm:prSet/>
      <dgm:spPr/>
      <dgm:t>
        <a:bodyPr/>
        <a:lstStyle/>
        <a:p>
          <a:endParaRPr lang="en-IN"/>
        </a:p>
      </dgm:t>
    </dgm:pt>
    <dgm:pt modelId="{99104B26-28A3-4AB8-A2C3-2613F64E2C94}" type="sibTrans" cxnId="{C324D3C1-D787-4117-935D-321F1E333C4E}">
      <dgm:prSet/>
      <dgm:spPr/>
      <dgm:t>
        <a:bodyPr/>
        <a:lstStyle/>
        <a:p>
          <a:endParaRPr lang="en-IN"/>
        </a:p>
      </dgm:t>
    </dgm:pt>
    <dgm:pt modelId="{73C6B259-64B1-446C-88F8-CCD9196F118C}">
      <dgm:prSet/>
      <dgm:spPr/>
      <dgm:t>
        <a:bodyPr/>
        <a:lstStyle/>
        <a:p>
          <a:r>
            <a:rPr lang="en-IN"/>
            <a:t>on </a:t>
          </a:r>
        </a:p>
      </dgm:t>
    </dgm:pt>
    <dgm:pt modelId="{44712A78-B2D5-4836-8149-75BD0799A48D}" type="parTrans" cxnId="{101A2A14-E725-4443-90B8-76997B60515B}">
      <dgm:prSet/>
      <dgm:spPr/>
      <dgm:t>
        <a:bodyPr/>
        <a:lstStyle/>
        <a:p>
          <a:endParaRPr lang="en-IN"/>
        </a:p>
      </dgm:t>
    </dgm:pt>
    <dgm:pt modelId="{CE831D0E-FE65-474D-9E74-DA3CDCC8ED81}" type="sibTrans" cxnId="{101A2A14-E725-4443-90B8-76997B60515B}">
      <dgm:prSet/>
      <dgm:spPr/>
      <dgm:t>
        <a:bodyPr/>
        <a:lstStyle/>
        <a:p>
          <a:endParaRPr lang="en-IN"/>
        </a:p>
      </dgm:t>
    </dgm:pt>
    <dgm:pt modelId="{0F6D00B2-B790-45AB-AC9F-822E9EBEF8E7}">
      <dgm:prSet/>
      <dgm:spPr/>
      <dgm:t>
        <a:bodyPr/>
        <a:lstStyle/>
        <a:p>
          <a:r>
            <a:rPr lang="en-IN"/>
            <a:t>users.id = photos.user_id </a:t>
          </a:r>
        </a:p>
      </dgm:t>
    </dgm:pt>
    <dgm:pt modelId="{842C5B3B-4A80-46B0-923F-B0ABAEAE1D1C}" type="parTrans" cxnId="{3B759A7F-2A4A-4740-B2DE-C7F45BE21EC0}">
      <dgm:prSet/>
      <dgm:spPr/>
      <dgm:t>
        <a:bodyPr/>
        <a:lstStyle/>
        <a:p>
          <a:endParaRPr lang="en-IN"/>
        </a:p>
      </dgm:t>
    </dgm:pt>
    <dgm:pt modelId="{441019E8-73AF-48CD-8E1B-49C470C9E460}" type="sibTrans" cxnId="{3B759A7F-2A4A-4740-B2DE-C7F45BE21EC0}">
      <dgm:prSet/>
      <dgm:spPr/>
      <dgm:t>
        <a:bodyPr/>
        <a:lstStyle/>
        <a:p>
          <a:endParaRPr lang="en-IN"/>
        </a:p>
      </dgm:t>
    </dgm:pt>
    <dgm:pt modelId="{1D368FD6-5DD8-4361-80AA-EA6B5963D73F}">
      <dgm:prSet/>
      <dgm:spPr/>
      <dgm:t>
        <a:bodyPr/>
        <a:lstStyle/>
        <a:p>
          <a:r>
            <a:rPr lang="en-US"/>
            <a:t>where photos.id is null</a:t>
          </a:r>
          <a:endParaRPr lang="en-IN"/>
        </a:p>
      </dgm:t>
    </dgm:pt>
    <dgm:pt modelId="{FAAA7BCF-0B35-45D7-A141-3E153D98D03C}" type="parTrans" cxnId="{91D073CC-BFF5-4C14-8BFC-0DE5D1BBDE2F}">
      <dgm:prSet/>
      <dgm:spPr/>
      <dgm:t>
        <a:bodyPr/>
        <a:lstStyle/>
        <a:p>
          <a:endParaRPr lang="en-IN"/>
        </a:p>
      </dgm:t>
    </dgm:pt>
    <dgm:pt modelId="{3B9E3194-7B71-4A54-BD25-CCA85BDCD8C8}" type="sibTrans" cxnId="{91D073CC-BFF5-4C14-8BFC-0DE5D1BBDE2F}">
      <dgm:prSet/>
      <dgm:spPr/>
      <dgm:t>
        <a:bodyPr/>
        <a:lstStyle/>
        <a:p>
          <a:endParaRPr lang="en-IN"/>
        </a:p>
      </dgm:t>
    </dgm:pt>
    <dgm:pt modelId="{8A4CC1CC-6B8E-49DD-9727-A69CE809E65D}" type="pres">
      <dgm:prSet presAssocID="{E1E7A85C-F9D1-49E7-88C9-457BF381976B}" presName="hierChild1" presStyleCnt="0">
        <dgm:presLayoutVars>
          <dgm:chPref val="1"/>
          <dgm:dir/>
          <dgm:animOne val="branch"/>
          <dgm:animLvl val="lvl"/>
          <dgm:resizeHandles/>
        </dgm:presLayoutVars>
      </dgm:prSet>
      <dgm:spPr/>
    </dgm:pt>
    <dgm:pt modelId="{21F9A926-E68A-4730-BFDE-490A231CC5E4}" type="pres">
      <dgm:prSet presAssocID="{7892B8C7-8CE4-4453-A132-47A8DB8DAB9A}" presName="hierRoot1" presStyleCnt="0"/>
      <dgm:spPr/>
    </dgm:pt>
    <dgm:pt modelId="{5174B55A-746D-455F-A43E-1DDDF352FBFF}" type="pres">
      <dgm:prSet presAssocID="{7892B8C7-8CE4-4453-A132-47A8DB8DAB9A}" presName="composite" presStyleCnt="0"/>
      <dgm:spPr/>
    </dgm:pt>
    <dgm:pt modelId="{F51BD500-D583-4BA0-BB0E-0CA7C76A6779}" type="pres">
      <dgm:prSet presAssocID="{7892B8C7-8CE4-4453-A132-47A8DB8DAB9A}" presName="background" presStyleLbl="node0" presStyleIdx="0" presStyleCnt="5"/>
      <dgm:spPr/>
    </dgm:pt>
    <dgm:pt modelId="{F6F46390-55D0-4673-B78A-068004B5BF25}" type="pres">
      <dgm:prSet presAssocID="{7892B8C7-8CE4-4453-A132-47A8DB8DAB9A}" presName="text" presStyleLbl="fgAcc0" presStyleIdx="0" presStyleCnt="5">
        <dgm:presLayoutVars>
          <dgm:chPref val="3"/>
        </dgm:presLayoutVars>
      </dgm:prSet>
      <dgm:spPr/>
    </dgm:pt>
    <dgm:pt modelId="{C58D174A-6118-49ED-B30B-9C852A0FBF27}" type="pres">
      <dgm:prSet presAssocID="{7892B8C7-8CE4-4453-A132-47A8DB8DAB9A}" presName="hierChild2" presStyleCnt="0"/>
      <dgm:spPr/>
    </dgm:pt>
    <dgm:pt modelId="{17E4035C-4F01-41E0-ADE4-F1F8B85DD370}" type="pres">
      <dgm:prSet presAssocID="{D6D9BEE8-2C64-4BED-A946-F872A3F3D5A2}" presName="hierRoot1" presStyleCnt="0"/>
      <dgm:spPr/>
    </dgm:pt>
    <dgm:pt modelId="{6E11FFB3-35E1-4003-8839-8DA14F6F4083}" type="pres">
      <dgm:prSet presAssocID="{D6D9BEE8-2C64-4BED-A946-F872A3F3D5A2}" presName="composite" presStyleCnt="0"/>
      <dgm:spPr/>
    </dgm:pt>
    <dgm:pt modelId="{9177E084-3DE3-4745-AD30-42FC10311121}" type="pres">
      <dgm:prSet presAssocID="{D6D9BEE8-2C64-4BED-A946-F872A3F3D5A2}" presName="background" presStyleLbl="node0" presStyleIdx="1" presStyleCnt="5"/>
      <dgm:spPr/>
    </dgm:pt>
    <dgm:pt modelId="{52B390B5-88FA-4A47-81B8-172F6CD18EAA}" type="pres">
      <dgm:prSet presAssocID="{D6D9BEE8-2C64-4BED-A946-F872A3F3D5A2}" presName="text" presStyleLbl="fgAcc0" presStyleIdx="1" presStyleCnt="5">
        <dgm:presLayoutVars>
          <dgm:chPref val="3"/>
        </dgm:presLayoutVars>
      </dgm:prSet>
      <dgm:spPr/>
    </dgm:pt>
    <dgm:pt modelId="{CDCED240-62BF-4AC0-B965-07747BAD6821}" type="pres">
      <dgm:prSet presAssocID="{D6D9BEE8-2C64-4BED-A946-F872A3F3D5A2}" presName="hierChild2" presStyleCnt="0"/>
      <dgm:spPr/>
    </dgm:pt>
    <dgm:pt modelId="{557B3E08-CE83-4623-8B25-B2CD52781F54}" type="pres">
      <dgm:prSet presAssocID="{73C6B259-64B1-446C-88F8-CCD9196F118C}" presName="hierRoot1" presStyleCnt="0"/>
      <dgm:spPr/>
    </dgm:pt>
    <dgm:pt modelId="{CE8C59E4-D258-48E0-BEBC-D8C5E303AD88}" type="pres">
      <dgm:prSet presAssocID="{73C6B259-64B1-446C-88F8-CCD9196F118C}" presName="composite" presStyleCnt="0"/>
      <dgm:spPr/>
    </dgm:pt>
    <dgm:pt modelId="{7441A0DA-D118-47FE-B97D-39CDC44A915D}" type="pres">
      <dgm:prSet presAssocID="{73C6B259-64B1-446C-88F8-CCD9196F118C}" presName="background" presStyleLbl="node0" presStyleIdx="2" presStyleCnt="5"/>
      <dgm:spPr/>
    </dgm:pt>
    <dgm:pt modelId="{06391396-0412-44EE-A944-9E75AEABEEF7}" type="pres">
      <dgm:prSet presAssocID="{73C6B259-64B1-446C-88F8-CCD9196F118C}" presName="text" presStyleLbl="fgAcc0" presStyleIdx="2" presStyleCnt="5">
        <dgm:presLayoutVars>
          <dgm:chPref val="3"/>
        </dgm:presLayoutVars>
      </dgm:prSet>
      <dgm:spPr/>
    </dgm:pt>
    <dgm:pt modelId="{A49E50EC-C6B3-4CEE-8D25-8EA4F6BF70CE}" type="pres">
      <dgm:prSet presAssocID="{73C6B259-64B1-446C-88F8-CCD9196F118C}" presName="hierChild2" presStyleCnt="0"/>
      <dgm:spPr/>
    </dgm:pt>
    <dgm:pt modelId="{221C1F90-6B26-4C6F-A731-4ED166AFBBC4}" type="pres">
      <dgm:prSet presAssocID="{0F6D00B2-B790-45AB-AC9F-822E9EBEF8E7}" presName="hierRoot1" presStyleCnt="0"/>
      <dgm:spPr/>
    </dgm:pt>
    <dgm:pt modelId="{DC62D1A5-7C7D-4424-A970-E29E6861F3D2}" type="pres">
      <dgm:prSet presAssocID="{0F6D00B2-B790-45AB-AC9F-822E9EBEF8E7}" presName="composite" presStyleCnt="0"/>
      <dgm:spPr/>
    </dgm:pt>
    <dgm:pt modelId="{3628CF16-5757-4B1A-9873-46262AAB79B0}" type="pres">
      <dgm:prSet presAssocID="{0F6D00B2-B790-45AB-AC9F-822E9EBEF8E7}" presName="background" presStyleLbl="node0" presStyleIdx="3" presStyleCnt="5"/>
      <dgm:spPr/>
    </dgm:pt>
    <dgm:pt modelId="{97B86B3A-BABF-460C-9578-0487AADCF128}" type="pres">
      <dgm:prSet presAssocID="{0F6D00B2-B790-45AB-AC9F-822E9EBEF8E7}" presName="text" presStyleLbl="fgAcc0" presStyleIdx="3" presStyleCnt="5">
        <dgm:presLayoutVars>
          <dgm:chPref val="3"/>
        </dgm:presLayoutVars>
      </dgm:prSet>
      <dgm:spPr/>
    </dgm:pt>
    <dgm:pt modelId="{9ACF98BC-583A-4F4C-BC06-6B8F38AD0EAE}" type="pres">
      <dgm:prSet presAssocID="{0F6D00B2-B790-45AB-AC9F-822E9EBEF8E7}" presName="hierChild2" presStyleCnt="0"/>
      <dgm:spPr/>
    </dgm:pt>
    <dgm:pt modelId="{283CC1DB-BD0F-4CB8-9689-9EE005B13CC7}" type="pres">
      <dgm:prSet presAssocID="{1D368FD6-5DD8-4361-80AA-EA6B5963D73F}" presName="hierRoot1" presStyleCnt="0"/>
      <dgm:spPr/>
    </dgm:pt>
    <dgm:pt modelId="{F1031A45-61D1-47A2-9381-9CBDE841EC06}" type="pres">
      <dgm:prSet presAssocID="{1D368FD6-5DD8-4361-80AA-EA6B5963D73F}" presName="composite" presStyleCnt="0"/>
      <dgm:spPr/>
    </dgm:pt>
    <dgm:pt modelId="{E31FCCCF-5200-45EC-82FF-CE135E91999E}" type="pres">
      <dgm:prSet presAssocID="{1D368FD6-5DD8-4361-80AA-EA6B5963D73F}" presName="background" presStyleLbl="node0" presStyleIdx="4" presStyleCnt="5"/>
      <dgm:spPr/>
    </dgm:pt>
    <dgm:pt modelId="{A0854104-A90A-4326-A789-5738FC2D1F9F}" type="pres">
      <dgm:prSet presAssocID="{1D368FD6-5DD8-4361-80AA-EA6B5963D73F}" presName="text" presStyleLbl="fgAcc0" presStyleIdx="4" presStyleCnt="5">
        <dgm:presLayoutVars>
          <dgm:chPref val="3"/>
        </dgm:presLayoutVars>
      </dgm:prSet>
      <dgm:spPr/>
    </dgm:pt>
    <dgm:pt modelId="{8125CA15-3125-4017-B2A8-AC7F45C8ECFB}" type="pres">
      <dgm:prSet presAssocID="{1D368FD6-5DD8-4361-80AA-EA6B5963D73F}" presName="hierChild2" presStyleCnt="0"/>
      <dgm:spPr/>
    </dgm:pt>
  </dgm:ptLst>
  <dgm:cxnLst>
    <dgm:cxn modelId="{101A2A14-E725-4443-90B8-76997B60515B}" srcId="{E1E7A85C-F9D1-49E7-88C9-457BF381976B}" destId="{73C6B259-64B1-446C-88F8-CCD9196F118C}" srcOrd="2" destOrd="0" parTransId="{44712A78-B2D5-4836-8149-75BD0799A48D}" sibTransId="{CE831D0E-FE65-474D-9E74-DA3CDCC8ED81}"/>
    <dgm:cxn modelId="{B5A5A740-15B2-4E62-A1D1-1D05D9E99789}" srcId="{E1E7A85C-F9D1-49E7-88C9-457BF381976B}" destId="{7892B8C7-8CE4-4453-A132-47A8DB8DAB9A}" srcOrd="0" destOrd="0" parTransId="{3ADB08A0-C472-4F80-905B-C807658E74CD}" sibTransId="{3054128B-1A7B-4DB4-88D6-D7E9975859EC}"/>
    <dgm:cxn modelId="{4AC45242-91D5-402D-9434-FB76618F5389}" type="presOf" srcId="{73C6B259-64B1-446C-88F8-CCD9196F118C}" destId="{06391396-0412-44EE-A944-9E75AEABEEF7}" srcOrd="0" destOrd="0" presId="urn:microsoft.com/office/officeart/2005/8/layout/hierarchy1"/>
    <dgm:cxn modelId="{2C465D4E-D42F-4CE6-A75F-8C21C4BB8BD6}" type="presOf" srcId="{D6D9BEE8-2C64-4BED-A946-F872A3F3D5A2}" destId="{52B390B5-88FA-4A47-81B8-172F6CD18EAA}" srcOrd="0" destOrd="0" presId="urn:microsoft.com/office/officeart/2005/8/layout/hierarchy1"/>
    <dgm:cxn modelId="{3B759A7F-2A4A-4740-B2DE-C7F45BE21EC0}" srcId="{E1E7A85C-F9D1-49E7-88C9-457BF381976B}" destId="{0F6D00B2-B790-45AB-AC9F-822E9EBEF8E7}" srcOrd="3" destOrd="0" parTransId="{842C5B3B-4A80-46B0-923F-B0ABAEAE1D1C}" sibTransId="{441019E8-73AF-48CD-8E1B-49C470C9E460}"/>
    <dgm:cxn modelId="{368A6696-C5E6-48E5-B388-5B171A46ADA9}" type="presOf" srcId="{0F6D00B2-B790-45AB-AC9F-822E9EBEF8E7}" destId="{97B86B3A-BABF-460C-9578-0487AADCF128}" srcOrd="0" destOrd="0" presId="urn:microsoft.com/office/officeart/2005/8/layout/hierarchy1"/>
    <dgm:cxn modelId="{601CE698-B261-458F-8A42-FC18A543BFE3}" type="presOf" srcId="{1D368FD6-5DD8-4361-80AA-EA6B5963D73F}" destId="{A0854104-A90A-4326-A789-5738FC2D1F9F}" srcOrd="0" destOrd="0" presId="urn:microsoft.com/office/officeart/2005/8/layout/hierarchy1"/>
    <dgm:cxn modelId="{942103AB-F794-4D4A-AA67-C3DD2D2B325C}" type="presOf" srcId="{7892B8C7-8CE4-4453-A132-47A8DB8DAB9A}" destId="{F6F46390-55D0-4673-B78A-068004B5BF25}" srcOrd="0" destOrd="0" presId="urn:microsoft.com/office/officeart/2005/8/layout/hierarchy1"/>
    <dgm:cxn modelId="{44CFACAC-56D8-44BE-AB04-53DE6C70E2C0}" type="presOf" srcId="{E1E7A85C-F9D1-49E7-88C9-457BF381976B}" destId="{8A4CC1CC-6B8E-49DD-9727-A69CE809E65D}" srcOrd="0" destOrd="0" presId="urn:microsoft.com/office/officeart/2005/8/layout/hierarchy1"/>
    <dgm:cxn modelId="{C324D3C1-D787-4117-935D-321F1E333C4E}" srcId="{E1E7A85C-F9D1-49E7-88C9-457BF381976B}" destId="{D6D9BEE8-2C64-4BED-A946-F872A3F3D5A2}" srcOrd="1" destOrd="0" parTransId="{414572F3-A68A-40F6-B9D7-E3249D4E04D5}" sibTransId="{99104B26-28A3-4AB8-A2C3-2613F64E2C94}"/>
    <dgm:cxn modelId="{91D073CC-BFF5-4C14-8BFC-0DE5D1BBDE2F}" srcId="{E1E7A85C-F9D1-49E7-88C9-457BF381976B}" destId="{1D368FD6-5DD8-4361-80AA-EA6B5963D73F}" srcOrd="4" destOrd="0" parTransId="{FAAA7BCF-0B35-45D7-A141-3E153D98D03C}" sibTransId="{3B9E3194-7B71-4A54-BD25-CCA85BDCD8C8}"/>
    <dgm:cxn modelId="{74B2D0D9-3507-40D0-955B-E76AFEE276F7}" type="presParOf" srcId="{8A4CC1CC-6B8E-49DD-9727-A69CE809E65D}" destId="{21F9A926-E68A-4730-BFDE-490A231CC5E4}" srcOrd="0" destOrd="0" presId="urn:microsoft.com/office/officeart/2005/8/layout/hierarchy1"/>
    <dgm:cxn modelId="{BEEF46F8-1C68-4812-8129-0F6B97032EEF}" type="presParOf" srcId="{21F9A926-E68A-4730-BFDE-490A231CC5E4}" destId="{5174B55A-746D-455F-A43E-1DDDF352FBFF}" srcOrd="0" destOrd="0" presId="urn:microsoft.com/office/officeart/2005/8/layout/hierarchy1"/>
    <dgm:cxn modelId="{32B482A6-9165-416A-A867-B99B4E5F9D30}" type="presParOf" srcId="{5174B55A-746D-455F-A43E-1DDDF352FBFF}" destId="{F51BD500-D583-4BA0-BB0E-0CA7C76A6779}" srcOrd="0" destOrd="0" presId="urn:microsoft.com/office/officeart/2005/8/layout/hierarchy1"/>
    <dgm:cxn modelId="{63A82010-912E-4766-A78F-3509ECEBE66C}" type="presParOf" srcId="{5174B55A-746D-455F-A43E-1DDDF352FBFF}" destId="{F6F46390-55D0-4673-B78A-068004B5BF25}" srcOrd="1" destOrd="0" presId="urn:microsoft.com/office/officeart/2005/8/layout/hierarchy1"/>
    <dgm:cxn modelId="{E90D8EE6-62E8-425C-9CA8-F86AE0F17045}" type="presParOf" srcId="{21F9A926-E68A-4730-BFDE-490A231CC5E4}" destId="{C58D174A-6118-49ED-B30B-9C852A0FBF27}" srcOrd="1" destOrd="0" presId="urn:microsoft.com/office/officeart/2005/8/layout/hierarchy1"/>
    <dgm:cxn modelId="{2B094368-3AC7-4016-B666-C7285BF8C6B5}" type="presParOf" srcId="{8A4CC1CC-6B8E-49DD-9727-A69CE809E65D}" destId="{17E4035C-4F01-41E0-ADE4-F1F8B85DD370}" srcOrd="1" destOrd="0" presId="urn:microsoft.com/office/officeart/2005/8/layout/hierarchy1"/>
    <dgm:cxn modelId="{B0A9C51F-E33E-486D-99D9-72CCB1E85033}" type="presParOf" srcId="{17E4035C-4F01-41E0-ADE4-F1F8B85DD370}" destId="{6E11FFB3-35E1-4003-8839-8DA14F6F4083}" srcOrd="0" destOrd="0" presId="urn:microsoft.com/office/officeart/2005/8/layout/hierarchy1"/>
    <dgm:cxn modelId="{D39234D4-3B67-4529-A892-4CED5D354522}" type="presParOf" srcId="{6E11FFB3-35E1-4003-8839-8DA14F6F4083}" destId="{9177E084-3DE3-4745-AD30-42FC10311121}" srcOrd="0" destOrd="0" presId="urn:microsoft.com/office/officeart/2005/8/layout/hierarchy1"/>
    <dgm:cxn modelId="{6DC26C5B-FED5-4089-B833-E4E559543DAA}" type="presParOf" srcId="{6E11FFB3-35E1-4003-8839-8DA14F6F4083}" destId="{52B390B5-88FA-4A47-81B8-172F6CD18EAA}" srcOrd="1" destOrd="0" presId="urn:microsoft.com/office/officeart/2005/8/layout/hierarchy1"/>
    <dgm:cxn modelId="{0DB6C707-0350-4EA6-AFEA-3D455E3706BF}" type="presParOf" srcId="{17E4035C-4F01-41E0-ADE4-F1F8B85DD370}" destId="{CDCED240-62BF-4AC0-B965-07747BAD6821}" srcOrd="1" destOrd="0" presId="urn:microsoft.com/office/officeart/2005/8/layout/hierarchy1"/>
    <dgm:cxn modelId="{B5947B9A-9151-4DCD-968D-8BE3C0FFAA1E}" type="presParOf" srcId="{8A4CC1CC-6B8E-49DD-9727-A69CE809E65D}" destId="{557B3E08-CE83-4623-8B25-B2CD52781F54}" srcOrd="2" destOrd="0" presId="urn:microsoft.com/office/officeart/2005/8/layout/hierarchy1"/>
    <dgm:cxn modelId="{940298F9-943C-4CB3-A0C7-F968243B340E}" type="presParOf" srcId="{557B3E08-CE83-4623-8B25-B2CD52781F54}" destId="{CE8C59E4-D258-48E0-BEBC-D8C5E303AD88}" srcOrd="0" destOrd="0" presId="urn:microsoft.com/office/officeart/2005/8/layout/hierarchy1"/>
    <dgm:cxn modelId="{F53D5A9F-9935-40D9-82AC-05FDB0AEB92D}" type="presParOf" srcId="{CE8C59E4-D258-48E0-BEBC-D8C5E303AD88}" destId="{7441A0DA-D118-47FE-B97D-39CDC44A915D}" srcOrd="0" destOrd="0" presId="urn:microsoft.com/office/officeart/2005/8/layout/hierarchy1"/>
    <dgm:cxn modelId="{3DEAFFB9-ADEC-4D3D-8C24-2FFC402CAEDD}" type="presParOf" srcId="{CE8C59E4-D258-48E0-BEBC-D8C5E303AD88}" destId="{06391396-0412-44EE-A944-9E75AEABEEF7}" srcOrd="1" destOrd="0" presId="urn:microsoft.com/office/officeart/2005/8/layout/hierarchy1"/>
    <dgm:cxn modelId="{15A28EAF-E788-495D-9F83-51E120C7CB22}" type="presParOf" srcId="{557B3E08-CE83-4623-8B25-B2CD52781F54}" destId="{A49E50EC-C6B3-4CEE-8D25-8EA4F6BF70CE}" srcOrd="1" destOrd="0" presId="urn:microsoft.com/office/officeart/2005/8/layout/hierarchy1"/>
    <dgm:cxn modelId="{F8CDA2B5-F68C-402F-94C2-9A9613DE176E}" type="presParOf" srcId="{8A4CC1CC-6B8E-49DD-9727-A69CE809E65D}" destId="{221C1F90-6B26-4C6F-A731-4ED166AFBBC4}" srcOrd="3" destOrd="0" presId="urn:microsoft.com/office/officeart/2005/8/layout/hierarchy1"/>
    <dgm:cxn modelId="{BF3430A5-0A35-4EFD-9F9D-FB9F798A46FF}" type="presParOf" srcId="{221C1F90-6B26-4C6F-A731-4ED166AFBBC4}" destId="{DC62D1A5-7C7D-4424-A970-E29E6861F3D2}" srcOrd="0" destOrd="0" presId="urn:microsoft.com/office/officeart/2005/8/layout/hierarchy1"/>
    <dgm:cxn modelId="{4E12B8D6-F629-412F-A8AA-C9FB46C03761}" type="presParOf" srcId="{DC62D1A5-7C7D-4424-A970-E29E6861F3D2}" destId="{3628CF16-5757-4B1A-9873-46262AAB79B0}" srcOrd="0" destOrd="0" presId="urn:microsoft.com/office/officeart/2005/8/layout/hierarchy1"/>
    <dgm:cxn modelId="{2DBC5361-25B7-497A-8D2D-176E0BF6BC1B}" type="presParOf" srcId="{DC62D1A5-7C7D-4424-A970-E29E6861F3D2}" destId="{97B86B3A-BABF-460C-9578-0487AADCF128}" srcOrd="1" destOrd="0" presId="urn:microsoft.com/office/officeart/2005/8/layout/hierarchy1"/>
    <dgm:cxn modelId="{616122EF-E2BB-4CCA-9CC6-06A4ED546FE6}" type="presParOf" srcId="{221C1F90-6B26-4C6F-A731-4ED166AFBBC4}" destId="{9ACF98BC-583A-4F4C-BC06-6B8F38AD0EAE}" srcOrd="1" destOrd="0" presId="urn:microsoft.com/office/officeart/2005/8/layout/hierarchy1"/>
    <dgm:cxn modelId="{B555ED4F-85ED-4C4B-A96D-F2A8DE7C0EF5}" type="presParOf" srcId="{8A4CC1CC-6B8E-49DD-9727-A69CE809E65D}" destId="{283CC1DB-BD0F-4CB8-9689-9EE005B13CC7}" srcOrd="4" destOrd="0" presId="urn:microsoft.com/office/officeart/2005/8/layout/hierarchy1"/>
    <dgm:cxn modelId="{F75A816B-8C12-4722-A97B-7F2A4A7B10DB}" type="presParOf" srcId="{283CC1DB-BD0F-4CB8-9689-9EE005B13CC7}" destId="{F1031A45-61D1-47A2-9381-9CBDE841EC06}" srcOrd="0" destOrd="0" presId="urn:microsoft.com/office/officeart/2005/8/layout/hierarchy1"/>
    <dgm:cxn modelId="{F96E4560-F507-4C9D-8C22-10C71F0FB5C0}" type="presParOf" srcId="{F1031A45-61D1-47A2-9381-9CBDE841EC06}" destId="{E31FCCCF-5200-45EC-82FF-CE135E91999E}" srcOrd="0" destOrd="0" presId="urn:microsoft.com/office/officeart/2005/8/layout/hierarchy1"/>
    <dgm:cxn modelId="{AC8DB3F4-3DDB-458C-9FD0-AA95F0DADD9D}" type="presParOf" srcId="{F1031A45-61D1-47A2-9381-9CBDE841EC06}" destId="{A0854104-A90A-4326-A789-5738FC2D1F9F}" srcOrd="1" destOrd="0" presId="urn:microsoft.com/office/officeart/2005/8/layout/hierarchy1"/>
    <dgm:cxn modelId="{AF7DB174-31A5-491C-B832-9BDE8896FCED}" type="presParOf" srcId="{283CC1DB-BD0F-4CB8-9689-9EE005B13CC7}" destId="{8125CA15-3125-4017-B2A8-AC7F45C8ECF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E7A85C-F9D1-49E7-88C9-457BF381976B}"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57957746-15E4-4D6A-BEC3-724FB3FC4A71}">
      <dgm:prSet/>
      <dgm:spPr/>
      <dgm:t>
        <a:bodyPr/>
        <a:lstStyle/>
        <a:p>
          <a:r>
            <a:rPr lang="en-US" dirty="0"/>
            <a:t>select distinct </a:t>
          </a:r>
          <a:r>
            <a:rPr lang="en-US" dirty="0" err="1"/>
            <a:t>user_id</a:t>
          </a:r>
          <a:r>
            <a:rPr lang="en-US" dirty="0"/>
            <a:t>, </a:t>
          </a:r>
          <a:r>
            <a:rPr lang="en-US" dirty="0" err="1"/>
            <a:t>users.username</a:t>
          </a:r>
          <a:r>
            <a:rPr lang="en-US" dirty="0"/>
            <a:t>, count(</a:t>
          </a:r>
          <a:r>
            <a:rPr lang="en-US" dirty="0" err="1"/>
            <a:t>user_id</a:t>
          </a:r>
          <a:r>
            <a:rPr lang="en-US" dirty="0"/>
            <a:t>) over(partition by </a:t>
          </a:r>
          <a:r>
            <a:rPr lang="en-US" dirty="0" err="1"/>
            <a:t>user_id</a:t>
          </a:r>
          <a:r>
            <a:rPr lang="en-US" dirty="0"/>
            <a:t>) as </a:t>
          </a:r>
          <a:r>
            <a:rPr lang="en-US" dirty="0" err="1"/>
            <a:t>count_likes</a:t>
          </a:r>
          <a:endParaRPr lang="en-IN" dirty="0"/>
        </a:p>
      </dgm:t>
    </dgm:pt>
    <dgm:pt modelId="{FC2E42AE-1B7E-4078-B802-03A99C29FE14}" type="parTrans" cxnId="{7A6D51BB-21CD-474B-BC89-E9A90A60A7EB}">
      <dgm:prSet/>
      <dgm:spPr/>
      <dgm:t>
        <a:bodyPr/>
        <a:lstStyle/>
        <a:p>
          <a:endParaRPr lang="en-IN"/>
        </a:p>
      </dgm:t>
    </dgm:pt>
    <dgm:pt modelId="{66B8E360-ACEF-4ADD-9308-9CACB2B2F290}" type="sibTrans" cxnId="{7A6D51BB-21CD-474B-BC89-E9A90A60A7EB}">
      <dgm:prSet/>
      <dgm:spPr/>
      <dgm:t>
        <a:bodyPr/>
        <a:lstStyle/>
        <a:p>
          <a:endParaRPr lang="en-IN"/>
        </a:p>
      </dgm:t>
    </dgm:pt>
    <dgm:pt modelId="{DDC0F983-F98F-46D1-9BF9-295AB1A3BF8C}">
      <dgm:prSet/>
      <dgm:spPr/>
      <dgm:t>
        <a:bodyPr/>
        <a:lstStyle/>
        <a:p>
          <a:r>
            <a:rPr lang="en-US" dirty="0"/>
            <a:t>inner join users</a:t>
          </a:r>
          <a:endParaRPr lang="en-IN" dirty="0"/>
        </a:p>
      </dgm:t>
    </dgm:pt>
    <dgm:pt modelId="{0E9676A7-5809-4F88-8D98-A2EEE712F586}" type="parTrans" cxnId="{FF722256-116A-4835-8158-52AFBB378E04}">
      <dgm:prSet/>
      <dgm:spPr/>
      <dgm:t>
        <a:bodyPr/>
        <a:lstStyle/>
        <a:p>
          <a:endParaRPr lang="en-IN"/>
        </a:p>
      </dgm:t>
    </dgm:pt>
    <dgm:pt modelId="{F0062449-2FBA-4996-B4C6-5AE1086C7AAB}" type="sibTrans" cxnId="{FF722256-116A-4835-8158-52AFBB378E04}">
      <dgm:prSet/>
      <dgm:spPr/>
      <dgm:t>
        <a:bodyPr/>
        <a:lstStyle/>
        <a:p>
          <a:endParaRPr lang="en-IN"/>
        </a:p>
      </dgm:t>
    </dgm:pt>
    <dgm:pt modelId="{AECA988D-C2FD-41A3-AED9-B6CC887803E2}">
      <dgm:prSet/>
      <dgm:spPr/>
      <dgm:t>
        <a:bodyPr/>
        <a:lstStyle/>
        <a:p>
          <a:r>
            <a:rPr lang="en-US" dirty="0"/>
            <a:t>on</a:t>
          </a:r>
          <a:endParaRPr lang="en-IN" dirty="0"/>
        </a:p>
      </dgm:t>
    </dgm:pt>
    <dgm:pt modelId="{43BF8FA0-7C8C-41D1-8837-B941CE14FCF9}" type="parTrans" cxnId="{66EC268A-16CF-43CE-BD56-73AEB1F2E2C8}">
      <dgm:prSet/>
      <dgm:spPr/>
      <dgm:t>
        <a:bodyPr/>
        <a:lstStyle/>
        <a:p>
          <a:endParaRPr lang="en-IN"/>
        </a:p>
      </dgm:t>
    </dgm:pt>
    <dgm:pt modelId="{E2AE70B6-9EC3-43BE-B096-33F2B9438C57}" type="sibTrans" cxnId="{66EC268A-16CF-43CE-BD56-73AEB1F2E2C8}">
      <dgm:prSet/>
      <dgm:spPr/>
      <dgm:t>
        <a:bodyPr/>
        <a:lstStyle/>
        <a:p>
          <a:endParaRPr lang="en-IN"/>
        </a:p>
      </dgm:t>
    </dgm:pt>
    <dgm:pt modelId="{13AB8871-42F5-4E4C-B650-75A5AF4F0A05}">
      <dgm:prSet/>
      <dgm:spPr/>
      <dgm:t>
        <a:bodyPr/>
        <a:lstStyle/>
        <a:p>
          <a:r>
            <a:rPr lang="en-US"/>
            <a:t>users</a:t>
          </a:r>
          <a:r>
            <a:rPr lang="en-US" dirty="0"/>
            <a:t>.id = </a:t>
          </a:r>
          <a:r>
            <a:rPr lang="en-US" dirty="0" err="1"/>
            <a:t>likes.user_id</a:t>
          </a:r>
          <a:r>
            <a:rPr lang="en-US" dirty="0"/>
            <a:t> order by </a:t>
          </a:r>
          <a:r>
            <a:rPr lang="en-US" dirty="0" err="1"/>
            <a:t>count_likes</a:t>
          </a:r>
          <a:r>
            <a:rPr lang="en-US" dirty="0"/>
            <a:t> desc;</a:t>
          </a:r>
          <a:endParaRPr lang="en-IN" dirty="0"/>
        </a:p>
      </dgm:t>
    </dgm:pt>
    <dgm:pt modelId="{4E9A1EEA-F18E-4985-91CD-6600BEA81779}" type="parTrans" cxnId="{DD730D0B-8069-45A9-8FE6-A3781FFF73BF}">
      <dgm:prSet/>
      <dgm:spPr/>
      <dgm:t>
        <a:bodyPr/>
        <a:lstStyle/>
        <a:p>
          <a:endParaRPr lang="en-IN"/>
        </a:p>
      </dgm:t>
    </dgm:pt>
    <dgm:pt modelId="{B786D51A-4BB4-4715-80F4-60DEFC6E077F}" type="sibTrans" cxnId="{DD730D0B-8069-45A9-8FE6-A3781FFF73BF}">
      <dgm:prSet/>
      <dgm:spPr/>
      <dgm:t>
        <a:bodyPr/>
        <a:lstStyle/>
        <a:p>
          <a:endParaRPr lang="en-IN"/>
        </a:p>
      </dgm:t>
    </dgm:pt>
    <dgm:pt modelId="{AE4EFFFD-5B77-47AD-9A99-55B928D44A15}">
      <dgm:prSet/>
      <dgm:spPr/>
      <dgm:t>
        <a:bodyPr/>
        <a:lstStyle/>
        <a:p>
          <a:r>
            <a:rPr lang="en-US" dirty="0"/>
            <a:t>from</a:t>
          </a:r>
          <a:endParaRPr lang="en-IN" dirty="0"/>
        </a:p>
      </dgm:t>
    </dgm:pt>
    <dgm:pt modelId="{83B3FB52-15C1-47FE-8384-ADAD9CE5A9A2}" type="parTrans" cxnId="{AC727321-8F2B-4FF9-A763-8C959433627B}">
      <dgm:prSet/>
      <dgm:spPr/>
      <dgm:t>
        <a:bodyPr/>
        <a:lstStyle/>
        <a:p>
          <a:endParaRPr lang="en-IN"/>
        </a:p>
      </dgm:t>
    </dgm:pt>
    <dgm:pt modelId="{2E4AB0CA-B96A-44D3-B286-BBE6DE26AFFF}" type="sibTrans" cxnId="{AC727321-8F2B-4FF9-A763-8C959433627B}">
      <dgm:prSet/>
      <dgm:spPr/>
      <dgm:t>
        <a:bodyPr/>
        <a:lstStyle/>
        <a:p>
          <a:endParaRPr lang="en-IN"/>
        </a:p>
      </dgm:t>
    </dgm:pt>
    <dgm:pt modelId="{94E4ED66-F95F-46F4-BDA3-02E70DE8A273}">
      <dgm:prSet/>
      <dgm:spPr/>
      <dgm:t>
        <a:bodyPr/>
        <a:lstStyle/>
        <a:p>
          <a:r>
            <a:rPr lang="en-US"/>
            <a:t>likes</a:t>
          </a:r>
          <a:endParaRPr lang="en-IN" dirty="0"/>
        </a:p>
      </dgm:t>
    </dgm:pt>
    <dgm:pt modelId="{99538514-9AA1-4002-877C-6502DBAE09A0}" type="parTrans" cxnId="{909B5078-2B0E-4CAC-966E-78A864F8FF34}">
      <dgm:prSet/>
      <dgm:spPr/>
      <dgm:t>
        <a:bodyPr/>
        <a:lstStyle/>
        <a:p>
          <a:endParaRPr lang="en-IN"/>
        </a:p>
      </dgm:t>
    </dgm:pt>
    <dgm:pt modelId="{BC6DF24C-52AD-45AC-9610-3B97E9892142}" type="sibTrans" cxnId="{909B5078-2B0E-4CAC-966E-78A864F8FF34}">
      <dgm:prSet/>
      <dgm:spPr/>
      <dgm:t>
        <a:bodyPr/>
        <a:lstStyle/>
        <a:p>
          <a:endParaRPr lang="en-IN"/>
        </a:p>
      </dgm:t>
    </dgm:pt>
    <dgm:pt modelId="{9086B2AA-0969-4905-AA01-18415488AA7E}" type="pres">
      <dgm:prSet presAssocID="{E1E7A85C-F9D1-49E7-88C9-457BF381976B}" presName="Name0" presStyleCnt="0">
        <dgm:presLayoutVars>
          <dgm:dir/>
          <dgm:resizeHandles val="exact"/>
        </dgm:presLayoutVars>
      </dgm:prSet>
      <dgm:spPr/>
    </dgm:pt>
    <dgm:pt modelId="{2FFFE45D-A1AC-4998-BD24-E7BB920874BA}" type="pres">
      <dgm:prSet presAssocID="{57957746-15E4-4D6A-BEC3-724FB3FC4A71}" presName="node" presStyleLbl="node1" presStyleIdx="0" presStyleCnt="6">
        <dgm:presLayoutVars>
          <dgm:bulletEnabled val="1"/>
        </dgm:presLayoutVars>
      </dgm:prSet>
      <dgm:spPr/>
    </dgm:pt>
    <dgm:pt modelId="{985669AD-514F-4D5C-A9C5-1A221A7EA768}" type="pres">
      <dgm:prSet presAssocID="{66B8E360-ACEF-4ADD-9308-9CACB2B2F290}" presName="sibTrans" presStyleLbl="sibTrans1D1" presStyleIdx="0" presStyleCnt="5"/>
      <dgm:spPr/>
    </dgm:pt>
    <dgm:pt modelId="{1AD750C3-37D4-4B58-B208-733881D0379C}" type="pres">
      <dgm:prSet presAssocID="{66B8E360-ACEF-4ADD-9308-9CACB2B2F290}" presName="connectorText" presStyleLbl="sibTrans1D1" presStyleIdx="0" presStyleCnt="5"/>
      <dgm:spPr/>
    </dgm:pt>
    <dgm:pt modelId="{7053B010-F4E6-48BD-8CFA-7E3B0EB1737A}" type="pres">
      <dgm:prSet presAssocID="{AE4EFFFD-5B77-47AD-9A99-55B928D44A15}" presName="node" presStyleLbl="node1" presStyleIdx="1" presStyleCnt="6">
        <dgm:presLayoutVars>
          <dgm:bulletEnabled val="1"/>
        </dgm:presLayoutVars>
      </dgm:prSet>
      <dgm:spPr/>
    </dgm:pt>
    <dgm:pt modelId="{EAE0FBC7-10DC-4A06-8DF5-BF3BD0066B73}" type="pres">
      <dgm:prSet presAssocID="{2E4AB0CA-B96A-44D3-B286-BBE6DE26AFFF}" presName="sibTrans" presStyleLbl="sibTrans1D1" presStyleIdx="1" presStyleCnt="5"/>
      <dgm:spPr/>
    </dgm:pt>
    <dgm:pt modelId="{1541A172-0468-4DD6-A288-E2E87F0E6498}" type="pres">
      <dgm:prSet presAssocID="{2E4AB0CA-B96A-44D3-B286-BBE6DE26AFFF}" presName="connectorText" presStyleLbl="sibTrans1D1" presStyleIdx="1" presStyleCnt="5"/>
      <dgm:spPr/>
    </dgm:pt>
    <dgm:pt modelId="{0683417F-5E6B-4C5B-BDAF-44CC294529E9}" type="pres">
      <dgm:prSet presAssocID="{94E4ED66-F95F-46F4-BDA3-02E70DE8A273}" presName="node" presStyleLbl="node1" presStyleIdx="2" presStyleCnt="6">
        <dgm:presLayoutVars>
          <dgm:bulletEnabled val="1"/>
        </dgm:presLayoutVars>
      </dgm:prSet>
      <dgm:spPr/>
    </dgm:pt>
    <dgm:pt modelId="{B60FE5AD-55F8-4B05-819A-DA4AC770E849}" type="pres">
      <dgm:prSet presAssocID="{BC6DF24C-52AD-45AC-9610-3B97E9892142}" presName="sibTrans" presStyleLbl="sibTrans1D1" presStyleIdx="2" presStyleCnt="5"/>
      <dgm:spPr/>
    </dgm:pt>
    <dgm:pt modelId="{339199C2-CE73-401C-B99E-0B585C289ABE}" type="pres">
      <dgm:prSet presAssocID="{BC6DF24C-52AD-45AC-9610-3B97E9892142}" presName="connectorText" presStyleLbl="sibTrans1D1" presStyleIdx="2" presStyleCnt="5"/>
      <dgm:spPr/>
    </dgm:pt>
    <dgm:pt modelId="{1996D258-5CE5-410E-AD1B-2B05CE4DDC26}" type="pres">
      <dgm:prSet presAssocID="{DDC0F983-F98F-46D1-9BF9-295AB1A3BF8C}" presName="node" presStyleLbl="node1" presStyleIdx="3" presStyleCnt="6">
        <dgm:presLayoutVars>
          <dgm:bulletEnabled val="1"/>
        </dgm:presLayoutVars>
      </dgm:prSet>
      <dgm:spPr/>
    </dgm:pt>
    <dgm:pt modelId="{E737CDEC-D631-4CF0-B7CE-88F06B81F92B}" type="pres">
      <dgm:prSet presAssocID="{F0062449-2FBA-4996-B4C6-5AE1086C7AAB}" presName="sibTrans" presStyleLbl="sibTrans1D1" presStyleIdx="3" presStyleCnt="5"/>
      <dgm:spPr/>
    </dgm:pt>
    <dgm:pt modelId="{BEA1869B-C0BA-4926-A216-66459B3B1A42}" type="pres">
      <dgm:prSet presAssocID="{F0062449-2FBA-4996-B4C6-5AE1086C7AAB}" presName="connectorText" presStyleLbl="sibTrans1D1" presStyleIdx="3" presStyleCnt="5"/>
      <dgm:spPr/>
    </dgm:pt>
    <dgm:pt modelId="{DE24A94D-12B7-4D44-83D9-DAA5EC9A26EB}" type="pres">
      <dgm:prSet presAssocID="{AECA988D-C2FD-41A3-AED9-B6CC887803E2}" presName="node" presStyleLbl="node1" presStyleIdx="4" presStyleCnt="6">
        <dgm:presLayoutVars>
          <dgm:bulletEnabled val="1"/>
        </dgm:presLayoutVars>
      </dgm:prSet>
      <dgm:spPr/>
    </dgm:pt>
    <dgm:pt modelId="{37F2AE14-AFBA-4C6C-AFF9-1F1C5C49F068}" type="pres">
      <dgm:prSet presAssocID="{E2AE70B6-9EC3-43BE-B096-33F2B9438C57}" presName="sibTrans" presStyleLbl="sibTrans1D1" presStyleIdx="4" presStyleCnt="5"/>
      <dgm:spPr/>
    </dgm:pt>
    <dgm:pt modelId="{78B85849-B0EF-4C23-B8E1-0AE57485BDAA}" type="pres">
      <dgm:prSet presAssocID="{E2AE70B6-9EC3-43BE-B096-33F2B9438C57}" presName="connectorText" presStyleLbl="sibTrans1D1" presStyleIdx="4" presStyleCnt="5"/>
      <dgm:spPr/>
    </dgm:pt>
    <dgm:pt modelId="{BB9BA7E4-10E3-4D60-A762-FC16899CEE22}" type="pres">
      <dgm:prSet presAssocID="{13AB8871-42F5-4E4C-B650-75A5AF4F0A05}" presName="node" presStyleLbl="node1" presStyleIdx="5" presStyleCnt="6">
        <dgm:presLayoutVars>
          <dgm:bulletEnabled val="1"/>
        </dgm:presLayoutVars>
      </dgm:prSet>
      <dgm:spPr/>
    </dgm:pt>
  </dgm:ptLst>
  <dgm:cxnLst>
    <dgm:cxn modelId="{DD730D0B-8069-45A9-8FE6-A3781FFF73BF}" srcId="{E1E7A85C-F9D1-49E7-88C9-457BF381976B}" destId="{13AB8871-42F5-4E4C-B650-75A5AF4F0A05}" srcOrd="5" destOrd="0" parTransId="{4E9A1EEA-F18E-4985-91CD-6600BEA81779}" sibTransId="{B786D51A-4BB4-4715-80F4-60DEFC6E077F}"/>
    <dgm:cxn modelId="{43BC8C1C-DDF4-4E0C-8994-3B1F36747851}" type="presOf" srcId="{F0062449-2FBA-4996-B4C6-5AE1086C7AAB}" destId="{BEA1869B-C0BA-4926-A216-66459B3B1A42}" srcOrd="1" destOrd="0" presId="urn:microsoft.com/office/officeart/2016/7/layout/RepeatingBendingProcessNew"/>
    <dgm:cxn modelId="{AC727321-8F2B-4FF9-A763-8C959433627B}" srcId="{E1E7A85C-F9D1-49E7-88C9-457BF381976B}" destId="{AE4EFFFD-5B77-47AD-9A99-55B928D44A15}" srcOrd="1" destOrd="0" parTransId="{83B3FB52-15C1-47FE-8384-ADAD9CE5A9A2}" sibTransId="{2E4AB0CA-B96A-44D3-B286-BBE6DE26AFFF}"/>
    <dgm:cxn modelId="{0279EE27-A532-4FDA-A446-DFCE103CA100}" type="presOf" srcId="{F0062449-2FBA-4996-B4C6-5AE1086C7AAB}" destId="{E737CDEC-D631-4CF0-B7CE-88F06B81F92B}" srcOrd="0" destOrd="0" presId="urn:microsoft.com/office/officeart/2016/7/layout/RepeatingBendingProcessNew"/>
    <dgm:cxn modelId="{6339DA30-6FD6-4D75-8CB8-08CFA717F8E5}" type="presOf" srcId="{DDC0F983-F98F-46D1-9BF9-295AB1A3BF8C}" destId="{1996D258-5CE5-410E-AD1B-2B05CE4DDC26}" srcOrd="0" destOrd="0" presId="urn:microsoft.com/office/officeart/2016/7/layout/RepeatingBendingProcessNew"/>
    <dgm:cxn modelId="{4C6E1339-8ECC-4E31-8412-6B82C5C5DC75}" type="presOf" srcId="{66B8E360-ACEF-4ADD-9308-9CACB2B2F290}" destId="{985669AD-514F-4D5C-A9C5-1A221A7EA768}" srcOrd="0" destOrd="0" presId="urn:microsoft.com/office/officeart/2016/7/layout/RepeatingBendingProcessNew"/>
    <dgm:cxn modelId="{53E7323F-E30B-4890-98AC-B4E87FA06B7A}" type="presOf" srcId="{94E4ED66-F95F-46F4-BDA3-02E70DE8A273}" destId="{0683417F-5E6B-4C5B-BDAF-44CC294529E9}" srcOrd="0" destOrd="0" presId="urn:microsoft.com/office/officeart/2016/7/layout/RepeatingBendingProcessNew"/>
    <dgm:cxn modelId="{18E5855E-C1E8-4B77-9679-5E5C0B3F453F}" type="presOf" srcId="{BC6DF24C-52AD-45AC-9610-3B97E9892142}" destId="{B60FE5AD-55F8-4B05-819A-DA4AC770E849}" srcOrd="0" destOrd="0" presId="urn:microsoft.com/office/officeart/2016/7/layout/RepeatingBendingProcessNew"/>
    <dgm:cxn modelId="{EECCDE69-3613-458F-B63E-2EB71323407D}" type="presOf" srcId="{57957746-15E4-4D6A-BEC3-724FB3FC4A71}" destId="{2FFFE45D-A1AC-4998-BD24-E7BB920874BA}" srcOrd="0" destOrd="0" presId="urn:microsoft.com/office/officeart/2016/7/layout/RepeatingBendingProcessNew"/>
    <dgm:cxn modelId="{7C47B14A-3FC6-4264-B87E-26BC2C268B81}" type="presOf" srcId="{AE4EFFFD-5B77-47AD-9A99-55B928D44A15}" destId="{7053B010-F4E6-48BD-8CFA-7E3B0EB1737A}" srcOrd="0" destOrd="0" presId="urn:microsoft.com/office/officeart/2016/7/layout/RepeatingBendingProcessNew"/>
    <dgm:cxn modelId="{BD30B54E-FF91-46B4-A509-FBDA94A7953B}" type="presOf" srcId="{E1E7A85C-F9D1-49E7-88C9-457BF381976B}" destId="{9086B2AA-0969-4905-AA01-18415488AA7E}" srcOrd="0" destOrd="0" presId="urn:microsoft.com/office/officeart/2016/7/layout/RepeatingBendingProcessNew"/>
    <dgm:cxn modelId="{8DE6F573-0489-4866-BACB-3C1ECD35264F}" type="presOf" srcId="{BC6DF24C-52AD-45AC-9610-3B97E9892142}" destId="{339199C2-CE73-401C-B99E-0B585C289ABE}" srcOrd="1" destOrd="0" presId="urn:microsoft.com/office/officeart/2016/7/layout/RepeatingBendingProcessNew"/>
    <dgm:cxn modelId="{FF722256-116A-4835-8158-52AFBB378E04}" srcId="{E1E7A85C-F9D1-49E7-88C9-457BF381976B}" destId="{DDC0F983-F98F-46D1-9BF9-295AB1A3BF8C}" srcOrd="3" destOrd="0" parTransId="{0E9676A7-5809-4F88-8D98-A2EEE712F586}" sibTransId="{F0062449-2FBA-4996-B4C6-5AE1086C7AAB}"/>
    <dgm:cxn modelId="{909B5078-2B0E-4CAC-966E-78A864F8FF34}" srcId="{E1E7A85C-F9D1-49E7-88C9-457BF381976B}" destId="{94E4ED66-F95F-46F4-BDA3-02E70DE8A273}" srcOrd="2" destOrd="0" parTransId="{99538514-9AA1-4002-877C-6502DBAE09A0}" sibTransId="{BC6DF24C-52AD-45AC-9610-3B97E9892142}"/>
    <dgm:cxn modelId="{66EC268A-16CF-43CE-BD56-73AEB1F2E2C8}" srcId="{E1E7A85C-F9D1-49E7-88C9-457BF381976B}" destId="{AECA988D-C2FD-41A3-AED9-B6CC887803E2}" srcOrd="4" destOrd="0" parTransId="{43BF8FA0-7C8C-41D1-8837-B941CE14FCF9}" sibTransId="{E2AE70B6-9EC3-43BE-B096-33F2B9438C57}"/>
    <dgm:cxn modelId="{103E8C8F-9394-4CEC-B5B0-0A67F43976E6}" type="presOf" srcId="{E2AE70B6-9EC3-43BE-B096-33F2B9438C57}" destId="{78B85849-B0EF-4C23-B8E1-0AE57485BDAA}" srcOrd="1" destOrd="0" presId="urn:microsoft.com/office/officeart/2016/7/layout/RepeatingBendingProcessNew"/>
    <dgm:cxn modelId="{7A6D51BB-21CD-474B-BC89-E9A90A60A7EB}" srcId="{E1E7A85C-F9D1-49E7-88C9-457BF381976B}" destId="{57957746-15E4-4D6A-BEC3-724FB3FC4A71}" srcOrd="0" destOrd="0" parTransId="{FC2E42AE-1B7E-4078-B802-03A99C29FE14}" sibTransId="{66B8E360-ACEF-4ADD-9308-9CACB2B2F290}"/>
    <dgm:cxn modelId="{929AD9BC-E373-4530-8D4F-E3C45B41B985}" type="presOf" srcId="{AECA988D-C2FD-41A3-AED9-B6CC887803E2}" destId="{DE24A94D-12B7-4D44-83D9-DAA5EC9A26EB}" srcOrd="0" destOrd="0" presId="urn:microsoft.com/office/officeart/2016/7/layout/RepeatingBendingProcessNew"/>
    <dgm:cxn modelId="{29B7BCC6-1CE0-4078-8432-7337DFD2A130}" type="presOf" srcId="{2E4AB0CA-B96A-44D3-B286-BBE6DE26AFFF}" destId="{1541A172-0468-4DD6-A288-E2E87F0E6498}" srcOrd="1" destOrd="0" presId="urn:microsoft.com/office/officeart/2016/7/layout/RepeatingBendingProcessNew"/>
    <dgm:cxn modelId="{2D6978E6-D3E0-40BF-87C4-6710E5EE2C15}" type="presOf" srcId="{E2AE70B6-9EC3-43BE-B096-33F2B9438C57}" destId="{37F2AE14-AFBA-4C6C-AFF9-1F1C5C49F068}" srcOrd="0" destOrd="0" presId="urn:microsoft.com/office/officeart/2016/7/layout/RepeatingBendingProcessNew"/>
    <dgm:cxn modelId="{3679BFEA-6D90-4C75-B881-0F01D61EF2BF}" type="presOf" srcId="{2E4AB0CA-B96A-44D3-B286-BBE6DE26AFFF}" destId="{EAE0FBC7-10DC-4A06-8DF5-BF3BD0066B73}" srcOrd="0" destOrd="0" presId="urn:microsoft.com/office/officeart/2016/7/layout/RepeatingBendingProcessNew"/>
    <dgm:cxn modelId="{B8162FEE-9679-4C5C-9FB5-E2221D4E9E29}" type="presOf" srcId="{66B8E360-ACEF-4ADD-9308-9CACB2B2F290}" destId="{1AD750C3-37D4-4B58-B208-733881D0379C}" srcOrd="1" destOrd="0" presId="urn:microsoft.com/office/officeart/2016/7/layout/RepeatingBendingProcessNew"/>
    <dgm:cxn modelId="{A1AA59FE-55F2-4F74-9413-742B2586D07F}" type="presOf" srcId="{13AB8871-42F5-4E4C-B650-75A5AF4F0A05}" destId="{BB9BA7E4-10E3-4D60-A762-FC16899CEE22}" srcOrd="0" destOrd="0" presId="urn:microsoft.com/office/officeart/2016/7/layout/RepeatingBendingProcessNew"/>
    <dgm:cxn modelId="{371F8001-A1E4-4F88-A666-6CF1922BC6E1}" type="presParOf" srcId="{9086B2AA-0969-4905-AA01-18415488AA7E}" destId="{2FFFE45D-A1AC-4998-BD24-E7BB920874BA}" srcOrd="0" destOrd="0" presId="urn:microsoft.com/office/officeart/2016/7/layout/RepeatingBendingProcessNew"/>
    <dgm:cxn modelId="{3D451321-F5F0-42E7-8401-B16C9BAA9A59}" type="presParOf" srcId="{9086B2AA-0969-4905-AA01-18415488AA7E}" destId="{985669AD-514F-4D5C-A9C5-1A221A7EA768}" srcOrd="1" destOrd="0" presId="urn:microsoft.com/office/officeart/2016/7/layout/RepeatingBendingProcessNew"/>
    <dgm:cxn modelId="{72C63B90-D37E-4DE3-AC95-EF513AF63699}" type="presParOf" srcId="{985669AD-514F-4D5C-A9C5-1A221A7EA768}" destId="{1AD750C3-37D4-4B58-B208-733881D0379C}" srcOrd="0" destOrd="0" presId="urn:microsoft.com/office/officeart/2016/7/layout/RepeatingBendingProcessNew"/>
    <dgm:cxn modelId="{521D8C22-DFDB-4711-A68F-0A368CEFDEB1}" type="presParOf" srcId="{9086B2AA-0969-4905-AA01-18415488AA7E}" destId="{7053B010-F4E6-48BD-8CFA-7E3B0EB1737A}" srcOrd="2" destOrd="0" presId="urn:microsoft.com/office/officeart/2016/7/layout/RepeatingBendingProcessNew"/>
    <dgm:cxn modelId="{834716A1-B90A-4EC1-93A5-BBABC6F2C1E6}" type="presParOf" srcId="{9086B2AA-0969-4905-AA01-18415488AA7E}" destId="{EAE0FBC7-10DC-4A06-8DF5-BF3BD0066B73}" srcOrd="3" destOrd="0" presId="urn:microsoft.com/office/officeart/2016/7/layout/RepeatingBendingProcessNew"/>
    <dgm:cxn modelId="{35FA7A42-D9B1-446E-8020-9C5A056FDF15}" type="presParOf" srcId="{EAE0FBC7-10DC-4A06-8DF5-BF3BD0066B73}" destId="{1541A172-0468-4DD6-A288-E2E87F0E6498}" srcOrd="0" destOrd="0" presId="urn:microsoft.com/office/officeart/2016/7/layout/RepeatingBendingProcessNew"/>
    <dgm:cxn modelId="{DA11814B-DBB3-45D4-9C40-38EF546FE04E}" type="presParOf" srcId="{9086B2AA-0969-4905-AA01-18415488AA7E}" destId="{0683417F-5E6B-4C5B-BDAF-44CC294529E9}" srcOrd="4" destOrd="0" presId="urn:microsoft.com/office/officeart/2016/7/layout/RepeatingBendingProcessNew"/>
    <dgm:cxn modelId="{007AB271-DB0C-4DAC-91C4-93317D2F74DB}" type="presParOf" srcId="{9086B2AA-0969-4905-AA01-18415488AA7E}" destId="{B60FE5AD-55F8-4B05-819A-DA4AC770E849}" srcOrd="5" destOrd="0" presId="urn:microsoft.com/office/officeart/2016/7/layout/RepeatingBendingProcessNew"/>
    <dgm:cxn modelId="{88A3AC7E-1CC6-44A4-A951-2703F838C181}" type="presParOf" srcId="{B60FE5AD-55F8-4B05-819A-DA4AC770E849}" destId="{339199C2-CE73-401C-B99E-0B585C289ABE}" srcOrd="0" destOrd="0" presId="urn:microsoft.com/office/officeart/2016/7/layout/RepeatingBendingProcessNew"/>
    <dgm:cxn modelId="{302D6EA9-706B-4BFF-BE56-802F355DD4AD}" type="presParOf" srcId="{9086B2AA-0969-4905-AA01-18415488AA7E}" destId="{1996D258-5CE5-410E-AD1B-2B05CE4DDC26}" srcOrd="6" destOrd="0" presId="urn:microsoft.com/office/officeart/2016/7/layout/RepeatingBendingProcessNew"/>
    <dgm:cxn modelId="{D3599893-E69E-425B-8473-97CE2E6D4E0D}" type="presParOf" srcId="{9086B2AA-0969-4905-AA01-18415488AA7E}" destId="{E737CDEC-D631-4CF0-B7CE-88F06B81F92B}" srcOrd="7" destOrd="0" presId="urn:microsoft.com/office/officeart/2016/7/layout/RepeatingBendingProcessNew"/>
    <dgm:cxn modelId="{B49E6124-1DA3-48B8-A4FF-4B5B2B632AE7}" type="presParOf" srcId="{E737CDEC-D631-4CF0-B7CE-88F06B81F92B}" destId="{BEA1869B-C0BA-4926-A216-66459B3B1A42}" srcOrd="0" destOrd="0" presId="urn:microsoft.com/office/officeart/2016/7/layout/RepeatingBendingProcessNew"/>
    <dgm:cxn modelId="{3556337F-5A38-4AB8-AEE9-FCAB2FCDD060}" type="presParOf" srcId="{9086B2AA-0969-4905-AA01-18415488AA7E}" destId="{DE24A94D-12B7-4D44-83D9-DAA5EC9A26EB}" srcOrd="8" destOrd="0" presId="urn:microsoft.com/office/officeart/2016/7/layout/RepeatingBendingProcessNew"/>
    <dgm:cxn modelId="{41F999DF-F1FB-4614-A5D3-6DE8B8AC5AAF}" type="presParOf" srcId="{9086B2AA-0969-4905-AA01-18415488AA7E}" destId="{37F2AE14-AFBA-4C6C-AFF9-1F1C5C49F068}" srcOrd="9" destOrd="0" presId="urn:microsoft.com/office/officeart/2016/7/layout/RepeatingBendingProcessNew"/>
    <dgm:cxn modelId="{F516F5B4-AE86-404C-AF84-1CFCC5BE114E}" type="presParOf" srcId="{37F2AE14-AFBA-4C6C-AFF9-1F1C5C49F068}" destId="{78B85849-B0EF-4C23-B8E1-0AE57485BDAA}" srcOrd="0" destOrd="0" presId="urn:microsoft.com/office/officeart/2016/7/layout/RepeatingBendingProcessNew"/>
    <dgm:cxn modelId="{0796151C-AFD8-4282-B8B0-4FEC0D8C936C}" type="presParOf" srcId="{9086B2AA-0969-4905-AA01-18415488AA7E}" destId="{BB9BA7E4-10E3-4D60-A762-FC16899CEE22}"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84E8BB4-5A42-43B6-9058-01F1A76AA3C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9D27C56-A70B-4C15-8ACF-067C888DB961}">
      <dgm:prSet/>
      <dgm:spPr/>
      <dgm:t>
        <a:bodyPr/>
        <a:lstStyle/>
        <a:p>
          <a:pPr>
            <a:defRPr cap="all"/>
          </a:pPr>
          <a:r>
            <a:rPr lang="en-US"/>
            <a:t>A partner brand wants to know the most popular hashtags to use in their posts to reach the most people.</a:t>
          </a:r>
        </a:p>
      </dgm:t>
    </dgm:pt>
    <dgm:pt modelId="{526F5AFB-FC48-4A03-87BC-BEF0E743932B}" type="parTrans" cxnId="{4D19766C-23C8-4912-BED3-13D4E514A2F7}">
      <dgm:prSet/>
      <dgm:spPr/>
      <dgm:t>
        <a:bodyPr/>
        <a:lstStyle/>
        <a:p>
          <a:endParaRPr lang="en-US"/>
        </a:p>
      </dgm:t>
    </dgm:pt>
    <dgm:pt modelId="{F4F5EFF3-D0DE-4FC5-95E4-C735DC5BA495}" type="sibTrans" cxnId="{4D19766C-23C8-4912-BED3-13D4E514A2F7}">
      <dgm:prSet/>
      <dgm:spPr/>
      <dgm:t>
        <a:bodyPr/>
        <a:lstStyle/>
        <a:p>
          <a:endParaRPr lang="en-US"/>
        </a:p>
      </dgm:t>
    </dgm:pt>
    <dgm:pt modelId="{A9706050-EB93-4A2E-B237-73C932C879B1}">
      <dgm:prSet/>
      <dgm:spPr/>
      <dgm:t>
        <a:bodyPr/>
        <a:lstStyle/>
        <a:p>
          <a:pPr>
            <a:defRPr cap="all"/>
          </a:pPr>
          <a:r>
            <a:rPr lang="en-US" dirty="0"/>
            <a:t>Identify and suggest the top five most commonly used hashtags on the platform.</a:t>
          </a:r>
        </a:p>
      </dgm:t>
    </dgm:pt>
    <dgm:pt modelId="{35820B34-9CFC-4533-80AD-F2CB7D04C84D}" type="parTrans" cxnId="{0740AD7E-88DE-40D3-8DEC-F20959745700}">
      <dgm:prSet/>
      <dgm:spPr/>
      <dgm:t>
        <a:bodyPr/>
        <a:lstStyle/>
        <a:p>
          <a:endParaRPr lang="en-US"/>
        </a:p>
      </dgm:t>
    </dgm:pt>
    <dgm:pt modelId="{0BEFA349-290C-42CD-AE63-ACEB4365A5BC}" type="sibTrans" cxnId="{0740AD7E-88DE-40D3-8DEC-F20959745700}">
      <dgm:prSet/>
      <dgm:spPr/>
      <dgm:t>
        <a:bodyPr/>
        <a:lstStyle/>
        <a:p>
          <a:endParaRPr lang="en-US"/>
        </a:p>
      </dgm:t>
    </dgm:pt>
    <dgm:pt modelId="{519BADF3-50A3-4A44-B6C5-7911FC9BAD7C}" type="pres">
      <dgm:prSet presAssocID="{984E8BB4-5A42-43B6-9058-01F1A76AA3C7}" presName="root" presStyleCnt="0">
        <dgm:presLayoutVars>
          <dgm:dir/>
          <dgm:resizeHandles val="exact"/>
        </dgm:presLayoutVars>
      </dgm:prSet>
      <dgm:spPr/>
    </dgm:pt>
    <dgm:pt modelId="{3423C202-D91D-4F5E-81C8-2F7B92CB4F65}" type="pres">
      <dgm:prSet presAssocID="{B9D27C56-A70B-4C15-8ACF-067C888DB961}" presName="compNode" presStyleCnt="0"/>
      <dgm:spPr/>
    </dgm:pt>
    <dgm:pt modelId="{398C506E-8846-457E-80F8-B559345354C5}" type="pres">
      <dgm:prSet presAssocID="{B9D27C56-A70B-4C15-8ACF-067C888DB961}" presName="iconBgRect" presStyleLbl="bgShp" presStyleIdx="0" presStyleCnt="2"/>
      <dgm:spPr>
        <a:prstGeom prst="round2DiagRect">
          <a:avLst>
            <a:gd name="adj1" fmla="val 29727"/>
            <a:gd name="adj2" fmla="val 0"/>
          </a:avLst>
        </a:prstGeom>
      </dgm:spPr>
    </dgm:pt>
    <dgm:pt modelId="{9A1E042E-B740-4BAC-8E22-5CCBB46B66AF}" type="pres">
      <dgm:prSet presAssocID="{B9D27C56-A70B-4C15-8ACF-067C888DB96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ting"/>
        </a:ext>
      </dgm:extLst>
    </dgm:pt>
    <dgm:pt modelId="{3D2CDD89-A89F-4A64-BC47-7AB584E75378}" type="pres">
      <dgm:prSet presAssocID="{B9D27C56-A70B-4C15-8ACF-067C888DB961}" presName="spaceRect" presStyleCnt="0"/>
      <dgm:spPr/>
    </dgm:pt>
    <dgm:pt modelId="{B8E76789-8A29-4443-AB34-6B1A868A959A}" type="pres">
      <dgm:prSet presAssocID="{B9D27C56-A70B-4C15-8ACF-067C888DB961}" presName="textRect" presStyleLbl="revTx" presStyleIdx="0" presStyleCnt="2">
        <dgm:presLayoutVars>
          <dgm:chMax val="1"/>
          <dgm:chPref val="1"/>
        </dgm:presLayoutVars>
      </dgm:prSet>
      <dgm:spPr/>
    </dgm:pt>
    <dgm:pt modelId="{7C212B32-8BE2-41C4-85D8-B448E754F379}" type="pres">
      <dgm:prSet presAssocID="{F4F5EFF3-D0DE-4FC5-95E4-C735DC5BA495}" presName="sibTrans" presStyleCnt="0"/>
      <dgm:spPr/>
    </dgm:pt>
    <dgm:pt modelId="{9E259269-605B-467A-98D2-FB4FA99A8D79}" type="pres">
      <dgm:prSet presAssocID="{A9706050-EB93-4A2E-B237-73C932C879B1}" presName="compNode" presStyleCnt="0"/>
      <dgm:spPr/>
    </dgm:pt>
    <dgm:pt modelId="{137E775C-1480-4911-B9FD-912FA6FBABB2}" type="pres">
      <dgm:prSet presAssocID="{A9706050-EB93-4A2E-B237-73C932C879B1}" presName="iconBgRect" presStyleLbl="bgShp" presStyleIdx="1" presStyleCnt="2"/>
      <dgm:spPr>
        <a:prstGeom prst="round2DiagRect">
          <a:avLst>
            <a:gd name="adj1" fmla="val 29727"/>
            <a:gd name="adj2" fmla="val 0"/>
          </a:avLst>
        </a:prstGeom>
      </dgm:spPr>
    </dgm:pt>
    <dgm:pt modelId="{136F2BF0-77C1-4356-85B3-664ACD5D47D6}" type="pres">
      <dgm:prSet presAssocID="{A9706050-EB93-4A2E-B237-73C932C879B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8EECC3F5-A71D-4F2F-A568-BA7E2A91414E}" type="pres">
      <dgm:prSet presAssocID="{A9706050-EB93-4A2E-B237-73C932C879B1}" presName="spaceRect" presStyleCnt="0"/>
      <dgm:spPr/>
    </dgm:pt>
    <dgm:pt modelId="{BF762B85-734A-4000-A005-B2A2E4FD7BDE}" type="pres">
      <dgm:prSet presAssocID="{A9706050-EB93-4A2E-B237-73C932C879B1}" presName="textRect" presStyleLbl="revTx" presStyleIdx="1" presStyleCnt="2">
        <dgm:presLayoutVars>
          <dgm:chMax val="1"/>
          <dgm:chPref val="1"/>
        </dgm:presLayoutVars>
      </dgm:prSet>
      <dgm:spPr/>
    </dgm:pt>
  </dgm:ptLst>
  <dgm:cxnLst>
    <dgm:cxn modelId="{4D19766C-23C8-4912-BED3-13D4E514A2F7}" srcId="{984E8BB4-5A42-43B6-9058-01F1A76AA3C7}" destId="{B9D27C56-A70B-4C15-8ACF-067C888DB961}" srcOrd="0" destOrd="0" parTransId="{526F5AFB-FC48-4A03-87BC-BEF0E743932B}" sibTransId="{F4F5EFF3-D0DE-4FC5-95E4-C735DC5BA495}"/>
    <dgm:cxn modelId="{E194E87C-4AE1-4B1A-A939-E8EE30D72FA5}" type="presOf" srcId="{A9706050-EB93-4A2E-B237-73C932C879B1}" destId="{BF762B85-734A-4000-A005-B2A2E4FD7BDE}" srcOrd="0" destOrd="0" presId="urn:microsoft.com/office/officeart/2018/5/layout/IconLeafLabelList"/>
    <dgm:cxn modelId="{0740AD7E-88DE-40D3-8DEC-F20959745700}" srcId="{984E8BB4-5A42-43B6-9058-01F1A76AA3C7}" destId="{A9706050-EB93-4A2E-B237-73C932C879B1}" srcOrd="1" destOrd="0" parTransId="{35820B34-9CFC-4533-80AD-F2CB7D04C84D}" sibTransId="{0BEFA349-290C-42CD-AE63-ACEB4365A5BC}"/>
    <dgm:cxn modelId="{F411CBC1-3F48-459E-BC1E-901040DD46C1}" type="presOf" srcId="{B9D27C56-A70B-4C15-8ACF-067C888DB961}" destId="{B8E76789-8A29-4443-AB34-6B1A868A959A}" srcOrd="0" destOrd="0" presId="urn:microsoft.com/office/officeart/2018/5/layout/IconLeafLabelList"/>
    <dgm:cxn modelId="{BE7144F4-EF33-42E5-AD6E-77814F154484}" type="presOf" srcId="{984E8BB4-5A42-43B6-9058-01F1A76AA3C7}" destId="{519BADF3-50A3-4A44-B6C5-7911FC9BAD7C}" srcOrd="0" destOrd="0" presId="urn:microsoft.com/office/officeart/2018/5/layout/IconLeafLabelList"/>
    <dgm:cxn modelId="{EF948065-8B6B-49C5-999B-FEBE6EE9B55C}" type="presParOf" srcId="{519BADF3-50A3-4A44-B6C5-7911FC9BAD7C}" destId="{3423C202-D91D-4F5E-81C8-2F7B92CB4F65}" srcOrd="0" destOrd="0" presId="urn:microsoft.com/office/officeart/2018/5/layout/IconLeafLabelList"/>
    <dgm:cxn modelId="{8A28A703-9543-4BD1-AB3F-D1CC51FA9071}" type="presParOf" srcId="{3423C202-D91D-4F5E-81C8-2F7B92CB4F65}" destId="{398C506E-8846-457E-80F8-B559345354C5}" srcOrd="0" destOrd="0" presId="urn:microsoft.com/office/officeart/2018/5/layout/IconLeafLabelList"/>
    <dgm:cxn modelId="{75EEF087-F545-4468-B1E2-20E43700E15B}" type="presParOf" srcId="{3423C202-D91D-4F5E-81C8-2F7B92CB4F65}" destId="{9A1E042E-B740-4BAC-8E22-5CCBB46B66AF}" srcOrd="1" destOrd="0" presId="urn:microsoft.com/office/officeart/2018/5/layout/IconLeafLabelList"/>
    <dgm:cxn modelId="{482C0C81-14E2-40E8-9ED9-9D387A69C96A}" type="presParOf" srcId="{3423C202-D91D-4F5E-81C8-2F7B92CB4F65}" destId="{3D2CDD89-A89F-4A64-BC47-7AB584E75378}" srcOrd="2" destOrd="0" presId="urn:microsoft.com/office/officeart/2018/5/layout/IconLeafLabelList"/>
    <dgm:cxn modelId="{52E62828-139B-423B-B8DB-1CF867C05FF0}" type="presParOf" srcId="{3423C202-D91D-4F5E-81C8-2F7B92CB4F65}" destId="{B8E76789-8A29-4443-AB34-6B1A868A959A}" srcOrd="3" destOrd="0" presId="urn:microsoft.com/office/officeart/2018/5/layout/IconLeafLabelList"/>
    <dgm:cxn modelId="{63D69CAA-6BD0-436C-AD7B-FF7BEBB52E3F}" type="presParOf" srcId="{519BADF3-50A3-4A44-B6C5-7911FC9BAD7C}" destId="{7C212B32-8BE2-41C4-85D8-B448E754F379}" srcOrd="1" destOrd="0" presId="urn:microsoft.com/office/officeart/2018/5/layout/IconLeafLabelList"/>
    <dgm:cxn modelId="{9509E4B4-B9D8-4747-BBC6-719BD6275704}" type="presParOf" srcId="{519BADF3-50A3-4A44-B6C5-7911FC9BAD7C}" destId="{9E259269-605B-467A-98D2-FB4FA99A8D79}" srcOrd="2" destOrd="0" presId="urn:microsoft.com/office/officeart/2018/5/layout/IconLeafLabelList"/>
    <dgm:cxn modelId="{88763F56-B027-4A51-BA34-63BC92C0757E}" type="presParOf" srcId="{9E259269-605B-467A-98D2-FB4FA99A8D79}" destId="{137E775C-1480-4911-B9FD-912FA6FBABB2}" srcOrd="0" destOrd="0" presId="urn:microsoft.com/office/officeart/2018/5/layout/IconLeafLabelList"/>
    <dgm:cxn modelId="{197E9C06-7913-4C8D-B9CA-CBE56867CB15}" type="presParOf" srcId="{9E259269-605B-467A-98D2-FB4FA99A8D79}" destId="{136F2BF0-77C1-4356-85B3-664ACD5D47D6}" srcOrd="1" destOrd="0" presId="urn:microsoft.com/office/officeart/2018/5/layout/IconLeafLabelList"/>
    <dgm:cxn modelId="{AB18CBA8-5FF6-4ED7-ADC0-7DF10B72BE73}" type="presParOf" srcId="{9E259269-605B-467A-98D2-FB4FA99A8D79}" destId="{8EECC3F5-A71D-4F2F-A568-BA7E2A91414E}" srcOrd="2" destOrd="0" presId="urn:microsoft.com/office/officeart/2018/5/layout/IconLeafLabelList"/>
    <dgm:cxn modelId="{A86EFC3E-F6E2-4F1F-B993-F883019313AC}" type="presParOf" srcId="{9E259269-605B-467A-98D2-FB4FA99A8D79}" destId="{BF762B85-734A-4000-A005-B2A2E4FD7BD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E7A85C-F9D1-49E7-88C9-457BF381976B}"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9A18F259-A178-4930-815D-67EB4955B2B4}">
      <dgm:prSet/>
      <dgm:spPr/>
      <dgm:t>
        <a:bodyPr/>
        <a:lstStyle/>
        <a:p>
          <a:r>
            <a:rPr lang="en-US" dirty="0"/>
            <a:t>select tags.id, </a:t>
          </a:r>
          <a:r>
            <a:rPr lang="en-US" dirty="0" err="1"/>
            <a:t>tags.tag_name</a:t>
          </a:r>
          <a:r>
            <a:rPr lang="en-US" dirty="0"/>
            <a:t>, count(</a:t>
          </a:r>
          <a:r>
            <a:rPr lang="en-US" dirty="0" err="1"/>
            <a:t>tag_name</a:t>
          </a:r>
          <a:r>
            <a:rPr lang="en-US" dirty="0"/>
            <a:t>)</a:t>
          </a:r>
          <a:endParaRPr lang="en-IN" dirty="0"/>
        </a:p>
      </dgm:t>
    </dgm:pt>
    <dgm:pt modelId="{CFF11290-E0DA-4D74-A1D1-4F7D6185159D}" type="parTrans" cxnId="{2EBE9475-7880-44EB-8BFF-D3213BE4BD5A}">
      <dgm:prSet/>
      <dgm:spPr/>
      <dgm:t>
        <a:bodyPr/>
        <a:lstStyle/>
        <a:p>
          <a:endParaRPr lang="en-IN"/>
        </a:p>
      </dgm:t>
    </dgm:pt>
    <dgm:pt modelId="{DEA07D82-9C6D-4686-AD5F-9F747BE29F9C}" type="sibTrans" cxnId="{2EBE9475-7880-44EB-8BFF-D3213BE4BD5A}">
      <dgm:prSet/>
      <dgm:spPr/>
      <dgm:t>
        <a:bodyPr/>
        <a:lstStyle/>
        <a:p>
          <a:endParaRPr lang="en-IN"/>
        </a:p>
      </dgm:t>
    </dgm:pt>
    <dgm:pt modelId="{F6A17458-49DF-453E-829C-DB5AD15B369A}">
      <dgm:prSet/>
      <dgm:spPr/>
      <dgm:t>
        <a:bodyPr/>
        <a:lstStyle/>
        <a:p>
          <a:r>
            <a:rPr lang="en-IN" dirty="0"/>
            <a:t>inner join</a:t>
          </a:r>
        </a:p>
      </dgm:t>
    </dgm:pt>
    <dgm:pt modelId="{9E2E2A1B-B25B-4440-AF82-AEC180C7C975}" type="parTrans" cxnId="{37030897-F5C4-4427-84DC-EACB68956A8B}">
      <dgm:prSet/>
      <dgm:spPr/>
      <dgm:t>
        <a:bodyPr/>
        <a:lstStyle/>
        <a:p>
          <a:endParaRPr lang="en-IN"/>
        </a:p>
      </dgm:t>
    </dgm:pt>
    <dgm:pt modelId="{8B8FBFF1-1CD2-41E7-9457-0181AF643769}" type="sibTrans" cxnId="{37030897-F5C4-4427-84DC-EACB68956A8B}">
      <dgm:prSet/>
      <dgm:spPr/>
      <dgm:t>
        <a:bodyPr/>
        <a:lstStyle/>
        <a:p>
          <a:endParaRPr lang="en-IN"/>
        </a:p>
      </dgm:t>
    </dgm:pt>
    <dgm:pt modelId="{65987BA9-2AF2-41E0-A730-B5F2F752AB7B}">
      <dgm:prSet/>
      <dgm:spPr/>
      <dgm:t>
        <a:bodyPr/>
        <a:lstStyle/>
        <a:p>
          <a:r>
            <a:rPr lang="en-IN" dirty="0"/>
            <a:t>on</a:t>
          </a:r>
        </a:p>
      </dgm:t>
    </dgm:pt>
    <dgm:pt modelId="{D73D6525-6575-4112-9758-CFEE6CD76222}" type="parTrans" cxnId="{4EBC0693-12FC-4755-A2E7-45DD07E9E115}">
      <dgm:prSet/>
      <dgm:spPr/>
      <dgm:t>
        <a:bodyPr/>
        <a:lstStyle/>
        <a:p>
          <a:endParaRPr lang="en-IN"/>
        </a:p>
      </dgm:t>
    </dgm:pt>
    <dgm:pt modelId="{FA27B6F2-BE6B-45F8-9F02-0AD300CFBD48}" type="sibTrans" cxnId="{4EBC0693-12FC-4755-A2E7-45DD07E9E115}">
      <dgm:prSet/>
      <dgm:spPr/>
      <dgm:t>
        <a:bodyPr/>
        <a:lstStyle/>
        <a:p>
          <a:endParaRPr lang="en-IN"/>
        </a:p>
      </dgm:t>
    </dgm:pt>
    <dgm:pt modelId="{B6EC9E6E-FE5F-4244-8FBE-8DA1E038E425}">
      <dgm:prSet/>
      <dgm:spPr/>
      <dgm:t>
        <a:bodyPr/>
        <a:lstStyle/>
        <a:p>
          <a:r>
            <a:rPr lang="en-US"/>
            <a:t>group by tags.id, tags.tag_name</a:t>
          </a:r>
          <a:endParaRPr lang="en-IN"/>
        </a:p>
      </dgm:t>
    </dgm:pt>
    <dgm:pt modelId="{DD9B400B-B472-4922-8745-A88C6FDEB9AA}" type="parTrans" cxnId="{70971378-A525-4E05-A841-8365B3C65593}">
      <dgm:prSet/>
      <dgm:spPr/>
      <dgm:t>
        <a:bodyPr/>
        <a:lstStyle/>
        <a:p>
          <a:endParaRPr lang="en-IN"/>
        </a:p>
      </dgm:t>
    </dgm:pt>
    <dgm:pt modelId="{10B2AC1E-A62D-4E27-A640-D54B32EB2DAC}" type="sibTrans" cxnId="{70971378-A525-4E05-A841-8365B3C65593}">
      <dgm:prSet/>
      <dgm:spPr/>
      <dgm:t>
        <a:bodyPr/>
        <a:lstStyle/>
        <a:p>
          <a:endParaRPr lang="en-IN"/>
        </a:p>
      </dgm:t>
    </dgm:pt>
    <dgm:pt modelId="{674E105F-8221-40D9-9FEF-35C14778BEAE}">
      <dgm:prSet/>
      <dgm:spPr/>
      <dgm:t>
        <a:bodyPr/>
        <a:lstStyle/>
        <a:p>
          <a:r>
            <a:rPr lang="en-US"/>
            <a:t>order by count(tag_name) desc </a:t>
          </a:r>
          <a:endParaRPr lang="en-IN"/>
        </a:p>
      </dgm:t>
    </dgm:pt>
    <dgm:pt modelId="{9BDA1A14-825D-47E1-944A-179D1680BBEB}" type="parTrans" cxnId="{D961C88A-E3F4-47E7-96D0-5621F79148D5}">
      <dgm:prSet/>
      <dgm:spPr/>
      <dgm:t>
        <a:bodyPr/>
        <a:lstStyle/>
        <a:p>
          <a:endParaRPr lang="en-IN"/>
        </a:p>
      </dgm:t>
    </dgm:pt>
    <dgm:pt modelId="{4EBF44CE-B1DD-486F-BC82-EB89218B80DD}" type="sibTrans" cxnId="{D961C88A-E3F4-47E7-96D0-5621F79148D5}">
      <dgm:prSet/>
      <dgm:spPr/>
      <dgm:t>
        <a:bodyPr/>
        <a:lstStyle/>
        <a:p>
          <a:endParaRPr lang="en-IN"/>
        </a:p>
      </dgm:t>
    </dgm:pt>
    <dgm:pt modelId="{3B80D181-4225-48A1-9EEB-75D79B96A633}">
      <dgm:prSet/>
      <dgm:spPr/>
      <dgm:t>
        <a:bodyPr/>
        <a:lstStyle/>
        <a:p>
          <a:r>
            <a:rPr lang="en-IN"/>
            <a:t>limit 5;</a:t>
          </a:r>
        </a:p>
      </dgm:t>
    </dgm:pt>
    <dgm:pt modelId="{67C3610D-EB89-4155-A06A-8604D02A4D65}" type="parTrans" cxnId="{450D2273-E7B1-4C70-95F6-2AC84FE6BEF8}">
      <dgm:prSet/>
      <dgm:spPr/>
      <dgm:t>
        <a:bodyPr/>
        <a:lstStyle/>
        <a:p>
          <a:endParaRPr lang="en-IN"/>
        </a:p>
      </dgm:t>
    </dgm:pt>
    <dgm:pt modelId="{AAB86D2B-4424-469E-A1D4-29D05BDC95DE}" type="sibTrans" cxnId="{450D2273-E7B1-4C70-95F6-2AC84FE6BEF8}">
      <dgm:prSet/>
      <dgm:spPr/>
      <dgm:t>
        <a:bodyPr/>
        <a:lstStyle/>
        <a:p>
          <a:endParaRPr lang="en-IN"/>
        </a:p>
      </dgm:t>
    </dgm:pt>
    <dgm:pt modelId="{6F2C39F3-6844-4AF7-88C0-8A50EDFAAB4D}">
      <dgm:prSet/>
      <dgm:spPr/>
      <dgm:t>
        <a:bodyPr/>
        <a:lstStyle/>
        <a:p>
          <a:r>
            <a:rPr lang="en-IN"/>
            <a:t>photo</a:t>
          </a:r>
          <a:r>
            <a:rPr lang="en-IN" dirty="0" err="1"/>
            <a:t>_tags</a:t>
          </a:r>
          <a:r>
            <a:rPr lang="en-IN" dirty="0"/>
            <a:t> </a:t>
          </a:r>
        </a:p>
      </dgm:t>
    </dgm:pt>
    <dgm:pt modelId="{F14CC544-A084-4A4C-969F-882228C34F28}" type="parTrans" cxnId="{59F1D821-4DB0-4464-B657-3D6EEA1082A9}">
      <dgm:prSet/>
      <dgm:spPr/>
      <dgm:t>
        <a:bodyPr/>
        <a:lstStyle/>
        <a:p>
          <a:endParaRPr lang="en-IN"/>
        </a:p>
      </dgm:t>
    </dgm:pt>
    <dgm:pt modelId="{6B29867C-427F-4F57-93AF-FC5BF45657A0}" type="sibTrans" cxnId="{59F1D821-4DB0-4464-B657-3D6EEA1082A9}">
      <dgm:prSet/>
      <dgm:spPr/>
      <dgm:t>
        <a:bodyPr/>
        <a:lstStyle/>
        <a:p>
          <a:endParaRPr lang="en-IN"/>
        </a:p>
      </dgm:t>
    </dgm:pt>
    <dgm:pt modelId="{FCF29C2E-8A44-45AB-99F3-C56EB3497CEE}">
      <dgm:prSet/>
      <dgm:spPr/>
      <dgm:t>
        <a:bodyPr/>
        <a:lstStyle/>
        <a:p>
          <a:r>
            <a:rPr lang="en-IN"/>
            <a:t>photo</a:t>
          </a:r>
          <a:r>
            <a:rPr lang="en-IN" dirty="0" err="1"/>
            <a:t>_tags.tag_id</a:t>
          </a:r>
          <a:r>
            <a:rPr lang="en-IN" dirty="0"/>
            <a:t> = tags.id</a:t>
          </a:r>
        </a:p>
      </dgm:t>
    </dgm:pt>
    <dgm:pt modelId="{A83A24F6-5A51-4710-A6DA-74654B7C3536}" type="parTrans" cxnId="{032399B4-309E-4911-A552-45626E3047AA}">
      <dgm:prSet/>
      <dgm:spPr/>
      <dgm:t>
        <a:bodyPr/>
        <a:lstStyle/>
        <a:p>
          <a:endParaRPr lang="en-IN"/>
        </a:p>
      </dgm:t>
    </dgm:pt>
    <dgm:pt modelId="{F9A51394-4F7C-4159-96A4-D7882E30360B}" type="sibTrans" cxnId="{032399B4-309E-4911-A552-45626E3047AA}">
      <dgm:prSet/>
      <dgm:spPr/>
      <dgm:t>
        <a:bodyPr/>
        <a:lstStyle/>
        <a:p>
          <a:endParaRPr lang="en-IN"/>
        </a:p>
      </dgm:t>
    </dgm:pt>
    <dgm:pt modelId="{3C9DBB7D-7479-46D6-A13C-32FFF236CD60}">
      <dgm:prSet/>
      <dgm:spPr/>
      <dgm:t>
        <a:bodyPr/>
        <a:lstStyle/>
        <a:p>
          <a:r>
            <a:rPr lang="en-US"/>
            <a:t>from tags</a:t>
          </a:r>
          <a:endParaRPr lang="en-IN" dirty="0"/>
        </a:p>
      </dgm:t>
    </dgm:pt>
    <dgm:pt modelId="{AE44EECD-95AB-4231-B98A-2180471CFD72}" type="parTrans" cxnId="{F3E397DA-6B38-4727-95F2-6B78E6CB126A}">
      <dgm:prSet/>
      <dgm:spPr/>
      <dgm:t>
        <a:bodyPr/>
        <a:lstStyle/>
        <a:p>
          <a:endParaRPr lang="en-IN"/>
        </a:p>
      </dgm:t>
    </dgm:pt>
    <dgm:pt modelId="{73A33443-5494-40FF-A50E-FE7541C6E082}" type="sibTrans" cxnId="{F3E397DA-6B38-4727-95F2-6B78E6CB126A}">
      <dgm:prSet/>
      <dgm:spPr/>
      <dgm:t>
        <a:bodyPr/>
        <a:lstStyle/>
        <a:p>
          <a:endParaRPr lang="en-IN"/>
        </a:p>
      </dgm:t>
    </dgm:pt>
    <dgm:pt modelId="{3E968E90-74EC-4903-A4B8-0E2575E98367}" type="pres">
      <dgm:prSet presAssocID="{E1E7A85C-F9D1-49E7-88C9-457BF381976B}" presName="Name0" presStyleCnt="0">
        <dgm:presLayoutVars>
          <dgm:dir/>
          <dgm:resizeHandles val="exact"/>
        </dgm:presLayoutVars>
      </dgm:prSet>
      <dgm:spPr/>
    </dgm:pt>
    <dgm:pt modelId="{F604EB94-A832-43A5-B804-31CEC772F553}" type="pres">
      <dgm:prSet presAssocID="{9A18F259-A178-4930-815D-67EB4955B2B4}" presName="node" presStyleLbl="node1" presStyleIdx="0" presStyleCnt="9">
        <dgm:presLayoutVars>
          <dgm:bulletEnabled val="1"/>
        </dgm:presLayoutVars>
      </dgm:prSet>
      <dgm:spPr/>
    </dgm:pt>
    <dgm:pt modelId="{63DDE108-8E16-4B35-BF22-44968978A3CC}" type="pres">
      <dgm:prSet presAssocID="{DEA07D82-9C6D-4686-AD5F-9F747BE29F9C}" presName="sibTrans" presStyleLbl="sibTrans1D1" presStyleIdx="0" presStyleCnt="8"/>
      <dgm:spPr/>
    </dgm:pt>
    <dgm:pt modelId="{85573313-D4BC-4F07-BDB0-81E68C4550E6}" type="pres">
      <dgm:prSet presAssocID="{DEA07D82-9C6D-4686-AD5F-9F747BE29F9C}" presName="connectorText" presStyleLbl="sibTrans1D1" presStyleIdx="0" presStyleCnt="8"/>
      <dgm:spPr/>
    </dgm:pt>
    <dgm:pt modelId="{042CC248-D97D-4FE2-8AE4-3A285B012986}" type="pres">
      <dgm:prSet presAssocID="{3C9DBB7D-7479-46D6-A13C-32FFF236CD60}" presName="node" presStyleLbl="node1" presStyleIdx="1" presStyleCnt="9">
        <dgm:presLayoutVars>
          <dgm:bulletEnabled val="1"/>
        </dgm:presLayoutVars>
      </dgm:prSet>
      <dgm:spPr/>
    </dgm:pt>
    <dgm:pt modelId="{742D7292-24AF-4733-A705-4958486316BD}" type="pres">
      <dgm:prSet presAssocID="{73A33443-5494-40FF-A50E-FE7541C6E082}" presName="sibTrans" presStyleLbl="sibTrans1D1" presStyleIdx="1" presStyleCnt="8"/>
      <dgm:spPr/>
    </dgm:pt>
    <dgm:pt modelId="{6D52AD5C-19FF-49E1-A774-BC8429AEC008}" type="pres">
      <dgm:prSet presAssocID="{73A33443-5494-40FF-A50E-FE7541C6E082}" presName="connectorText" presStyleLbl="sibTrans1D1" presStyleIdx="1" presStyleCnt="8"/>
      <dgm:spPr/>
    </dgm:pt>
    <dgm:pt modelId="{219F9607-9869-4636-9499-279105E21EC1}" type="pres">
      <dgm:prSet presAssocID="{F6A17458-49DF-453E-829C-DB5AD15B369A}" presName="node" presStyleLbl="node1" presStyleIdx="2" presStyleCnt="9">
        <dgm:presLayoutVars>
          <dgm:bulletEnabled val="1"/>
        </dgm:presLayoutVars>
      </dgm:prSet>
      <dgm:spPr/>
    </dgm:pt>
    <dgm:pt modelId="{62A8F917-8A52-4BE3-9947-15723B22A1FF}" type="pres">
      <dgm:prSet presAssocID="{8B8FBFF1-1CD2-41E7-9457-0181AF643769}" presName="sibTrans" presStyleLbl="sibTrans1D1" presStyleIdx="2" presStyleCnt="8"/>
      <dgm:spPr/>
    </dgm:pt>
    <dgm:pt modelId="{EA72A88F-4EE1-48A9-82C6-7AF319B445CE}" type="pres">
      <dgm:prSet presAssocID="{8B8FBFF1-1CD2-41E7-9457-0181AF643769}" presName="connectorText" presStyleLbl="sibTrans1D1" presStyleIdx="2" presStyleCnt="8"/>
      <dgm:spPr/>
    </dgm:pt>
    <dgm:pt modelId="{1A47173D-3C9E-4A40-B0A1-D9508EE97D44}" type="pres">
      <dgm:prSet presAssocID="{6F2C39F3-6844-4AF7-88C0-8A50EDFAAB4D}" presName="node" presStyleLbl="node1" presStyleIdx="3" presStyleCnt="9">
        <dgm:presLayoutVars>
          <dgm:bulletEnabled val="1"/>
        </dgm:presLayoutVars>
      </dgm:prSet>
      <dgm:spPr/>
    </dgm:pt>
    <dgm:pt modelId="{9FD93FE0-BA3D-4D54-92A0-9A896011C9D0}" type="pres">
      <dgm:prSet presAssocID="{6B29867C-427F-4F57-93AF-FC5BF45657A0}" presName="sibTrans" presStyleLbl="sibTrans1D1" presStyleIdx="3" presStyleCnt="8"/>
      <dgm:spPr/>
    </dgm:pt>
    <dgm:pt modelId="{300FCFDA-CA8F-4199-B13E-60DBC0BD498D}" type="pres">
      <dgm:prSet presAssocID="{6B29867C-427F-4F57-93AF-FC5BF45657A0}" presName="connectorText" presStyleLbl="sibTrans1D1" presStyleIdx="3" presStyleCnt="8"/>
      <dgm:spPr/>
    </dgm:pt>
    <dgm:pt modelId="{8D32CB21-F208-4EE7-A2BC-630328F6CF99}" type="pres">
      <dgm:prSet presAssocID="{65987BA9-2AF2-41E0-A730-B5F2F752AB7B}" presName="node" presStyleLbl="node1" presStyleIdx="4" presStyleCnt="9">
        <dgm:presLayoutVars>
          <dgm:bulletEnabled val="1"/>
        </dgm:presLayoutVars>
      </dgm:prSet>
      <dgm:spPr/>
    </dgm:pt>
    <dgm:pt modelId="{E0B4DBEE-94D5-4C61-AE60-B0A81C07B96D}" type="pres">
      <dgm:prSet presAssocID="{FA27B6F2-BE6B-45F8-9F02-0AD300CFBD48}" presName="sibTrans" presStyleLbl="sibTrans1D1" presStyleIdx="4" presStyleCnt="8"/>
      <dgm:spPr/>
    </dgm:pt>
    <dgm:pt modelId="{0BAB1604-F7C3-41AA-94B6-61D3E42DDBFB}" type="pres">
      <dgm:prSet presAssocID="{FA27B6F2-BE6B-45F8-9F02-0AD300CFBD48}" presName="connectorText" presStyleLbl="sibTrans1D1" presStyleIdx="4" presStyleCnt="8"/>
      <dgm:spPr/>
    </dgm:pt>
    <dgm:pt modelId="{726DAFC9-EDC0-45EA-AB7B-E5F1DCEFF3B0}" type="pres">
      <dgm:prSet presAssocID="{FCF29C2E-8A44-45AB-99F3-C56EB3497CEE}" presName="node" presStyleLbl="node1" presStyleIdx="5" presStyleCnt="9">
        <dgm:presLayoutVars>
          <dgm:bulletEnabled val="1"/>
        </dgm:presLayoutVars>
      </dgm:prSet>
      <dgm:spPr/>
    </dgm:pt>
    <dgm:pt modelId="{D8F2BD05-9888-4FDC-9451-4643E331C0C7}" type="pres">
      <dgm:prSet presAssocID="{F9A51394-4F7C-4159-96A4-D7882E30360B}" presName="sibTrans" presStyleLbl="sibTrans1D1" presStyleIdx="5" presStyleCnt="8"/>
      <dgm:spPr/>
    </dgm:pt>
    <dgm:pt modelId="{956A818B-1DF2-4CAF-88A1-44EF7BCD551C}" type="pres">
      <dgm:prSet presAssocID="{F9A51394-4F7C-4159-96A4-D7882E30360B}" presName="connectorText" presStyleLbl="sibTrans1D1" presStyleIdx="5" presStyleCnt="8"/>
      <dgm:spPr/>
    </dgm:pt>
    <dgm:pt modelId="{8DC1EF3E-CD02-4676-9914-7B5CEE642A51}" type="pres">
      <dgm:prSet presAssocID="{B6EC9E6E-FE5F-4244-8FBE-8DA1E038E425}" presName="node" presStyleLbl="node1" presStyleIdx="6" presStyleCnt="9">
        <dgm:presLayoutVars>
          <dgm:bulletEnabled val="1"/>
        </dgm:presLayoutVars>
      </dgm:prSet>
      <dgm:spPr/>
    </dgm:pt>
    <dgm:pt modelId="{3F6C2CC1-C2A8-4009-8ED1-73EEDD402736}" type="pres">
      <dgm:prSet presAssocID="{10B2AC1E-A62D-4E27-A640-D54B32EB2DAC}" presName="sibTrans" presStyleLbl="sibTrans1D1" presStyleIdx="6" presStyleCnt="8"/>
      <dgm:spPr/>
    </dgm:pt>
    <dgm:pt modelId="{34B4227B-D48B-4D5B-B765-6498559781DC}" type="pres">
      <dgm:prSet presAssocID="{10B2AC1E-A62D-4E27-A640-D54B32EB2DAC}" presName="connectorText" presStyleLbl="sibTrans1D1" presStyleIdx="6" presStyleCnt="8"/>
      <dgm:spPr/>
    </dgm:pt>
    <dgm:pt modelId="{29E3719B-EB14-4D9D-86FE-77570D82CE77}" type="pres">
      <dgm:prSet presAssocID="{674E105F-8221-40D9-9FEF-35C14778BEAE}" presName="node" presStyleLbl="node1" presStyleIdx="7" presStyleCnt="9">
        <dgm:presLayoutVars>
          <dgm:bulletEnabled val="1"/>
        </dgm:presLayoutVars>
      </dgm:prSet>
      <dgm:spPr/>
    </dgm:pt>
    <dgm:pt modelId="{D53423C5-263A-409E-826C-ECB158AA4528}" type="pres">
      <dgm:prSet presAssocID="{4EBF44CE-B1DD-486F-BC82-EB89218B80DD}" presName="sibTrans" presStyleLbl="sibTrans1D1" presStyleIdx="7" presStyleCnt="8"/>
      <dgm:spPr/>
    </dgm:pt>
    <dgm:pt modelId="{24D58D18-A245-4491-A222-AB9DFE4F431D}" type="pres">
      <dgm:prSet presAssocID="{4EBF44CE-B1DD-486F-BC82-EB89218B80DD}" presName="connectorText" presStyleLbl="sibTrans1D1" presStyleIdx="7" presStyleCnt="8"/>
      <dgm:spPr/>
    </dgm:pt>
    <dgm:pt modelId="{F3EA8913-4177-40DC-9309-52590DE10371}" type="pres">
      <dgm:prSet presAssocID="{3B80D181-4225-48A1-9EEB-75D79B96A633}" presName="node" presStyleLbl="node1" presStyleIdx="8" presStyleCnt="9">
        <dgm:presLayoutVars>
          <dgm:bulletEnabled val="1"/>
        </dgm:presLayoutVars>
      </dgm:prSet>
      <dgm:spPr/>
    </dgm:pt>
  </dgm:ptLst>
  <dgm:cxnLst>
    <dgm:cxn modelId="{D74D9806-31AB-468F-91EA-C5A5B2ECF175}" type="presOf" srcId="{FA27B6F2-BE6B-45F8-9F02-0AD300CFBD48}" destId="{E0B4DBEE-94D5-4C61-AE60-B0A81C07B96D}" srcOrd="0" destOrd="0" presId="urn:microsoft.com/office/officeart/2016/7/layout/RepeatingBendingProcessNew"/>
    <dgm:cxn modelId="{EAAC3B0D-47A6-417F-9AD2-FC6BF88C1123}" type="presOf" srcId="{F6A17458-49DF-453E-829C-DB5AD15B369A}" destId="{219F9607-9869-4636-9499-279105E21EC1}" srcOrd="0" destOrd="0" presId="urn:microsoft.com/office/officeart/2016/7/layout/RepeatingBendingProcessNew"/>
    <dgm:cxn modelId="{B579420F-DD37-454D-9126-8705266FA6BD}" type="presOf" srcId="{4EBF44CE-B1DD-486F-BC82-EB89218B80DD}" destId="{24D58D18-A245-4491-A222-AB9DFE4F431D}" srcOrd="1" destOrd="0" presId="urn:microsoft.com/office/officeart/2016/7/layout/RepeatingBendingProcessNew"/>
    <dgm:cxn modelId="{6F54CB1A-064E-48D4-A10B-9772B491E775}" type="presOf" srcId="{FA27B6F2-BE6B-45F8-9F02-0AD300CFBD48}" destId="{0BAB1604-F7C3-41AA-94B6-61D3E42DDBFB}" srcOrd="1" destOrd="0" presId="urn:microsoft.com/office/officeart/2016/7/layout/RepeatingBendingProcessNew"/>
    <dgm:cxn modelId="{4244791F-4F0E-45A6-BD22-5DE6B03C0F27}" type="presOf" srcId="{674E105F-8221-40D9-9FEF-35C14778BEAE}" destId="{29E3719B-EB14-4D9D-86FE-77570D82CE77}" srcOrd="0" destOrd="0" presId="urn:microsoft.com/office/officeart/2016/7/layout/RepeatingBendingProcessNew"/>
    <dgm:cxn modelId="{59F1D821-4DB0-4464-B657-3D6EEA1082A9}" srcId="{E1E7A85C-F9D1-49E7-88C9-457BF381976B}" destId="{6F2C39F3-6844-4AF7-88C0-8A50EDFAAB4D}" srcOrd="3" destOrd="0" parTransId="{F14CC544-A084-4A4C-969F-882228C34F28}" sibTransId="{6B29867C-427F-4F57-93AF-FC5BF45657A0}"/>
    <dgm:cxn modelId="{9BC2DD3F-B246-437A-9BAC-F96A3884DD31}" type="presOf" srcId="{8B8FBFF1-1CD2-41E7-9457-0181AF643769}" destId="{62A8F917-8A52-4BE3-9947-15723B22A1FF}" srcOrd="0" destOrd="0" presId="urn:microsoft.com/office/officeart/2016/7/layout/RepeatingBendingProcessNew"/>
    <dgm:cxn modelId="{F3513D40-E030-4797-BDC2-A1FE957817BF}" type="presOf" srcId="{3B80D181-4225-48A1-9EEB-75D79B96A633}" destId="{F3EA8913-4177-40DC-9309-52590DE10371}" srcOrd="0" destOrd="0" presId="urn:microsoft.com/office/officeart/2016/7/layout/RepeatingBendingProcessNew"/>
    <dgm:cxn modelId="{F6DBA95C-84F1-4E13-B0A7-7FD50E502E69}" type="presOf" srcId="{F9A51394-4F7C-4159-96A4-D7882E30360B}" destId="{956A818B-1DF2-4CAF-88A1-44EF7BCD551C}" srcOrd="1" destOrd="0" presId="urn:microsoft.com/office/officeart/2016/7/layout/RepeatingBendingProcessNew"/>
    <dgm:cxn modelId="{907A8E47-5107-462A-9C27-2ED7FB02ABBB}" type="presOf" srcId="{DEA07D82-9C6D-4686-AD5F-9F747BE29F9C}" destId="{85573313-D4BC-4F07-BDB0-81E68C4550E6}" srcOrd="1" destOrd="0" presId="urn:microsoft.com/office/officeart/2016/7/layout/RepeatingBendingProcessNew"/>
    <dgm:cxn modelId="{450D2273-E7B1-4C70-95F6-2AC84FE6BEF8}" srcId="{E1E7A85C-F9D1-49E7-88C9-457BF381976B}" destId="{3B80D181-4225-48A1-9EEB-75D79B96A633}" srcOrd="8" destOrd="0" parTransId="{67C3610D-EB89-4155-A06A-8604D02A4D65}" sibTransId="{AAB86D2B-4424-469E-A1D4-29D05BDC95DE}"/>
    <dgm:cxn modelId="{4C8F9774-E65B-4A16-96F8-047B42153E7E}" type="presOf" srcId="{10B2AC1E-A62D-4E27-A640-D54B32EB2DAC}" destId="{34B4227B-D48B-4D5B-B765-6498559781DC}" srcOrd="1" destOrd="0" presId="urn:microsoft.com/office/officeart/2016/7/layout/RepeatingBendingProcessNew"/>
    <dgm:cxn modelId="{2EBE9475-7880-44EB-8BFF-D3213BE4BD5A}" srcId="{E1E7A85C-F9D1-49E7-88C9-457BF381976B}" destId="{9A18F259-A178-4930-815D-67EB4955B2B4}" srcOrd="0" destOrd="0" parTransId="{CFF11290-E0DA-4D74-A1D1-4F7D6185159D}" sibTransId="{DEA07D82-9C6D-4686-AD5F-9F747BE29F9C}"/>
    <dgm:cxn modelId="{70971378-A525-4E05-A841-8365B3C65593}" srcId="{E1E7A85C-F9D1-49E7-88C9-457BF381976B}" destId="{B6EC9E6E-FE5F-4244-8FBE-8DA1E038E425}" srcOrd="6" destOrd="0" parTransId="{DD9B400B-B472-4922-8745-A88C6FDEB9AA}" sibTransId="{10B2AC1E-A62D-4E27-A640-D54B32EB2DAC}"/>
    <dgm:cxn modelId="{D509C67B-3CD4-44AA-BF49-CCA963939217}" type="presOf" srcId="{65987BA9-2AF2-41E0-A730-B5F2F752AB7B}" destId="{8D32CB21-F208-4EE7-A2BC-630328F6CF99}" srcOrd="0" destOrd="0" presId="urn:microsoft.com/office/officeart/2016/7/layout/RepeatingBendingProcessNew"/>
    <dgm:cxn modelId="{D961C88A-E3F4-47E7-96D0-5621F79148D5}" srcId="{E1E7A85C-F9D1-49E7-88C9-457BF381976B}" destId="{674E105F-8221-40D9-9FEF-35C14778BEAE}" srcOrd="7" destOrd="0" parTransId="{9BDA1A14-825D-47E1-944A-179D1680BBEB}" sibTransId="{4EBF44CE-B1DD-486F-BC82-EB89218B80DD}"/>
    <dgm:cxn modelId="{4EBC0693-12FC-4755-A2E7-45DD07E9E115}" srcId="{E1E7A85C-F9D1-49E7-88C9-457BF381976B}" destId="{65987BA9-2AF2-41E0-A730-B5F2F752AB7B}" srcOrd="4" destOrd="0" parTransId="{D73D6525-6575-4112-9758-CFEE6CD76222}" sibTransId="{FA27B6F2-BE6B-45F8-9F02-0AD300CFBD48}"/>
    <dgm:cxn modelId="{E376C095-BF78-499A-B8EE-4A77837E1A08}" type="presOf" srcId="{6F2C39F3-6844-4AF7-88C0-8A50EDFAAB4D}" destId="{1A47173D-3C9E-4A40-B0A1-D9508EE97D44}" srcOrd="0" destOrd="0" presId="urn:microsoft.com/office/officeart/2016/7/layout/RepeatingBendingProcessNew"/>
    <dgm:cxn modelId="{37030897-F5C4-4427-84DC-EACB68956A8B}" srcId="{E1E7A85C-F9D1-49E7-88C9-457BF381976B}" destId="{F6A17458-49DF-453E-829C-DB5AD15B369A}" srcOrd="2" destOrd="0" parTransId="{9E2E2A1B-B25B-4440-AF82-AEC180C7C975}" sibTransId="{8B8FBFF1-1CD2-41E7-9457-0181AF643769}"/>
    <dgm:cxn modelId="{3220B6A2-4C13-43E0-9498-1C43A1906975}" type="presOf" srcId="{DEA07D82-9C6D-4686-AD5F-9F747BE29F9C}" destId="{63DDE108-8E16-4B35-BF22-44968978A3CC}" srcOrd="0" destOrd="0" presId="urn:microsoft.com/office/officeart/2016/7/layout/RepeatingBendingProcessNew"/>
    <dgm:cxn modelId="{454CB0A3-1A7D-485E-989D-C1FC7D8F4017}" type="presOf" srcId="{10B2AC1E-A62D-4E27-A640-D54B32EB2DAC}" destId="{3F6C2CC1-C2A8-4009-8ED1-73EEDD402736}" srcOrd="0" destOrd="0" presId="urn:microsoft.com/office/officeart/2016/7/layout/RepeatingBendingProcessNew"/>
    <dgm:cxn modelId="{D76E20AA-5566-4268-80DD-C295C5FAD6F4}" type="presOf" srcId="{9A18F259-A178-4930-815D-67EB4955B2B4}" destId="{F604EB94-A832-43A5-B804-31CEC772F553}" srcOrd="0" destOrd="0" presId="urn:microsoft.com/office/officeart/2016/7/layout/RepeatingBendingProcessNew"/>
    <dgm:cxn modelId="{D13CE2AE-5FE3-472E-A09C-CDDA033E08CA}" type="presOf" srcId="{73A33443-5494-40FF-A50E-FE7541C6E082}" destId="{742D7292-24AF-4733-A705-4958486316BD}" srcOrd="0" destOrd="0" presId="urn:microsoft.com/office/officeart/2016/7/layout/RepeatingBendingProcessNew"/>
    <dgm:cxn modelId="{032399B4-309E-4911-A552-45626E3047AA}" srcId="{E1E7A85C-F9D1-49E7-88C9-457BF381976B}" destId="{FCF29C2E-8A44-45AB-99F3-C56EB3497CEE}" srcOrd="5" destOrd="0" parTransId="{A83A24F6-5A51-4710-A6DA-74654B7C3536}" sibTransId="{F9A51394-4F7C-4159-96A4-D7882E30360B}"/>
    <dgm:cxn modelId="{BCCBD8BC-6B2D-45D8-A13F-1D7837946D01}" type="presOf" srcId="{4EBF44CE-B1DD-486F-BC82-EB89218B80DD}" destId="{D53423C5-263A-409E-826C-ECB158AA4528}" srcOrd="0" destOrd="0" presId="urn:microsoft.com/office/officeart/2016/7/layout/RepeatingBendingProcessNew"/>
    <dgm:cxn modelId="{DF327BC3-F7CD-4704-97BB-4C15DA655C21}" type="presOf" srcId="{6B29867C-427F-4F57-93AF-FC5BF45657A0}" destId="{300FCFDA-CA8F-4199-B13E-60DBC0BD498D}" srcOrd="1" destOrd="0" presId="urn:microsoft.com/office/officeart/2016/7/layout/RepeatingBendingProcessNew"/>
    <dgm:cxn modelId="{27C874D2-52D9-485F-98AA-34181ABAEF96}" type="presOf" srcId="{6B29867C-427F-4F57-93AF-FC5BF45657A0}" destId="{9FD93FE0-BA3D-4D54-92A0-9A896011C9D0}" srcOrd="0" destOrd="0" presId="urn:microsoft.com/office/officeart/2016/7/layout/RepeatingBendingProcessNew"/>
    <dgm:cxn modelId="{75A8F3D4-437E-4336-8301-64DA4B8093CF}" type="presOf" srcId="{8B8FBFF1-1CD2-41E7-9457-0181AF643769}" destId="{EA72A88F-4EE1-48A9-82C6-7AF319B445CE}" srcOrd="1" destOrd="0" presId="urn:microsoft.com/office/officeart/2016/7/layout/RepeatingBendingProcessNew"/>
    <dgm:cxn modelId="{612A70DA-7EC5-4E50-AA11-69EF70225F26}" type="presOf" srcId="{FCF29C2E-8A44-45AB-99F3-C56EB3497CEE}" destId="{726DAFC9-EDC0-45EA-AB7B-E5F1DCEFF3B0}" srcOrd="0" destOrd="0" presId="urn:microsoft.com/office/officeart/2016/7/layout/RepeatingBendingProcessNew"/>
    <dgm:cxn modelId="{F3E397DA-6B38-4727-95F2-6B78E6CB126A}" srcId="{E1E7A85C-F9D1-49E7-88C9-457BF381976B}" destId="{3C9DBB7D-7479-46D6-A13C-32FFF236CD60}" srcOrd="1" destOrd="0" parTransId="{AE44EECD-95AB-4231-B98A-2180471CFD72}" sibTransId="{73A33443-5494-40FF-A50E-FE7541C6E082}"/>
    <dgm:cxn modelId="{D80F50DD-0544-4C4F-8640-EC49C1FBD467}" type="presOf" srcId="{73A33443-5494-40FF-A50E-FE7541C6E082}" destId="{6D52AD5C-19FF-49E1-A774-BC8429AEC008}" srcOrd="1" destOrd="0" presId="urn:microsoft.com/office/officeart/2016/7/layout/RepeatingBendingProcessNew"/>
    <dgm:cxn modelId="{6DF26FE1-6296-40FF-A8F1-7D3972069CEB}" type="presOf" srcId="{B6EC9E6E-FE5F-4244-8FBE-8DA1E038E425}" destId="{8DC1EF3E-CD02-4676-9914-7B5CEE642A51}" srcOrd="0" destOrd="0" presId="urn:microsoft.com/office/officeart/2016/7/layout/RepeatingBendingProcessNew"/>
    <dgm:cxn modelId="{6E72DFE2-F553-40D9-8CD0-89C79204946B}" type="presOf" srcId="{3C9DBB7D-7479-46D6-A13C-32FFF236CD60}" destId="{042CC248-D97D-4FE2-8AE4-3A285B012986}" srcOrd="0" destOrd="0" presId="urn:microsoft.com/office/officeart/2016/7/layout/RepeatingBendingProcessNew"/>
    <dgm:cxn modelId="{226C0BE4-A38F-4631-ADB8-0F91F223F8DA}" type="presOf" srcId="{F9A51394-4F7C-4159-96A4-D7882E30360B}" destId="{D8F2BD05-9888-4FDC-9451-4643E331C0C7}" srcOrd="0" destOrd="0" presId="urn:microsoft.com/office/officeart/2016/7/layout/RepeatingBendingProcessNew"/>
    <dgm:cxn modelId="{B8F6C9FE-0E6A-4128-BEF8-D5C8C7ABF483}" type="presOf" srcId="{E1E7A85C-F9D1-49E7-88C9-457BF381976B}" destId="{3E968E90-74EC-4903-A4B8-0E2575E98367}" srcOrd="0" destOrd="0" presId="urn:microsoft.com/office/officeart/2016/7/layout/RepeatingBendingProcessNew"/>
    <dgm:cxn modelId="{F35D2DB1-5AA0-4C49-862B-D3CB271DCBB3}" type="presParOf" srcId="{3E968E90-74EC-4903-A4B8-0E2575E98367}" destId="{F604EB94-A832-43A5-B804-31CEC772F553}" srcOrd="0" destOrd="0" presId="urn:microsoft.com/office/officeart/2016/7/layout/RepeatingBendingProcessNew"/>
    <dgm:cxn modelId="{E8AFEAA1-7A15-449C-9295-5DF82A78DB08}" type="presParOf" srcId="{3E968E90-74EC-4903-A4B8-0E2575E98367}" destId="{63DDE108-8E16-4B35-BF22-44968978A3CC}" srcOrd="1" destOrd="0" presId="urn:microsoft.com/office/officeart/2016/7/layout/RepeatingBendingProcessNew"/>
    <dgm:cxn modelId="{B365B232-98E2-4E26-A4A9-B9D9BBEFAEDF}" type="presParOf" srcId="{63DDE108-8E16-4B35-BF22-44968978A3CC}" destId="{85573313-D4BC-4F07-BDB0-81E68C4550E6}" srcOrd="0" destOrd="0" presId="urn:microsoft.com/office/officeart/2016/7/layout/RepeatingBendingProcessNew"/>
    <dgm:cxn modelId="{4D3E6808-2528-4926-A5D2-BE84547F6EEC}" type="presParOf" srcId="{3E968E90-74EC-4903-A4B8-0E2575E98367}" destId="{042CC248-D97D-4FE2-8AE4-3A285B012986}" srcOrd="2" destOrd="0" presId="urn:microsoft.com/office/officeart/2016/7/layout/RepeatingBendingProcessNew"/>
    <dgm:cxn modelId="{50C32C75-8DBC-4276-B7DA-4A3D3B9D5DC3}" type="presParOf" srcId="{3E968E90-74EC-4903-A4B8-0E2575E98367}" destId="{742D7292-24AF-4733-A705-4958486316BD}" srcOrd="3" destOrd="0" presId="urn:microsoft.com/office/officeart/2016/7/layout/RepeatingBendingProcessNew"/>
    <dgm:cxn modelId="{EC8E0177-10C0-427C-B440-B8F70B0F6757}" type="presParOf" srcId="{742D7292-24AF-4733-A705-4958486316BD}" destId="{6D52AD5C-19FF-49E1-A774-BC8429AEC008}" srcOrd="0" destOrd="0" presId="urn:microsoft.com/office/officeart/2016/7/layout/RepeatingBendingProcessNew"/>
    <dgm:cxn modelId="{AB8C8649-6200-4556-B22C-C8F96E3359A8}" type="presParOf" srcId="{3E968E90-74EC-4903-A4B8-0E2575E98367}" destId="{219F9607-9869-4636-9499-279105E21EC1}" srcOrd="4" destOrd="0" presId="urn:microsoft.com/office/officeart/2016/7/layout/RepeatingBendingProcessNew"/>
    <dgm:cxn modelId="{D81EC1CE-7A69-4804-A87E-61042473454C}" type="presParOf" srcId="{3E968E90-74EC-4903-A4B8-0E2575E98367}" destId="{62A8F917-8A52-4BE3-9947-15723B22A1FF}" srcOrd="5" destOrd="0" presId="urn:microsoft.com/office/officeart/2016/7/layout/RepeatingBendingProcessNew"/>
    <dgm:cxn modelId="{22FDE0B5-9014-489F-A241-0200AA7BB104}" type="presParOf" srcId="{62A8F917-8A52-4BE3-9947-15723B22A1FF}" destId="{EA72A88F-4EE1-48A9-82C6-7AF319B445CE}" srcOrd="0" destOrd="0" presId="urn:microsoft.com/office/officeart/2016/7/layout/RepeatingBendingProcessNew"/>
    <dgm:cxn modelId="{B7F1A90A-68FA-4CDF-B06F-1327B2FFAE6F}" type="presParOf" srcId="{3E968E90-74EC-4903-A4B8-0E2575E98367}" destId="{1A47173D-3C9E-4A40-B0A1-D9508EE97D44}" srcOrd="6" destOrd="0" presId="urn:microsoft.com/office/officeart/2016/7/layout/RepeatingBendingProcessNew"/>
    <dgm:cxn modelId="{999611B5-8B18-4875-B842-AABBFD5CA48D}" type="presParOf" srcId="{3E968E90-74EC-4903-A4B8-0E2575E98367}" destId="{9FD93FE0-BA3D-4D54-92A0-9A896011C9D0}" srcOrd="7" destOrd="0" presId="urn:microsoft.com/office/officeart/2016/7/layout/RepeatingBendingProcessNew"/>
    <dgm:cxn modelId="{C6F89E3C-938C-412E-B9C3-4C7491BE60EB}" type="presParOf" srcId="{9FD93FE0-BA3D-4D54-92A0-9A896011C9D0}" destId="{300FCFDA-CA8F-4199-B13E-60DBC0BD498D}" srcOrd="0" destOrd="0" presId="urn:microsoft.com/office/officeart/2016/7/layout/RepeatingBendingProcessNew"/>
    <dgm:cxn modelId="{386FC851-142A-4007-80CE-DE4512B77FC0}" type="presParOf" srcId="{3E968E90-74EC-4903-A4B8-0E2575E98367}" destId="{8D32CB21-F208-4EE7-A2BC-630328F6CF99}" srcOrd="8" destOrd="0" presId="urn:microsoft.com/office/officeart/2016/7/layout/RepeatingBendingProcessNew"/>
    <dgm:cxn modelId="{430BC96C-6738-4493-8357-A3AAA7F32D33}" type="presParOf" srcId="{3E968E90-74EC-4903-A4B8-0E2575E98367}" destId="{E0B4DBEE-94D5-4C61-AE60-B0A81C07B96D}" srcOrd="9" destOrd="0" presId="urn:microsoft.com/office/officeart/2016/7/layout/RepeatingBendingProcessNew"/>
    <dgm:cxn modelId="{26DF8641-F45F-4D9D-83A8-743AF7913324}" type="presParOf" srcId="{E0B4DBEE-94D5-4C61-AE60-B0A81C07B96D}" destId="{0BAB1604-F7C3-41AA-94B6-61D3E42DDBFB}" srcOrd="0" destOrd="0" presId="urn:microsoft.com/office/officeart/2016/7/layout/RepeatingBendingProcessNew"/>
    <dgm:cxn modelId="{EFE04019-608B-4F8C-900D-0B3BD9FAD64D}" type="presParOf" srcId="{3E968E90-74EC-4903-A4B8-0E2575E98367}" destId="{726DAFC9-EDC0-45EA-AB7B-E5F1DCEFF3B0}" srcOrd="10" destOrd="0" presId="urn:microsoft.com/office/officeart/2016/7/layout/RepeatingBendingProcessNew"/>
    <dgm:cxn modelId="{C9E2979A-BF0F-4999-A21C-CD543CFE5E8C}" type="presParOf" srcId="{3E968E90-74EC-4903-A4B8-0E2575E98367}" destId="{D8F2BD05-9888-4FDC-9451-4643E331C0C7}" srcOrd="11" destOrd="0" presId="urn:microsoft.com/office/officeart/2016/7/layout/RepeatingBendingProcessNew"/>
    <dgm:cxn modelId="{26411D9F-B907-41AD-8A14-C9A709C7591B}" type="presParOf" srcId="{D8F2BD05-9888-4FDC-9451-4643E331C0C7}" destId="{956A818B-1DF2-4CAF-88A1-44EF7BCD551C}" srcOrd="0" destOrd="0" presId="urn:microsoft.com/office/officeart/2016/7/layout/RepeatingBendingProcessNew"/>
    <dgm:cxn modelId="{16605B44-6431-46EE-9927-1128DF9B3B02}" type="presParOf" srcId="{3E968E90-74EC-4903-A4B8-0E2575E98367}" destId="{8DC1EF3E-CD02-4676-9914-7B5CEE642A51}" srcOrd="12" destOrd="0" presId="urn:microsoft.com/office/officeart/2016/7/layout/RepeatingBendingProcessNew"/>
    <dgm:cxn modelId="{4ED801B6-8BD3-4F13-BB42-11F5FCF83212}" type="presParOf" srcId="{3E968E90-74EC-4903-A4B8-0E2575E98367}" destId="{3F6C2CC1-C2A8-4009-8ED1-73EEDD402736}" srcOrd="13" destOrd="0" presId="urn:microsoft.com/office/officeart/2016/7/layout/RepeatingBendingProcessNew"/>
    <dgm:cxn modelId="{4A9723FC-FE6E-4B74-AC57-0B2651A760BE}" type="presParOf" srcId="{3F6C2CC1-C2A8-4009-8ED1-73EEDD402736}" destId="{34B4227B-D48B-4D5B-B765-6498559781DC}" srcOrd="0" destOrd="0" presId="urn:microsoft.com/office/officeart/2016/7/layout/RepeatingBendingProcessNew"/>
    <dgm:cxn modelId="{DCCCAE85-48F2-4A75-BB7A-3592AB6B17BC}" type="presParOf" srcId="{3E968E90-74EC-4903-A4B8-0E2575E98367}" destId="{29E3719B-EB14-4D9D-86FE-77570D82CE77}" srcOrd="14" destOrd="0" presId="urn:microsoft.com/office/officeart/2016/7/layout/RepeatingBendingProcessNew"/>
    <dgm:cxn modelId="{AF3FCDCB-1888-40D4-B720-F0324C581A44}" type="presParOf" srcId="{3E968E90-74EC-4903-A4B8-0E2575E98367}" destId="{D53423C5-263A-409E-826C-ECB158AA4528}" srcOrd="15" destOrd="0" presId="urn:microsoft.com/office/officeart/2016/7/layout/RepeatingBendingProcessNew"/>
    <dgm:cxn modelId="{B3A9145D-CD7A-4090-9955-D7CEF2498F82}" type="presParOf" srcId="{D53423C5-263A-409E-826C-ECB158AA4528}" destId="{24D58D18-A245-4491-A222-AB9DFE4F431D}" srcOrd="0" destOrd="0" presId="urn:microsoft.com/office/officeart/2016/7/layout/RepeatingBendingProcessNew"/>
    <dgm:cxn modelId="{8B3E7C77-C2E3-43B4-BC29-82C742B86F88}" type="presParOf" srcId="{3E968E90-74EC-4903-A4B8-0E2575E98367}" destId="{F3EA8913-4177-40DC-9309-52590DE10371}"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91D5EF3-2B63-40F9-9699-6D005538478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2E73B0-E34B-4D25-B809-76AE574343B0}">
      <dgm:prSet/>
      <dgm:spPr/>
      <dgm:t>
        <a:bodyPr/>
        <a:lstStyle/>
        <a:p>
          <a:pPr>
            <a:lnSpc>
              <a:spcPct val="100000"/>
            </a:lnSpc>
          </a:pPr>
          <a:r>
            <a:rPr lang="en-US" dirty="0"/>
            <a:t>select  DAYOFWEEK(</a:t>
          </a:r>
          <a:r>
            <a:rPr lang="en-US" dirty="0" err="1"/>
            <a:t>created_at</a:t>
          </a:r>
          <a:r>
            <a:rPr lang="en-US" dirty="0"/>
            <a:t>), DAYNAME(</a:t>
          </a:r>
          <a:r>
            <a:rPr lang="en-US" dirty="0" err="1"/>
            <a:t>created_at</a:t>
          </a:r>
          <a:r>
            <a:rPr lang="en-US" dirty="0"/>
            <a:t>), COUNT(DAYNAME(</a:t>
          </a:r>
          <a:r>
            <a:rPr lang="en-US" dirty="0" err="1"/>
            <a:t>created_at</a:t>
          </a:r>
          <a:r>
            <a:rPr lang="en-US" dirty="0"/>
            <a:t>))</a:t>
          </a:r>
        </a:p>
      </dgm:t>
    </dgm:pt>
    <dgm:pt modelId="{A7E87648-540A-4941-9F2B-09AF55416EB6}" type="parTrans" cxnId="{0F334843-4FB3-4751-B2A9-88A0CE8867C5}">
      <dgm:prSet/>
      <dgm:spPr/>
      <dgm:t>
        <a:bodyPr/>
        <a:lstStyle/>
        <a:p>
          <a:endParaRPr lang="en-US"/>
        </a:p>
      </dgm:t>
    </dgm:pt>
    <dgm:pt modelId="{F87ADC5D-488D-4409-8532-1C1B563C6A34}" type="sibTrans" cxnId="{0F334843-4FB3-4751-B2A9-88A0CE8867C5}">
      <dgm:prSet/>
      <dgm:spPr/>
      <dgm:t>
        <a:bodyPr/>
        <a:lstStyle/>
        <a:p>
          <a:endParaRPr lang="en-US"/>
        </a:p>
      </dgm:t>
    </dgm:pt>
    <dgm:pt modelId="{D9460D16-CF86-4FB7-BCEE-57CA77733DF3}">
      <dgm:prSet/>
      <dgm:spPr/>
      <dgm:t>
        <a:bodyPr/>
        <a:lstStyle/>
        <a:p>
          <a:pPr>
            <a:lnSpc>
              <a:spcPct val="100000"/>
            </a:lnSpc>
          </a:pPr>
          <a:r>
            <a:rPr lang="en-US" dirty="0"/>
            <a:t>group by DAYOFWEEK(</a:t>
          </a:r>
          <a:r>
            <a:rPr lang="en-US" dirty="0" err="1"/>
            <a:t>created_at</a:t>
          </a:r>
          <a:r>
            <a:rPr lang="en-US" dirty="0"/>
            <a:t>), DAYNAME(</a:t>
          </a:r>
          <a:r>
            <a:rPr lang="en-US" dirty="0" err="1"/>
            <a:t>created_at</a:t>
          </a:r>
          <a:r>
            <a:rPr lang="en-US" dirty="0"/>
            <a:t>)</a:t>
          </a:r>
        </a:p>
      </dgm:t>
    </dgm:pt>
    <dgm:pt modelId="{0A1997B5-12FF-4EDD-AD41-2D4688B99DE9}" type="parTrans" cxnId="{38212E65-9A85-4E37-903F-4E99A303DCCF}">
      <dgm:prSet/>
      <dgm:spPr/>
      <dgm:t>
        <a:bodyPr/>
        <a:lstStyle/>
        <a:p>
          <a:endParaRPr lang="en-US"/>
        </a:p>
      </dgm:t>
    </dgm:pt>
    <dgm:pt modelId="{50D37BDE-3BAF-4D7C-99DD-BD8EB45CE8BA}" type="sibTrans" cxnId="{38212E65-9A85-4E37-903F-4E99A303DCCF}">
      <dgm:prSet/>
      <dgm:spPr/>
      <dgm:t>
        <a:bodyPr/>
        <a:lstStyle/>
        <a:p>
          <a:endParaRPr lang="en-US"/>
        </a:p>
      </dgm:t>
    </dgm:pt>
    <dgm:pt modelId="{EA32EB97-E448-4DB3-A956-B6434D7E930B}">
      <dgm:prSet/>
      <dgm:spPr/>
      <dgm:t>
        <a:bodyPr/>
        <a:lstStyle/>
        <a:p>
          <a:pPr>
            <a:lnSpc>
              <a:spcPct val="100000"/>
            </a:lnSpc>
          </a:pPr>
          <a:r>
            <a:rPr lang="en-US"/>
            <a:t>order by COUNT(DAYNAME(created_at)) desc;</a:t>
          </a:r>
        </a:p>
      </dgm:t>
    </dgm:pt>
    <dgm:pt modelId="{5CDD137D-5CAA-48FA-9DE3-3C860A57A925}" type="parTrans" cxnId="{6C63189F-0C66-462A-8807-80EECC9A116F}">
      <dgm:prSet/>
      <dgm:spPr/>
      <dgm:t>
        <a:bodyPr/>
        <a:lstStyle/>
        <a:p>
          <a:endParaRPr lang="en-US"/>
        </a:p>
      </dgm:t>
    </dgm:pt>
    <dgm:pt modelId="{34F00937-3060-45D2-B934-C3D0A05A9F27}" type="sibTrans" cxnId="{6C63189F-0C66-462A-8807-80EECC9A116F}">
      <dgm:prSet/>
      <dgm:spPr/>
      <dgm:t>
        <a:bodyPr/>
        <a:lstStyle/>
        <a:p>
          <a:endParaRPr lang="en-US"/>
        </a:p>
      </dgm:t>
    </dgm:pt>
    <dgm:pt modelId="{3DBA24B1-469C-4175-87FA-E7E290DAE9B2}">
      <dgm:prSet/>
      <dgm:spPr/>
      <dgm:t>
        <a:bodyPr/>
        <a:lstStyle/>
        <a:p>
          <a:pPr>
            <a:lnSpc>
              <a:spcPct val="100000"/>
            </a:lnSpc>
          </a:pPr>
          <a:r>
            <a:rPr lang="en-US"/>
            <a:t>from users</a:t>
          </a:r>
        </a:p>
      </dgm:t>
    </dgm:pt>
    <dgm:pt modelId="{68150C1E-E018-4EA4-AFD2-735D5B2F48AF}" type="parTrans" cxnId="{DD51BABC-1F07-438C-A6E1-239CEAA900C4}">
      <dgm:prSet/>
      <dgm:spPr/>
      <dgm:t>
        <a:bodyPr/>
        <a:lstStyle/>
        <a:p>
          <a:endParaRPr lang="en-IN"/>
        </a:p>
      </dgm:t>
    </dgm:pt>
    <dgm:pt modelId="{0339CE0D-2905-4F5C-B24C-92EBB24BF10A}" type="sibTrans" cxnId="{DD51BABC-1F07-438C-A6E1-239CEAA900C4}">
      <dgm:prSet/>
      <dgm:spPr/>
      <dgm:t>
        <a:bodyPr/>
        <a:lstStyle/>
        <a:p>
          <a:endParaRPr lang="en-IN"/>
        </a:p>
      </dgm:t>
    </dgm:pt>
    <dgm:pt modelId="{648281B3-6FC4-4A61-93C4-8942D674949A}" type="pres">
      <dgm:prSet presAssocID="{791D5EF3-2B63-40F9-9699-6D0055384780}" presName="root" presStyleCnt="0">
        <dgm:presLayoutVars>
          <dgm:dir/>
          <dgm:resizeHandles val="exact"/>
        </dgm:presLayoutVars>
      </dgm:prSet>
      <dgm:spPr/>
    </dgm:pt>
    <dgm:pt modelId="{7511B0BB-0AC8-411C-B7D2-42227C67AC7B}" type="pres">
      <dgm:prSet presAssocID="{422E73B0-E34B-4D25-B809-76AE574343B0}" presName="compNode" presStyleCnt="0"/>
      <dgm:spPr/>
    </dgm:pt>
    <dgm:pt modelId="{F7470C67-BC91-4076-B997-19B798D7741A}" type="pres">
      <dgm:prSet presAssocID="{422E73B0-E34B-4D25-B809-76AE574343B0}" presName="bgRect" presStyleLbl="bgShp" presStyleIdx="0" presStyleCnt="4"/>
      <dgm:spPr/>
    </dgm:pt>
    <dgm:pt modelId="{403B20C9-EBD2-4DDD-91D3-9316F51149B9}" type="pres">
      <dgm:prSet presAssocID="{422E73B0-E34B-4D25-B809-76AE574343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are With Person"/>
        </a:ext>
      </dgm:extLst>
    </dgm:pt>
    <dgm:pt modelId="{0F670C78-1742-482A-9904-EF68345E6EA3}" type="pres">
      <dgm:prSet presAssocID="{422E73B0-E34B-4D25-B809-76AE574343B0}" presName="spaceRect" presStyleCnt="0"/>
      <dgm:spPr/>
    </dgm:pt>
    <dgm:pt modelId="{6BAB6580-ADC8-4E66-B411-183A4CA958BE}" type="pres">
      <dgm:prSet presAssocID="{422E73B0-E34B-4D25-B809-76AE574343B0}" presName="parTx" presStyleLbl="revTx" presStyleIdx="0" presStyleCnt="4">
        <dgm:presLayoutVars>
          <dgm:chMax val="0"/>
          <dgm:chPref val="0"/>
        </dgm:presLayoutVars>
      </dgm:prSet>
      <dgm:spPr/>
    </dgm:pt>
    <dgm:pt modelId="{A7807908-AA65-4707-84A4-355621EA6114}" type="pres">
      <dgm:prSet presAssocID="{F87ADC5D-488D-4409-8532-1C1B563C6A34}" presName="sibTrans" presStyleCnt="0"/>
      <dgm:spPr/>
    </dgm:pt>
    <dgm:pt modelId="{0A7FF953-BB43-4090-B567-8DA50D5D6BDB}" type="pres">
      <dgm:prSet presAssocID="{3DBA24B1-469C-4175-87FA-E7E290DAE9B2}" presName="compNode" presStyleCnt="0"/>
      <dgm:spPr/>
    </dgm:pt>
    <dgm:pt modelId="{68273D04-6A16-4CF3-AB7F-A854B6CCB118}" type="pres">
      <dgm:prSet presAssocID="{3DBA24B1-469C-4175-87FA-E7E290DAE9B2}" presName="bgRect" presStyleLbl="bgShp" presStyleIdx="1" presStyleCnt="4"/>
      <dgm:spPr/>
    </dgm:pt>
    <dgm:pt modelId="{BFD74773-D588-421F-A23D-9DF6E4C97F2A}" type="pres">
      <dgm:prSet presAssocID="{3DBA24B1-469C-4175-87FA-E7E290DAE9B2}" presName="iconRect" presStyleLbl="node1" presStyleIdx="1" presStyleCnt="4"/>
      <dgm:spPr/>
    </dgm:pt>
    <dgm:pt modelId="{B47BC3C9-48D1-4731-B098-29A819D83865}" type="pres">
      <dgm:prSet presAssocID="{3DBA24B1-469C-4175-87FA-E7E290DAE9B2}" presName="spaceRect" presStyleCnt="0"/>
      <dgm:spPr/>
    </dgm:pt>
    <dgm:pt modelId="{3250C7B9-ACAA-41B6-9E32-C4F3BD468746}" type="pres">
      <dgm:prSet presAssocID="{3DBA24B1-469C-4175-87FA-E7E290DAE9B2}" presName="parTx" presStyleLbl="revTx" presStyleIdx="1" presStyleCnt="4">
        <dgm:presLayoutVars>
          <dgm:chMax val="0"/>
          <dgm:chPref val="0"/>
        </dgm:presLayoutVars>
      </dgm:prSet>
      <dgm:spPr/>
    </dgm:pt>
    <dgm:pt modelId="{AD8F396D-DA57-4AE6-9521-C2378660CB31}" type="pres">
      <dgm:prSet presAssocID="{0339CE0D-2905-4F5C-B24C-92EBB24BF10A}" presName="sibTrans" presStyleCnt="0"/>
      <dgm:spPr/>
    </dgm:pt>
    <dgm:pt modelId="{71877950-77BB-4FB7-AA56-30C2910BCF8E}" type="pres">
      <dgm:prSet presAssocID="{D9460D16-CF86-4FB7-BCEE-57CA77733DF3}" presName="compNode" presStyleCnt="0"/>
      <dgm:spPr/>
    </dgm:pt>
    <dgm:pt modelId="{9C91FFBA-4544-4962-8553-F09424872A82}" type="pres">
      <dgm:prSet presAssocID="{D9460D16-CF86-4FB7-BCEE-57CA77733DF3}" presName="bgRect" presStyleLbl="bgShp" presStyleIdx="2" presStyleCnt="4"/>
      <dgm:spPr/>
    </dgm:pt>
    <dgm:pt modelId="{607BD483-9370-45D4-BEFD-F9F6C88BEE91}" type="pres">
      <dgm:prSet presAssocID="{D9460D16-CF86-4FB7-BCEE-57CA77733DF3}"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stomer Review"/>
        </a:ext>
      </dgm:extLst>
    </dgm:pt>
    <dgm:pt modelId="{B6BB4EE9-A6F6-4E08-B69A-145EF46F0D43}" type="pres">
      <dgm:prSet presAssocID="{D9460D16-CF86-4FB7-BCEE-57CA77733DF3}" presName="spaceRect" presStyleCnt="0"/>
      <dgm:spPr/>
    </dgm:pt>
    <dgm:pt modelId="{926A825E-C2A8-430D-8A87-1A4F0AAEADBD}" type="pres">
      <dgm:prSet presAssocID="{D9460D16-CF86-4FB7-BCEE-57CA77733DF3}" presName="parTx" presStyleLbl="revTx" presStyleIdx="2" presStyleCnt="4">
        <dgm:presLayoutVars>
          <dgm:chMax val="0"/>
          <dgm:chPref val="0"/>
        </dgm:presLayoutVars>
      </dgm:prSet>
      <dgm:spPr/>
    </dgm:pt>
    <dgm:pt modelId="{95C4B640-82B4-4040-9B2C-DCF0DB9E1EC0}" type="pres">
      <dgm:prSet presAssocID="{50D37BDE-3BAF-4D7C-99DD-BD8EB45CE8BA}" presName="sibTrans" presStyleCnt="0"/>
      <dgm:spPr/>
    </dgm:pt>
    <dgm:pt modelId="{0AC0FF78-6C05-492A-9A68-7AF1F56EF174}" type="pres">
      <dgm:prSet presAssocID="{EA32EB97-E448-4DB3-A956-B6434D7E930B}" presName="compNode" presStyleCnt="0"/>
      <dgm:spPr/>
    </dgm:pt>
    <dgm:pt modelId="{1EEB00F8-E4E7-4290-849C-D17F94E62459}" type="pres">
      <dgm:prSet presAssocID="{EA32EB97-E448-4DB3-A956-B6434D7E930B}" presName="bgRect" presStyleLbl="bgShp" presStyleIdx="3" presStyleCnt="4"/>
      <dgm:spPr/>
    </dgm:pt>
    <dgm:pt modelId="{884C5E59-01BF-47BC-B176-5ACB59ADF4C0}" type="pres">
      <dgm:prSet presAssocID="{EA32EB97-E448-4DB3-A956-B6434D7E930B}"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A7A2216E-63C6-4C7B-A9DC-BFD6B3523A92}" type="pres">
      <dgm:prSet presAssocID="{EA32EB97-E448-4DB3-A956-B6434D7E930B}" presName="spaceRect" presStyleCnt="0"/>
      <dgm:spPr/>
    </dgm:pt>
    <dgm:pt modelId="{3D720C54-2DE1-4EF7-9700-FD486634FF1A}" type="pres">
      <dgm:prSet presAssocID="{EA32EB97-E448-4DB3-A956-B6434D7E930B}" presName="parTx" presStyleLbl="revTx" presStyleIdx="3" presStyleCnt="4">
        <dgm:presLayoutVars>
          <dgm:chMax val="0"/>
          <dgm:chPref val="0"/>
        </dgm:presLayoutVars>
      </dgm:prSet>
      <dgm:spPr/>
    </dgm:pt>
  </dgm:ptLst>
  <dgm:cxnLst>
    <dgm:cxn modelId="{C27D290C-BA00-476B-ACB0-864FB4F96600}" type="presOf" srcId="{422E73B0-E34B-4D25-B809-76AE574343B0}" destId="{6BAB6580-ADC8-4E66-B411-183A4CA958BE}" srcOrd="0" destOrd="0" presId="urn:microsoft.com/office/officeart/2018/2/layout/IconVerticalSolidList"/>
    <dgm:cxn modelId="{0799651E-BFE7-41A8-A319-CA2730CE2C1A}" type="presOf" srcId="{EA32EB97-E448-4DB3-A956-B6434D7E930B}" destId="{3D720C54-2DE1-4EF7-9700-FD486634FF1A}" srcOrd="0" destOrd="0" presId="urn:microsoft.com/office/officeart/2018/2/layout/IconVerticalSolidList"/>
    <dgm:cxn modelId="{0F334843-4FB3-4751-B2A9-88A0CE8867C5}" srcId="{791D5EF3-2B63-40F9-9699-6D0055384780}" destId="{422E73B0-E34B-4D25-B809-76AE574343B0}" srcOrd="0" destOrd="0" parTransId="{A7E87648-540A-4941-9F2B-09AF55416EB6}" sibTransId="{F87ADC5D-488D-4409-8532-1C1B563C6A34}"/>
    <dgm:cxn modelId="{38212E65-9A85-4E37-903F-4E99A303DCCF}" srcId="{791D5EF3-2B63-40F9-9699-6D0055384780}" destId="{D9460D16-CF86-4FB7-BCEE-57CA77733DF3}" srcOrd="2" destOrd="0" parTransId="{0A1997B5-12FF-4EDD-AD41-2D4688B99DE9}" sibTransId="{50D37BDE-3BAF-4D7C-99DD-BD8EB45CE8BA}"/>
    <dgm:cxn modelId="{6C63189F-0C66-462A-8807-80EECC9A116F}" srcId="{791D5EF3-2B63-40F9-9699-6D0055384780}" destId="{EA32EB97-E448-4DB3-A956-B6434D7E930B}" srcOrd="3" destOrd="0" parTransId="{5CDD137D-5CAA-48FA-9DE3-3C860A57A925}" sibTransId="{34F00937-3060-45D2-B934-C3D0A05A9F27}"/>
    <dgm:cxn modelId="{8086BA9F-7C98-4450-B303-02075E8A9EF4}" type="presOf" srcId="{D9460D16-CF86-4FB7-BCEE-57CA77733DF3}" destId="{926A825E-C2A8-430D-8A87-1A4F0AAEADBD}" srcOrd="0" destOrd="0" presId="urn:microsoft.com/office/officeart/2018/2/layout/IconVerticalSolidList"/>
    <dgm:cxn modelId="{165101B0-EB8B-4469-AB15-A751DEBEBB31}" type="presOf" srcId="{3DBA24B1-469C-4175-87FA-E7E290DAE9B2}" destId="{3250C7B9-ACAA-41B6-9E32-C4F3BD468746}" srcOrd="0" destOrd="0" presId="urn:microsoft.com/office/officeart/2018/2/layout/IconVerticalSolidList"/>
    <dgm:cxn modelId="{DD51BABC-1F07-438C-A6E1-239CEAA900C4}" srcId="{791D5EF3-2B63-40F9-9699-6D0055384780}" destId="{3DBA24B1-469C-4175-87FA-E7E290DAE9B2}" srcOrd="1" destOrd="0" parTransId="{68150C1E-E018-4EA4-AFD2-735D5B2F48AF}" sibTransId="{0339CE0D-2905-4F5C-B24C-92EBB24BF10A}"/>
    <dgm:cxn modelId="{00BBF1E1-634A-42C7-B5AB-05BE34C1A04C}" type="presOf" srcId="{791D5EF3-2B63-40F9-9699-6D0055384780}" destId="{648281B3-6FC4-4A61-93C4-8942D674949A}" srcOrd="0" destOrd="0" presId="urn:microsoft.com/office/officeart/2018/2/layout/IconVerticalSolidList"/>
    <dgm:cxn modelId="{E7F4448B-88A6-4F4D-82D8-DBA8B923FC55}" type="presParOf" srcId="{648281B3-6FC4-4A61-93C4-8942D674949A}" destId="{7511B0BB-0AC8-411C-B7D2-42227C67AC7B}" srcOrd="0" destOrd="0" presId="urn:microsoft.com/office/officeart/2018/2/layout/IconVerticalSolidList"/>
    <dgm:cxn modelId="{5ECAAF7B-406B-4CBA-8ADF-6BBAFEEB769D}" type="presParOf" srcId="{7511B0BB-0AC8-411C-B7D2-42227C67AC7B}" destId="{F7470C67-BC91-4076-B997-19B798D7741A}" srcOrd="0" destOrd="0" presId="urn:microsoft.com/office/officeart/2018/2/layout/IconVerticalSolidList"/>
    <dgm:cxn modelId="{9AB54CA9-A03F-412F-B92C-91C6C2F77CD6}" type="presParOf" srcId="{7511B0BB-0AC8-411C-B7D2-42227C67AC7B}" destId="{403B20C9-EBD2-4DDD-91D3-9316F51149B9}" srcOrd="1" destOrd="0" presId="urn:microsoft.com/office/officeart/2018/2/layout/IconVerticalSolidList"/>
    <dgm:cxn modelId="{22560227-6AB1-4EC0-8AE2-1AB44666ECF7}" type="presParOf" srcId="{7511B0BB-0AC8-411C-B7D2-42227C67AC7B}" destId="{0F670C78-1742-482A-9904-EF68345E6EA3}" srcOrd="2" destOrd="0" presId="urn:microsoft.com/office/officeart/2018/2/layout/IconVerticalSolidList"/>
    <dgm:cxn modelId="{F4000444-0145-400C-9D94-1E00B0AB4EE5}" type="presParOf" srcId="{7511B0BB-0AC8-411C-B7D2-42227C67AC7B}" destId="{6BAB6580-ADC8-4E66-B411-183A4CA958BE}" srcOrd="3" destOrd="0" presId="urn:microsoft.com/office/officeart/2018/2/layout/IconVerticalSolidList"/>
    <dgm:cxn modelId="{24219A1A-16D4-4AA7-B41C-B1EE464961B2}" type="presParOf" srcId="{648281B3-6FC4-4A61-93C4-8942D674949A}" destId="{A7807908-AA65-4707-84A4-355621EA6114}" srcOrd="1" destOrd="0" presId="urn:microsoft.com/office/officeart/2018/2/layout/IconVerticalSolidList"/>
    <dgm:cxn modelId="{29E3CF23-0DA1-468B-9417-B57EF42B7F50}" type="presParOf" srcId="{648281B3-6FC4-4A61-93C4-8942D674949A}" destId="{0A7FF953-BB43-4090-B567-8DA50D5D6BDB}" srcOrd="2" destOrd="0" presId="urn:microsoft.com/office/officeart/2018/2/layout/IconVerticalSolidList"/>
    <dgm:cxn modelId="{09DD2BDF-DAAE-441C-9329-1DA6FE905AC4}" type="presParOf" srcId="{0A7FF953-BB43-4090-B567-8DA50D5D6BDB}" destId="{68273D04-6A16-4CF3-AB7F-A854B6CCB118}" srcOrd="0" destOrd="0" presId="urn:microsoft.com/office/officeart/2018/2/layout/IconVerticalSolidList"/>
    <dgm:cxn modelId="{70374864-B427-4AA1-87AA-C57292CE59F6}" type="presParOf" srcId="{0A7FF953-BB43-4090-B567-8DA50D5D6BDB}" destId="{BFD74773-D588-421F-A23D-9DF6E4C97F2A}" srcOrd="1" destOrd="0" presId="urn:microsoft.com/office/officeart/2018/2/layout/IconVerticalSolidList"/>
    <dgm:cxn modelId="{ED3F8C8F-5295-43B6-A3C6-52D72CC2F9F5}" type="presParOf" srcId="{0A7FF953-BB43-4090-B567-8DA50D5D6BDB}" destId="{B47BC3C9-48D1-4731-B098-29A819D83865}" srcOrd="2" destOrd="0" presId="urn:microsoft.com/office/officeart/2018/2/layout/IconVerticalSolidList"/>
    <dgm:cxn modelId="{B48D36F1-276A-47C2-BBA5-525D07B66334}" type="presParOf" srcId="{0A7FF953-BB43-4090-B567-8DA50D5D6BDB}" destId="{3250C7B9-ACAA-41B6-9E32-C4F3BD468746}" srcOrd="3" destOrd="0" presId="urn:microsoft.com/office/officeart/2018/2/layout/IconVerticalSolidList"/>
    <dgm:cxn modelId="{1D400ACF-A9B6-4FFD-9992-30685DA1F56B}" type="presParOf" srcId="{648281B3-6FC4-4A61-93C4-8942D674949A}" destId="{AD8F396D-DA57-4AE6-9521-C2378660CB31}" srcOrd="3" destOrd="0" presId="urn:microsoft.com/office/officeart/2018/2/layout/IconVerticalSolidList"/>
    <dgm:cxn modelId="{0DC807CD-26DD-4377-810D-D2ACF046A909}" type="presParOf" srcId="{648281B3-6FC4-4A61-93C4-8942D674949A}" destId="{71877950-77BB-4FB7-AA56-30C2910BCF8E}" srcOrd="4" destOrd="0" presId="urn:microsoft.com/office/officeart/2018/2/layout/IconVerticalSolidList"/>
    <dgm:cxn modelId="{5148C495-D1EB-4EE1-860F-71F71632ADB0}" type="presParOf" srcId="{71877950-77BB-4FB7-AA56-30C2910BCF8E}" destId="{9C91FFBA-4544-4962-8553-F09424872A82}" srcOrd="0" destOrd="0" presId="urn:microsoft.com/office/officeart/2018/2/layout/IconVerticalSolidList"/>
    <dgm:cxn modelId="{D79BEBFF-F5CA-46BA-A582-8757DF249A75}" type="presParOf" srcId="{71877950-77BB-4FB7-AA56-30C2910BCF8E}" destId="{607BD483-9370-45D4-BEFD-F9F6C88BEE91}" srcOrd="1" destOrd="0" presId="urn:microsoft.com/office/officeart/2018/2/layout/IconVerticalSolidList"/>
    <dgm:cxn modelId="{3B8C82CC-9EC4-4306-A8B2-9532A05E2467}" type="presParOf" srcId="{71877950-77BB-4FB7-AA56-30C2910BCF8E}" destId="{B6BB4EE9-A6F6-4E08-B69A-145EF46F0D43}" srcOrd="2" destOrd="0" presId="urn:microsoft.com/office/officeart/2018/2/layout/IconVerticalSolidList"/>
    <dgm:cxn modelId="{3D2DF865-5E37-4C71-AACD-0A8891A30893}" type="presParOf" srcId="{71877950-77BB-4FB7-AA56-30C2910BCF8E}" destId="{926A825E-C2A8-430D-8A87-1A4F0AAEADBD}" srcOrd="3" destOrd="0" presId="urn:microsoft.com/office/officeart/2018/2/layout/IconVerticalSolidList"/>
    <dgm:cxn modelId="{FF1EFDF5-7FF8-46FC-8C87-ECC518E292A6}" type="presParOf" srcId="{648281B3-6FC4-4A61-93C4-8942D674949A}" destId="{95C4B640-82B4-4040-9B2C-DCF0DB9E1EC0}" srcOrd="5" destOrd="0" presId="urn:microsoft.com/office/officeart/2018/2/layout/IconVerticalSolidList"/>
    <dgm:cxn modelId="{88B342DD-8CE7-4ED6-8251-E7CB5E8B218B}" type="presParOf" srcId="{648281B3-6FC4-4A61-93C4-8942D674949A}" destId="{0AC0FF78-6C05-492A-9A68-7AF1F56EF174}" srcOrd="6" destOrd="0" presId="urn:microsoft.com/office/officeart/2018/2/layout/IconVerticalSolidList"/>
    <dgm:cxn modelId="{EB402CA5-8012-4430-B9E9-D788AECB947D}" type="presParOf" srcId="{0AC0FF78-6C05-492A-9A68-7AF1F56EF174}" destId="{1EEB00F8-E4E7-4290-849C-D17F94E62459}" srcOrd="0" destOrd="0" presId="urn:microsoft.com/office/officeart/2018/2/layout/IconVerticalSolidList"/>
    <dgm:cxn modelId="{3768A2A5-2CBF-42E9-BF87-190447E5767A}" type="presParOf" srcId="{0AC0FF78-6C05-492A-9A68-7AF1F56EF174}" destId="{884C5E59-01BF-47BC-B176-5ACB59ADF4C0}" srcOrd="1" destOrd="0" presId="urn:microsoft.com/office/officeart/2018/2/layout/IconVerticalSolidList"/>
    <dgm:cxn modelId="{74803CE3-5787-43A4-BC95-4529C729AA27}" type="presParOf" srcId="{0AC0FF78-6C05-492A-9A68-7AF1F56EF174}" destId="{A7A2216E-63C6-4C7B-A9DC-BFD6B3523A92}" srcOrd="2" destOrd="0" presId="urn:microsoft.com/office/officeart/2018/2/layout/IconVerticalSolidList"/>
    <dgm:cxn modelId="{C375B5D2-1A7A-498F-B246-A6C8B99D03E9}" type="presParOf" srcId="{0AC0FF78-6C05-492A-9A68-7AF1F56EF174}" destId="{3D720C54-2DE1-4EF7-9700-FD486634FF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87332-E521-4795-872D-0B1CE7E17517}">
      <dsp:nvSpPr>
        <dsp:cNvPr id="0" name=""/>
        <dsp:cNvSpPr/>
      </dsp:nvSpPr>
      <dsp:spPr>
        <a:xfrm>
          <a:off x="3500702" y="639198"/>
          <a:ext cx="492428" cy="91440"/>
        </a:xfrm>
        <a:custGeom>
          <a:avLst/>
          <a:gdLst/>
          <a:ahLst/>
          <a:cxnLst/>
          <a:rect l="0" t="0" r="0" b="0"/>
          <a:pathLst>
            <a:path>
              <a:moveTo>
                <a:pt x="0" y="45720"/>
              </a:moveTo>
              <a:lnTo>
                <a:pt x="49242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3840" y="682300"/>
        <a:ext cx="26151" cy="5235"/>
      </dsp:txXfrm>
    </dsp:sp>
    <dsp:sp modelId="{FC35779B-0FCE-4AF6-B93F-F8FFAAA9A342}">
      <dsp:nvSpPr>
        <dsp:cNvPr id="0" name=""/>
        <dsp:cNvSpPr/>
      </dsp:nvSpPr>
      <dsp:spPr>
        <a:xfrm>
          <a:off x="1228464" y="2706"/>
          <a:ext cx="2274038" cy="136442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30" tIns="116965" rIns="111430" bIns="116965" numCol="1" spcCol="1270" anchor="ctr" anchorCtr="0">
          <a:noAutofit/>
        </a:bodyPr>
        <a:lstStyle/>
        <a:p>
          <a:pPr marL="0" lvl="0" indent="0" algn="ctr" defTabSz="533400">
            <a:lnSpc>
              <a:spcPct val="90000"/>
            </a:lnSpc>
            <a:spcBef>
              <a:spcPct val="0"/>
            </a:spcBef>
            <a:spcAft>
              <a:spcPct val="35000"/>
            </a:spcAft>
            <a:buNone/>
          </a:pPr>
          <a:r>
            <a:rPr lang="en-US" sz="1200" kern="1200"/>
            <a:t>Our approach involves a structured analysis of Instagram user data using SQL techniques. We will follow these key steps to derive meaningful insights:</a:t>
          </a:r>
        </a:p>
      </dsp:txBody>
      <dsp:txXfrm>
        <a:off x="1228464" y="2706"/>
        <a:ext cx="2274038" cy="1364422"/>
      </dsp:txXfrm>
    </dsp:sp>
    <dsp:sp modelId="{777526B2-8D47-43AE-8FB8-5FCB74E047B6}">
      <dsp:nvSpPr>
        <dsp:cNvPr id="0" name=""/>
        <dsp:cNvSpPr/>
      </dsp:nvSpPr>
      <dsp:spPr>
        <a:xfrm>
          <a:off x="6297769" y="639198"/>
          <a:ext cx="492428" cy="91440"/>
        </a:xfrm>
        <a:custGeom>
          <a:avLst/>
          <a:gdLst/>
          <a:ahLst/>
          <a:cxnLst/>
          <a:rect l="0" t="0" r="0" b="0"/>
          <a:pathLst>
            <a:path>
              <a:moveTo>
                <a:pt x="0" y="45720"/>
              </a:moveTo>
              <a:lnTo>
                <a:pt x="492428" y="45720"/>
              </a:lnTo>
            </a:path>
          </a:pathLst>
        </a:custGeom>
        <a:noFill/>
        <a:ln w="6350" cap="flat" cmpd="sng" algn="ctr">
          <a:solidFill>
            <a:schemeClr val="accent5">
              <a:hueOff val="-380290"/>
              <a:satOff val="-56"/>
              <a:lumOff val="-171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30907" y="682300"/>
        <a:ext cx="26151" cy="5235"/>
      </dsp:txXfrm>
    </dsp:sp>
    <dsp:sp modelId="{7491C6E0-0C12-46F2-8A52-DD9763F0D219}">
      <dsp:nvSpPr>
        <dsp:cNvPr id="0" name=""/>
        <dsp:cNvSpPr/>
      </dsp:nvSpPr>
      <dsp:spPr>
        <a:xfrm>
          <a:off x="4025530" y="2706"/>
          <a:ext cx="2274038" cy="1364422"/>
        </a:xfrm>
        <a:prstGeom prst="rect">
          <a:avLst/>
        </a:prstGeom>
        <a:solidFill>
          <a:schemeClr val="accent5">
            <a:hueOff val="-304232"/>
            <a:satOff val="-45"/>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30" tIns="116965" rIns="111430" bIns="116965" numCol="1" spcCol="1270" anchor="ctr" anchorCtr="0">
          <a:noAutofit/>
        </a:bodyPr>
        <a:lstStyle/>
        <a:p>
          <a:pPr marL="0" lvl="0" indent="0" algn="ctr" defTabSz="533400">
            <a:lnSpc>
              <a:spcPct val="90000"/>
            </a:lnSpc>
            <a:spcBef>
              <a:spcPct val="0"/>
            </a:spcBef>
            <a:spcAft>
              <a:spcPct val="35000"/>
            </a:spcAft>
            <a:buNone/>
          </a:pPr>
          <a:r>
            <a:rPr lang="en-US" sz="1200" kern="1200"/>
            <a:t>Data Extraction: We will access and extract relevant data from Instagram's databases, focusing on user engagement metrics, content types, and user demographics.</a:t>
          </a:r>
        </a:p>
      </dsp:txBody>
      <dsp:txXfrm>
        <a:off x="4025530" y="2706"/>
        <a:ext cx="2274038" cy="1364422"/>
      </dsp:txXfrm>
    </dsp:sp>
    <dsp:sp modelId="{F7392EEB-57AA-4232-8800-73CC1101F093}">
      <dsp:nvSpPr>
        <dsp:cNvPr id="0" name=""/>
        <dsp:cNvSpPr/>
      </dsp:nvSpPr>
      <dsp:spPr>
        <a:xfrm>
          <a:off x="2365483" y="1365329"/>
          <a:ext cx="5594133" cy="492428"/>
        </a:xfrm>
        <a:custGeom>
          <a:avLst/>
          <a:gdLst/>
          <a:ahLst/>
          <a:cxnLst/>
          <a:rect l="0" t="0" r="0" b="0"/>
          <a:pathLst>
            <a:path>
              <a:moveTo>
                <a:pt x="5594133" y="0"/>
              </a:moveTo>
              <a:lnTo>
                <a:pt x="5594133" y="263314"/>
              </a:lnTo>
              <a:lnTo>
                <a:pt x="0" y="263314"/>
              </a:lnTo>
              <a:lnTo>
                <a:pt x="0" y="492428"/>
              </a:lnTo>
            </a:path>
          </a:pathLst>
        </a:custGeom>
        <a:noFill/>
        <a:ln w="6350" cap="flat" cmpd="sng" algn="ctr">
          <a:solidFill>
            <a:schemeClr val="accent5">
              <a:hueOff val="-760581"/>
              <a:satOff val="-113"/>
              <a:lumOff val="-343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22086" y="1608926"/>
        <a:ext cx="280926" cy="5235"/>
      </dsp:txXfrm>
    </dsp:sp>
    <dsp:sp modelId="{D9C00AF1-0B2C-4551-838F-CA3E1D3EFA17}">
      <dsp:nvSpPr>
        <dsp:cNvPr id="0" name=""/>
        <dsp:cNvSpPr/>
      </dsp:nvSpPr>
      <dsp:spPr>
        <a:xfrm>
          <a:off x="6822597" y="2706"/>
          <a:ext cx="2274038" cy="1364422"/>
        </a:xfrm>
        <a:prstGeom prst="rect">
          <a:avLst/>
        </a:prstGeom>
        <a:solidFill>
          <a:schemeClr val="accent5">
            <a:hueOff val="-608465"/>
            <a:satOff val="-90"/>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30" tIns="116965" rIns="111430" bIns="116965" numCol="1" spcCol="1270" anchor="ctr" anchorCtr="0">
          <a:noAutofit/>
        </a:bodyPr>
        <a:lstStyle/>
        <a:p>
          <a:pPr marL="0" lvl="0" indent="0" algn="ctr" defTabSz="533400">
            <a:lnSpc>
              <a:spcPct val="90000"/>
            </a:lnSpc>
            <a:spcBef>
              <a:spcPct val="0"/>
            </a:spcBef>
            <a:spcAft>
              <a:spcPct val="35000"/>
            </a:spcAft>
            <a:buNone/>
          </a:pPr>
          <a:r>
            <a:rPr lang="en-US" sz="1200" kern="1200"/>
            <a:t>Data Analysis: Using SQL queries and MySQL Workbench, we will perform in-depth analysis to uncover patterns, trends, and correlations within the data.</a:t>
          </a:r>
        </a:p>
      </dsp:txBody>
      <dsp:txXfrm>
        <a:off x="6822597" y="2706"/>
        <a:ext cx="2274038" cy="1364422"/>
      </dsp:txXfrm>
    </dsp:sp>
    <dsp:sp modelId="{F7010FB7-B56F-4D21-B318-9D8629125331}">
      <dsp:nvSpPr>
        <dsp:cNvPr id="0" name=""/>
        <dsp:cNvSpPr/>
      </dsp:nvSpPr>
      <dsp:spPr>
        <a:xfrm>
          <a:off x="3500702" y="2526649"/>
          <a:ext cx="492428" cy="91440"/>
        </a:xfrm>
        <a:custGeom>
          <a:avLst/>
          <a:gdLst/>
          <a:ahLst/>
          <a:cxnLst/>
          <a:rect l="0" t="0" r="0" b="0"/>
          <a:pathLst>
            <a:path>
              <a:moveTo>
                <a:pt x="0" y="45720"/>
              </a:moveTo>
              <a:lnTo>
                <a:pt x="492428" y="45720"/>
              </a:lnTo>
            </a:path>
          </a:pathLst>
        </a:custGeom>
        <a:noFill/>
        <a:ln w="6350" cap="flat" cmpd="sng" algn="ctr">
          <a:solidFill>
            <a:schemeClr val="accent5">
              <a:hueOff val="-1140871"/>
              <a:satOff val="-169"/>
              <a:lumOff val="-514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3840" y="2569752"/>
        <a:ext cx="26151" cy="5235"/>
      </dsp:txXfrm>
    </dsp:sp>
    <dsp:sp modelId="{541B71F3-C3F7-4E70-A655-975475F650D8}">
      <dsp:nvSpPr>
        <dsp:cNvPr id="0" name=""/>
        <dsp:cNvSpPr/>
      </dsp:nvSpPr>
      <dsp:spPr>
        <a:xfrm>
          <a:off x="1228464" y="1890158"/>
          <a:ext cx="2274038" cy="1364422"/>
        </a:xfrm>
        <a:prstGeom prst="rect">
          <a:avLst/>
        </a:prstGeom>
        <a:solidFill>
          <a:schemeClr val="accent5">
            <a:hueOff val="-912697"/>
            <a:satOff val="-136"/>
            <a:lumOff val="-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30" tIns="116965" rIns="111430" bIns="116965" numCol="1" spcCol="1270" anchor="ctr" anchorCtr="0">
          <a:noAutofit/>
        </a:bodyPr>
        <a:lstStyle/>
        <a:p>
          <a:pPr marL="0" lvl="0" indent="0" algn="ctr" defTabSz="533400">
            <a:lnSpc>
              <a:spcPct val="90000"/>
            </a:lnSpc>
            <a:spcBef>
              <a:spcPct val="0"/>
            </a:spcBef>
            <a:spcAft>
              <a:spcPct val="35000"/>
            </a:spcAft>
            <a:buNone/>
          </a:pPr>
          <a:r>
            <a:rPr lang="en-US" sz="1200" kern="1200"/>
            <a:t>Key Metrics: We will examine critical user engagement metrics, such as likes, comments, shares, and the timing of interactions.</a:t>
          </a:r>
        </a:p>
      </dsp:txBody>
      <dsp:txXfrm>
        <a:off x="1228464" y="1890158"/>
        <a:ext cx="2274038" cy="1364422"/>
      </dsp:txXfrm>
    </dsp:sp>
    <dsp:sp modelId="{4035408D-A5CA-4964-8524-1135614A193B}">
      <dsp:nvSpPr>
        <dsp:cNvPr id="0" name=""/>
        <dsp:cNvSpPr/>
      </dsp:nvSpPr>
      <dsp:spPr>
        <a:xfrm>
          <a:off x="6297769" y="2526649"/>
          <a:ext cx="492428" cy="91440"/>
        </a:xfrm>
        <a:custGeom>
          <a:avLst/>
          <a:gdLst/>
          <a:ahLst/>
          <a:cxnLst/>
          <a:rect l="0" t="0" r="0" b="0"/>
          <a:pathLst>
            <a:path>
              <a:moveTo>
                <a:pt x="0" y="45720"/>
              </a:moveTo>
              <a:lnTo>
                <a:pt x="492428" y="45720"/>
              </a:lnTo>
            </a:path>
          </a:pathLst>
        </a:custGeom>
        <a:noFill/>
        <a:ln w="6350" cap="flat" cmpd="sng" algn="ctr">
          <a:solidFill>
            <a:schemeClr val="accent5">
              <a:hueOff val="-1521161"/>
              <a:satOff val="-226"/>
              <a:lumOff val="-68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30907" y="2569752"/>
        <a:ext cx="26151" cy="5235"/>
      </dsp:txXfrm>
    </dsp:sp>
    <dsp:sp modelId="{0312EA02-E326-4367-A9FC-6FDFB1907D70}">
      <dsp:nvSpPr>
        <dsp:cNvPr id="0" name=""/>
        <dsp:cNvSpPr/>
      </dsp:nvSpPr>
      <dsp:spPr>
        <a:xfrm>
          <a:off x="4025530" y="1890158"/>
          <a:ext cx="2274038" cy="1364422"/>
        </a:xfrm>
        <a:prstGeom prst="rect">
          <a:avLst/>
        </a:prstGeom>
        <a:solidFill>
          <a:schemeClr val="accent5">
            <a:hueOff val="-1216929"/>
            <a:satOff val="-181"/>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30" tIns="116965" rIns="111430" bIns="116965" numCol="1" spcCol="1270" anchor="ctr" anchorCtr="0">
          <a:noAutofit/>
        </a:bodyPr>
        <a:lstStyle/>
        <a:p>
          <a:pPr marL="0" lvl="0" indent="0" algn="ctr" defTabSz="533400">
            <a:lnSpc>
              <a:spcPct val="90000"/>
            </a:lnSpc>
            <a:spcBef>
              <a:spcPct val="0"/>
            </a:spcBef>
            <a:spcAft>
              <a:spcPct val="35000"/>
            </a:spcAft>
            <a:buNone/>
          </a:pPr>
          <a:r>
            <a:rPr lang="en-US" sz="1200" kern="1200"/>
            <a:t>Content Analysis: We will assess the popularity of different content types, including photos, videos, and stories, to understand user preferences.</a:t>
          </a:r>
        </a:p>
      </dsp:txBody>
      <dsp:txXfrm>
        <a:off x="4025530" y="1890158"/>
        <a:ext cx="2274038" cy="1364422"/>
      </dsp:txXfrm>
    </dsp:sp>
    <dsp:sp modelId="{A41AAA8D-E974-4438-A48E-701602FD4F4C}">
      <dsp:nvSpPr>
        <dsp:cNvPr id="0" name=""/>
        <dsp:cNvSpPr/>
      </dsp:nvSpPr>
      <dsp:spPr>
        <a:xfrm>
          <a:off x="6822597" y="1890158"/>
          <a:ext cx="2274038" cy="1364422"/>
        </a:xfrm>
        <a:prstGeom prst="rect">
          <a:avLst/>
        </a:prstGeom>
        <a:solidFill>
          <a:schemeClr val="accent5">
            <a:hueOff val="-1521161"/>
            <a:satOff val="-226"/>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430" tIns="116965" rIns="111430" bIns="116965" numCol="1" spcCol="1270" anchor="ctr" anchorCtr="0">
          <a:noAutofit/>
        </a:bodyPr>
        <a:lstStyle/>
        <a:p>
          <a:pPr marL="0" lvl="0" indent="0" algn="ctr" defTabSz="533400">
            <a:lnSpc>
              <a:spcPct val="90000"/>
            </a:lnSpc>
            <a:spcBef>
              <a:spcPct val="0"/>
            </a:spcBef>
            <a:spcAft>
              <a:spcPct val="35000"/>
            </a:spcAft>
            <a:buNone/>
          </a:pPr>
          <a:r>
            <a:rPr lang="en-US" sz="1200" kern="1200"/>
            <a:t>Demographic Insights: We will explore user demographics, including age groups, geographical regions, and user-generated hashtags to gain a comprehensive understanding of our user base.</a:t>
          </a:r>
        </a:p>
      </dsp:txBody>
      <dsp:txXfrm>
        <a:off x="6822597" y="1890158"/>
        <a:ext cx="2274038" cy="13644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E9C32-EC86-4C27-8FBE-932E3D403589}">
      <dsp:nvSpPr>
        <dsp:cNvPr id="0" name=""/>
        <dsp:cNvSpPr/>
      </dsp:nvSpPr>
      <dsp:spPr>
        <a:xfrm>
          <a:off x="0" y="0"/>
          <a:ext cx="8347322" cy="6040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select distinct username, user_id, count(user_id) over(partition by user_id) as avg_post_per_person from users </a:t>
          </a:r>
          <a:endParaRPr lang="en-IN" sz="1600" kern="1200"/>
        </a:p>
      </dsp:txBody>
      <dsp:txXfrm>
        <a:off x="17691" y="17691"/>
        <a:ext cx="7624854" cy="568650"/>
      </dsp:txXfrm>
    </dsp:sp>
    <dsp:sp modelId="{8F86F39E-1EEE-49F0-89AA-BEA9CF27AAD3}">
      <dsp:nvSpPr>
        <dsp:cNvPr id="0" name=""/>
        <dsp:cNvSpPr/>
      </dsp:nvSpPr>
      <dsp:spPr>
        <a:xfrm>
          <a:off x="623339" y="687925"/>
          <a:ext cx="8347322" cy="60403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left join photos </a:t>
          </a:r>
        </a:p>
      </dsp:txBody>
      <dsp:txXfrm>
        <a:off x="641030" y="705616"/>
        <a:ext cx="7295980" cy="568650"/>
      </dsp:txXfrm>
    </dsp:sp>
    <dsp:sp modelId="{FA5E3511-D7DB-4BD3-8A0D-37F8A7A705AD}">
      <dsp:nvSpPr>
        <dsp:cNvPr id="0" name=""/>
        <dsp:cNvSpPr/>
      </dsp:nvSpPr>
      <dsp:spPr>
        <a:xfrm>
          <a:off x="1246678" y="1375850"/>
          <a:ext cx="8347322" cy="60403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on </a:t>
          </a:r>
        </a:p>
      </dsp:txBody>
      <dsp:txXfrm>
        <a:off x="1264369" y="1393541"/>
        <a:ext cx="7295980" cy="568650"/>
      </dsp:txXfrm>
    </dsp:sp>
    <dsp:sp modelId="{D3EF709F-1FEE-4963-BB61-C342CA89EB7B}">
      <dsp:nvSpPr>
        <dsp:cNvPr id="0" name=""/>
        <dsp:cNvSpPr/>
      </dsp:nvSpPr>
      <dsp:spPr>
        <a:xfrm>
          <a:off x="1870017" y="2063776"/>
          <a:ext cx="8347322" cy="60403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users.id = photos.user_id</a:t>
          </a:r>
        </a:p>
      </dsp:txBody>
      <dsp:txXfrm>
        <a:off x="1887708" y="2081467"/>
        <a:ext cx="7295980" cy="568650"/>
      </dsp:txXfrm>
    </dsp:sp>
    <dsp:sp modelId="{70A014BB-95A9-49B9-91DB-CE45AA92DDD3}">
      <dsp:nvSpPr>
        <dsp:cNvPr id="0" name=""/>
        <dsp:cNvSpPr/>
      </dsp:nvSpPr>
      <dsp:spPr>
        <a:xfrm>
          <a:off x="2493356" y="2751701"/>
          <a:ext cx="8347322" cy="60403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order by avg_post_per_person desc;</a:t>
          </a:r>
          <a:endParaRPr lang="en-IN" sz="1600" kern="1200"/>
        </a:p>
      </dsp:txBody>
      <dsp:txXfrm>
        <a:off x="2511047" y="2769392"/>
        <a:ext cx="7295980" cy="568650"/>
      </dsp:txXfrm>
    </dsp:sp>
    <dsp:sp modelId="{BB859759-D81F-4221-B707-4296ECDDE4B0}">
      <dsp:nvSpPr>
        <dsp:cNvPr id="0" name=""/>
        <dsp:cNvSpPr/>
      </dsp:nvSpPr>
      <dsp:spPr>
        <a:xfrm>
          <a:off x="7954701" y="441279"/>
          <a:ext cx="392620" cy="39262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8043040" y="441279"/>
        <a:ext cx="215942" cy="295447"/>
      </dsp:txXfrm>
    </dsp:sp>
    <dsp:sp modelId="{907FE9CF-3E52-4FE4-9DC1-0E28FD70E315}">
      <dsp:nvSpPr>
        <dsp:cNvPr id="0" name=""/>
        <dsp:cNvSpPr/>
      </dsp:nvSpPr>
      <dsp:spPr>
        <a:xfrm>
          <a:off x="8578040" y="1129204"/>
          <a:ext cx="392620" cy="39262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8666379" y="1129204"/>
        <a:ext cx="215942" cy="295447"/>
      </dsp:txXfrm>
    </dsp:sp>
    <dsp:sp modelId="{65802AD9-44FB-4D7E-8D39-3061BF609E3D}">
      <dsp:nvSpPr>
        <dsp:cNvPr id="0" name=""/>
        <dsp:cNvSpPr/>
      </dsp:nvSpPr>
      <dsp:spPr>
        <a:xfrm>
          <a:off x="9201380" y="1807062"/>
          <a:ext cx="392620" cy="39262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9289719" y="1807062"/>
        <a:ext cx="215942" cy="295447"/>
      </dsp:txXfrm>
    </dsp:sp>
    <dsp:sp modelId="{55D85A48-4A4F-43CE-93E5-E01835A2BCE1}">
      <dsp:nvSpPr>
        <dsp:cNvPr id="0" name=""/>
        <dsp:cNvSpPr/>
      </dsp:nvSpPr>
      <dsp:spPr>
        <a:xfrm>
          <a:off x="9824719" y="2501699"/>
          <a:ext cx="392620" cy="392620"/>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9913058" y="2501699"/>
        <a:ext cx="215942" cy="29544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503AE-2424-4A5F-8B88-00FA1BC164A6}">
      <dsp:nvSpPr>
        <dsp:cNvPr id="0" name=""/>
        <dsp:cNvSpPr/>
      </dsp:nvSpPr>
      <dsp:spPr>
        <a:xfrm>
          <a:off x="0" y="0"/>
          <a:ext cx="8260080" cy="78406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SELECT</a:t>
          </a:r>
        </a:p>
      </dsp:txBody>
      <dsp:txXfrm>
        <a:off x="22965" y="22965"/>
        <a:ext cx="7347756" cy="738136"/>
      </dsp:txXfrm>
    </dsp:sp>
    <dsp:sp modelId="{316D5F4A-B06A-47D6-97F6-4A5815864E6B}">
      <dsp:nvSpPr>
        <dsp:cNvPr id="0" name=""/>
        <dsp:cNvSpPr/>
      </dsp:nvSpPr>
      <dsp:spPr>
        <a:xfrm>
          <a:off x="691781" y="926623"/>
          <a:ext cx="8260080" cy="78406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(SELECT COUNT(*) FROM photos) AS total_photos,</a:t>
          </a:r>
          <a:endParaRPr lang="en-IN" sz="2100" kern="1200"/>
        </a:p>
      </dsp:txBody>
      <dsp:txXfrm>
        <a:off x="714746" y="949588"/>
        <a:ext cx="7012725" cy="738136"/>
      </dsp:txXfrm>
    </dsp:sp>
    <dsp:sp modelId="{955D01B8-19E7-4344-9B00-BA1E8ED6D3B8}">
      <dsp:nvSpPr>
        <dsp:cNvPr id="0" name=""/>
        <dsp:cNvSpPr/>
      </dsp:nvSpPr>
      <dsp:spPr>
        <a:xfrm>
          <a:off x="1373238" y="1853247"/>
          <a:ext cx="8260080" cy="78406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(SELECT COUNT(*) FROM users) AS total_users,</a:t>
          </a:r>
          <a:endParaRPr lang="en-IN" sz="2100" kern="1200"/>
        </a:p>
      </dsp:txBody>
      <dsp:txXfrm>
        <a:off x="1396203" y="1876212"/>
        <a:ext cx="7023050" cy="738136"/>
      </dsp:txXfrm>
    </dsp:sp>
    <dsp:sp modelId="{F46F9CE2-6B92-49BC-8C80-84349465A018}">
      <dsp:nvSpPr>
        <dsp:cNvPr id="0" name=""/>
        <dsp:cNvSpPr/>
      </dsp:nvSpPr>
      <dsp:spPr>
        <a:xfrm>
          <a:off x="2065019" y="2779871"/>
          <a:ext cx="8260080" cy="78406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    (SELECT COUNT(*) FROM photos) / (SELECT COUNT(*) FROM users) AS </a:t>
          </a:r>
          <a:r>
            <a:rPr lang="en-US" sz="2100" kern="1200" dirty="0" err="1"/>
            <a:t>photos_per_user_ratio</a:t>
          </a:r>
          <a:r>
            <a:rPr lang="en-US" sz="2100" kern="1200" dirty="0"/>
            <a:t>;</a:t>
          </a:r>
          <a:endParaRPr lang="en-IN" sz="2100" kern="1200" dirty="0"/>
        </a:p>
      </dsp:txBody>
      <dsp:txXfrm>
        <a:off x="2087984" y="2802836"/>
        <a:ext cx="7012725" cy="738136"/>
      </dsp:txXfrm>
    </dsp:sp>
    <dsp:sp modelId="{885A11A4-B6C2-41D2-81D1-ECB005B4CE79}">
      <dsp:nvSpPr>
        <dsp:cNvPr id="0" name=""/>
        <dsp:cNvSpPr/>
      </dsp:nvSpPr>
      <dsp:spPr>
        <a:xfrm>
          <a:off x="7750436" y="600523"/>
          <a:ext cx="509643" cy="50964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7865106" y="600523"/>
        <a:ext cx="280303" cy="383506"/>
      </dsp:txXfrm>
    </dsp:sp>
    <dsp:sp modelId="{F6C9B2BC-7272-44A7-BF26-61626A3D86F1}">
      <dsp:nvSpPr>
        <dsp:cNvPr id="0" name=""/>
        <dsp:cNvSpPr/>
      </dsp:nvSpPr>
      <dsp:spPr>
        <a:xfrm>
          <a:off x="8442218" y="1527147"/>
          <a:ext cx="509643" cy="50964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8556888" y="1527147"/>
        <a:ext cx="280303" cy="383506"/>
      </dsp:txXfrm>
    </dsp:sp>
    <dsp:sp modelId="{3E7D924A-32BF-46E4-926C-62C6656C7E2B}">
      <dsp:nvSpPr>
        <dsp:cNvPr id="0" name=""/>
        <dsp:cNvSpPr/>
      </dsp:nvSpPr>
      <dsp:spPr>
        <a:xfrm>
          <a:off x="9123675" y="2453771"/>
          <a:ext cx="509643" cy="509643"/>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9238345" y="2453771"/>
        <a:ext cx="280303" cy="3835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3D525-6F11-4083-9CC2-0EC2FD62055E}">
      <dsp:nvSpPr>
        <dsp:cNvPr id="0" name=""/>
        <dsp:cNvSpPr/>
      </dsp:nvSpPr>
      <dsp:spPr>
        <a:xfrm>
          <a:off x="1232015" y="2537"/>
          <a:ext cx="3350659" cy="335065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a:t>Investors want to know if the platform is crowded with fake and dummy accounts.</a:t>
          </a:r>
        </a:p>
      </dsp:txBody>
      <dsp:txXfrm>
        <a:off x="1722708" y="493230"/>
        <a:ext cx="2369273" cy="2369273"/>
      </dsp:txXfrm>
    </dsp:sp>
    <dsp:sp modelId="{A6D2190F-086C-48CB-A63C-83F90318B0AA}">
      <dsp:nvSpPr>
        <dsp:cNvPr id="0" name=""/>
        <dsp:cNvSpPr/>
      </dsp:nvSpPr>
      <dsp:spPr>
        <a:xfrm rot="5400000">
          <a:off x="4859104" y="1233904"/>
          <a:ext cx="1172730" cy="887924"/>
        </a:xfrm>
        <a:prstGeom prst="triangle">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2909FB-0D84-44B0-BCAA-71BA44CF87BB}">
      <dsp:nvSpPr>
        <dsp:cNvPr id="0" name=""/>
        <dsp:cNvSpPr/>
      </dsp:nvSpPr>
      <dsp:spPr>
        <a:xfrm>
          <a:off x="6258004" y="2537"/>
          <a:ext cx="3350659" cy="335065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a:t>Identify users (potential bots) who have liked every single photo on the site, as this is not typically possible for a normal user.</a:t>
          </a:r>
        </a:p>
      </dsp:txBody>
      <dsp:txXfrm>
        <a:off x="6748697" y="493230"/>
        <a:ext cx="2369273" cy="236927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0EF19-C8B8-44DB-8C18-D33B1C58131F}">
      <dsp:nvSpPr>
        <dsp:cNvPr id="0" name=""/>
        <dsp:cNvSpPr/>
      </dsp:nvSpPr>
      <dsp:spPr>
        <a:xfrm>
          <a:off x="0" y="882415"/>
          <a:ext cx="6879517" cy="795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with cte1 as (select distinct user_id, count(*) over(partition by user_id) as like_count from likes as l) ,</a:t>
          </a:r>
          <a:endParaRPr lang="en-IN" sz="2000" kern="1200"/>
        </a:p>
      </dsp:txBody>
      <dsp:txXfrm>
        <a:off x="38838" y="921253"/>
        <a:ext cx="6801841" cy="717924"/>
      </dsp:txXfrm>
    </dsp:sp>
    <dsp:sp modelId="{6BB25E81-40A9-427A-8A18-E5693EE085BD}">
      <dsp:nvSpPr>
        <dsp:cNvPr id="0" name=""/>
        <dsp:cNvSpPr/>
      </dsp:nvSpPr>
      <dsp:spPr>
        <a:xfrm>
          <a:off x="0" y="1735615"/>
          <a:ext cx="6879517" cy="795600"/>
        </a:xfrm>
        <a:prstGeom prst="roundRect">
          <a:avLst/>
        </a:prstGeom>
        <a:solidFill>
          <a:schemeClr val="accent2">
            <a:hueOff val="5017542"/>
            <a:satOff val="56"/>
            <a:lumOff val="1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cte2 as (select  count(*) as total_photos from photos as p),</a:t>
          </a:r>
          <a:endParaRPr lang="en-IN" sz="2000" kern="1200"/>
        </a:p>
      </dsp:txBody>
      <dsp:txXfrm>
        <a:off x="38838" y="1774453"/>
        <a:ext cx="6801841" cy="717924"/>
      </dsp:txXfrm>
    </dsp:sp>
    <dsp:sp modelId="{DE1C28F3-27AF-4BC0-8306-B0D95A202001}">
      <dsp:nvSpPr>
        <dsp:cNvPr id="0" name=""/>
        <dsp:cNvSpPr/>
      </dsp:nvSpPr>
      <dsp:spPr>
        <a:xfrm>
          <a:off x="0" y="2588815"/>
          <a:ext cx="6879517" cy="795600"/>
        </a:xfrm>
        <a:prstGeom prst="roundRect">
          <a:avLst/>
        </a:prstGeom>
        <a:solidFill>
          <a:schemeClr val="accent2">
            <a:hueOff val="10035083"/>
            <a:satOff val="113"/>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cte3 as (select * from cte1 where like_count in (select * from cte2)),</a:t>
          </a:r>
          <a:endParaRPr lang="en-IN" sz="2000" kern="1200"/>
        </a:p>
      </dsp:txBody>
      <dsp:txXfrm>
        <a:off x="38838" y="2627653"/>
        <a:ext cx="6801841" cy="717924"/>
      </dsp:txXfrm>
    </dsp:sp>
    <dsp:sp modelId="{DDC81A53-3B8D-44E7-AEC8-1B4723162CAF}">
      <dsp:nvSpPr>
        <dsp:cNvPr id="0" name=""/>
        <dsp:cNvSpPr/>
      </dsp:nvSpPr>
      <dsp:spPr>
        <a:xfrm>
          <a:off x="0" y="3442015"/>
          <a:ext cx="6879517" cy="795600"/>
        </a:xfrm>
        <a:prstGeom prst="roundRect">
          <a:avLst/>
        </a:prstGeom>
        <a:solidFill>
          <a:schemeClr val="accent2">
            <a:hueOff val="15052625"/>
            <a:satOff val="169"/>
            <a:lumOff val="5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cte4 as (select users.id, users.username, cte3.like_count from users join cte3 on cte3.user_id = users.id)</a:t>
          </a:r>
        </a:p>
      </dsp:txBody>
      <dsp:txXfrm>
        <a:off x="38838" y="3480853"/>
        <a:ext cx="6801841" cy="717924"/>
      </dsp:txXfrm>
    </dsp:sp>
    <dsp:sp modelId="{C03E0449-1C3C-43AE-ACAC-7DB7786FAF84}">
      <dsp:nvSpPr>
        <dsp:cNvPr id="0" name=""/>
        <dsp:cNvSpPr/>
      </dsp:nvSpPr>
      <dsp:spPr>
        <a:xfrm>
          <a:off x="0" y="4295215"/>
          <a:ext cx="6879517" cy="795600"/>
        </a:xfrm>
        <a:prstGeom prst="roundRect">
          <a:avLst/>
        </a:prstGeom>
        <a:solidFill>
          <a:schemeClr val="accent2">
            <a:hueOff val="20070167"/>
            <a:satOff val="226"/>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select * from cte4</a:t>
          </a:r>
        </a:p>
      </dsp:txBody>
      <dsp:txXfrm>
        <a:off x="38838" y="4334053"/>
        <a:ext cx="6801841" cy="71792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0D573-7906-4D58-B6BC-9459629E588A}">
      <dsp:nvSpPr>
        <dsp:cNvPr id="0" name=""/>
        <dsp:cNvSpPr/>
      </dsp:nvSpPr>
      <dsp:spPr>
        <a:xfrm>
          <a:off x="0" y="729"/>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0A74C-4E65-4CB3-ACFE-E89CAA96B6D2}">
      <dsp:nvSpPr>
        <dsp:cNvPr id="0" name=""/>
        <dsp:cNvSpPr/>
      </dsp:nvSpPr>
      <dsp:spPr>
        <a:xfrm>
          <a:off x="516131" y="384628"/>
          <a:ext cx="938421" cy="938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F82386-711C-47B3-962C-F450CF2EA2B7}">
      <dsp:nvSpPr>
        <dsp:cNvPr id="0" name=""/>
        <dsp:cNvSpPr/>
      </dsp:nvSpPr>
      <dsp:spPr>
        <a:xfrm>
          <a:off x="1970684" y="729"/>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755650">
            <a:lnSpc>
              <a:spcPct val="90000"/>
            </a:lnSpc>
            <a:spcBef>
              <a:spcPct val="0"/>
            </a:spcBef>
            <a:spcAft>
              <a:spcPct val="35000"/>
            </a:spcAft>
            <a:buNone/>
          </a:pPr>
          <a:r>
            <a:rPr lang="en-US" sz="1700" b="1" i="0" kern="1200"/>
            <a:t>In-Depth User Analysis:</a:t>
          </a:r>
          <a:r>
            <a:rPr lang="en-US" sz="1700" b="0" i="0" kern="1200"/>
            <a:t> We conducted a comprehensive analysis of user interactions and engagement on Instagram. This included tracking likes, comments, shares, and user demographics.</a:t>
          </a:r>
          <a:endParaRPr lang="en-US" sz="1700" kern="1200"/>
        </a:p>
      </dsp:txBody>
      <dsp:txXfrm>
        <a:off x="1970684" y="729"/>
        <a:ext cx="4908832" cy="1706220"/>
      </dsp:txXfrm>
    </dsp:sp>
    <dsp:sp modelId="{F70694CB-0C5D-493D-97D5-80DB436C4FD4}">
      <dsp:nvSpPr>
        <dsp:cNvPr id="0" name=""/>
        <dsp:cNvSpPr/>
      </dsp:nvSpPr>
      <dsp:spPr>
        <a:xfrm>
          <a:off x="0" y="2133504"/>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71C3EF-B69A-4EB6-AA14-F9C347BEF323}">
      <dsp:nvSpPr>
        <dsp:cNvPr id="0" name=""/>
        <dsp:cNvSpPr/>
      </dsp:nvSpPr>
      <dsp:spPr>
        <a:xfrm>
          <a:off x="516131" y="2517404"/>
          <a:ext cx="938421" cy="938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390CA1-69EB-4E6B-B2D6-6E923CB35B07}">
      <dsp:nvSpPr>
        <dsp:cNvPr id="0" name=""/>
        <dsp:cNvSpPr/>
      </dsp:nvSpPr>
      <dsp:spPr>
        <a:xfrm>
          <a:off x="1970684" y="2133504"/>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755650">
            <a:lnSpc>
              <a:spcPct val="90000"/>
            </a:lnSpc>
            <a:spcBef>
              <a:spcPct val="0"/>
            </a:spcBef>
            <a:spcAft>
              <a:spcPct val="35000"/>
            </a:spcAft>
            <a:buNone/>
          </a:pPr>
          <a:r>
            <a:rPr lang="en-US" sz="1700" b="1" i="0" kern="1200"/>
            <a:t>Content Type Preferences:</a:t>
          </a:r>
          <a:r>
            <a:rPr lang="en-US" sz="1700" b="0" i="0" kern="1200"/>
            <a:t> We identified user preferences for different content types, such as photos, videos, and stories, providing insights into the type of content that resonates most with users.</a:t>
          </a:r>
          <a:endParaRPr lang="en-US" sz="1700" kern="1200"/>
        </a:p>
      </dsp:txBody>
      <dsp:txXfrm>
        <a:off x="1970684" y="2133504"/>
        <a:ext cx="4908832" cy="1706220"/>
      </dsp:txXfrm>
    </dsp:sp>
    <dsp:sp modelId="{21A02803-C9B8-47BA-9EA3-0956AD688112}">
      <dsp:nvSpPr>
        <dsp:cNvPr id="0" name=""/>
        <dsp:cNvSpPr/>
      </dsp:nvSpPr>
      <dsp:spPr>
        <a:xfrm>
          <a:off x="0" y="4266280"/>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0621E-F5AE-4829-AC01-DF2708DAF1DF}">
      <dsp:nvSpPr>
        <dsp:cNvPr id="0" name=""/>
        <dsp:cNvSpPr/>
      </dsp:nvSpPr>
      <dsp:spPr>
        <a:xfrm>
          <a:off x="516131" y="4650179"/>
          <a:ext cx="938421" cy="938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D2153D-6143-4B53-91B5-C6636E9E57E8}">
      <dsp:nvSpPr>
        <dsp:cNvPr id="0" name=""/>
        <dsp:cNvSpPr/>
      </dsp:nvSpPr>
      <dsp:spPr>
        <a:xfrm>
          <a:off x="1970684" y="4266280"/>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755650">
            <a:lnSpc>
              <a:spcPct val="90000"/>
            </a:lnSpc>
            <a:spcBef>
              <a:spcPct val="0"/>
            </a:spcBef>
            <a:spcAft>
              <a:spcPct val="35000"/>
            </a:spcAft>
            <a:buNone/>
          </a:pPr>
          <a:r>
            <a:rPr lang="en-US" sz="1700" b="1" i="0" kern="1200"/>
            <a:t>Timing Insights:</a:t>
          </a:r>
          <a:r>
            <a:rPr lang="en-US" sz="1700" b="0" i="0" kern="1200"/>
            <a:t> We determined the most active times of day for user interactions, which can inform the scheduling of content posts and advertising campaigns.</a:t>
          </a:r>
          <a:endParaRPr lang="en-US" sz="1700" kern="1200"/>
        </a:p>
      </dsp:txBody>
      <dsp:txXfrm>
        <a:off x="1970684" y="4266280"/>
        <a:ext cx="4908832" cy="17062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0D573-7906-4D58-B6BC-9459629E588A}">
      <dsp:nvSpPr>
        <dsp:cNvPr id="0" name=""/>
        <dsp:cNvSpPr/>
      </dsp:nvSpPr>
      <dsp:spPr>
        <a:xfrm>
          <a:off x="0" y="729"/>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0A74C-4E65-4CB3-ACFE-E89CAA96B6D2}">
      <dsp:nvSpPr>
        <dsp:cNvPr id="0" name=""/>
        <dsp:cNvSpPr/>
      </dsp:nvSpPr>
      <dsp:spPr>
        <a:xfrm>
          <a:off x="516131" y="384628"/>
          <a:ext cx="938421" cy="938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F82386-711C-47B3-962C-F450CF2EA2B7}">
      <dsp:nvSpPr>
        <dsp:cNvPr id="0" name=""/>
        <dsp:cNvSpPr/>
      </dsp:nvSpPr>
      <dsp:spPr>
        <a:xfrm>
          <a:off x="1970684" y="729"/>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755650">
            <a:lnSpc>
              <a:spcPct val="100000"/>
            </a:lnSpc>
            <a:spcBef>
              <a:spcPct val="0"/>
            </a:spcBef>
            <a:spcAft>
              <a:spcPct val="35000"/>
            </a:spcAft>
            <a:buNone/>
          </a:pPr>
          <a:r>
            <a:rPr lang="en-US" sz="1700" b="1" i="0" kern="1200" dirty="0"/>
            <a:t>Demographic Understanding:</a:t>
          </a:r>
          <a:r>
            <a:rPr lang="en-US" sz="1700" b="0" i="0" kern="1200" dirty="0"/>
            <a:t> We gained a deeper understanding of Instagram's user demographics, including age groups and geographical regions, which can be used for targeted marketing strategies.</a:t>
          </a:r>
          <a:endParaRPr lang="en-US" sz="1700" kern="1200" dirty="0"/>
        </a:p>
      </dsp:txBody>
      <dsp:txXfrm>
        <a:off x="1970684" y="729"/>
        <a:ext cx="4908832" cy="1706220"/>
      </dsp:txXfrm>
    </dsp:sp>
    <dsp:sp modelId="{B9F49237-D4D0-4A79-9ED7-9FD3AE616A44}">
      <dsp:nvSpPr>
        <dsp:cNvPr id="0" name=""/>
        <dsp:cNvSpPr/>
      </dsp:nvSpPr>
      <dsp:spPr>
        <a:xfrm>
          <a:off x="0" y="2133504"/>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67AE2E-3084-4266-AFE5-2072AC4EDD46}">
      <dsp:nvSpPr>
        <dsp:cNvPr id="0" name=""/>
        <dsp:cNvSpPr/>
      </dsp:nvSpPr>
      <dsp:spPr>
        <a:xfrm>
          <a:off x="516131" y="2517404"/>
          <a:ext cx="938421" cy="938421"/>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C68FD4-A409-4B6E-A1D4-D9642B5575F5}">
      <dsp:nvSpPr>
        <dsp:cNvPr id="0" name=""/>
        <dsp:cNvSpPr/>
      </dsp:nvSpPr>
      <dsp:spPr>
        <a:xfrm>
          <a:off x="1970684" y="2133504"/>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755650">
            <a:lnSpc>
              <a:spcPct val="100000"/>
            </a:lnSpc>
            <a:spcBef>
              <a:spcPct val="0"/>
            </a:spcBef>
            <a:spcAft>
              <a:spcPct val="35000"/>
            </a:spcAft>
            <a:buNone/>
          </a:pPr>
          <a:r>
            <a:rPr lang="en-US" sz="1700" b="1" i="0" kern="1200"/>
            <a:t>User Behavior Patterns:</a:t>
          </a:r>
          <a:r>
            <a:rPr lang="en-US" sz="1700" b="0" i="0" kern="1200"/>
            <a:t> By analyzing user-generated hashtags and patterns of engagement, we uncovered valuable insights into user behavior and interests.</a:t>
          </a:r>
        </a:p>
      </dsp:txBody>
      <dsp:txXfrm>
        <a:off x="1970684" y="2133504"/>
        <a:ext cx="4908832" cy="1706220"/>
      </dsp:txXfrm>
    </dsp:sp>
    <dsp:sp modelId="{4A28ED21-30EF-428E-9AC6-EE99C8E9F360}">
      <dsp:nvSpPr>
        <dsp:cNvPr id="0" name=""/>
        <dsp:cNvSpPr/>
      </dsp:nvSpPr>
      <dsp:spPr>
        <a:xfrm>
          <a:off x="0" y="4266280"/>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FFCFC8-214A-4B52-A853-CBAF91D5D4C9}">
      <dsp:nvSpPr>
        <dsp:cNvPr id="0" name=""/>
        <dsp:cNvSpPr/>
      </dsp:nvSpPr>
      <dsp:spPr>
        <a:xfrm>
          <a:off x="516131" y="4650179"/>
          <a:ext cx="938421" cy="938421"/>
        </a:xfrm>
        <a:prstGeom prst="rect">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78BD3B-80F3-4B0C-ACC6-8F912848BC57}">
      <dsp:nvSpPr>
        <dsp:cNvPr id="0" name=""/>
        <dsp:cNvSpPr/>
      </dsp:nvSpPr>
      <dsp:spPr>
        <a:xfrm>
          <a:off x="1970684" y="4266280"/>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755650">
            <a:lnSpc>
              <a:spcPct val="100000"/>
            </a:lnSpc>
            <a:spcBef>
              <a:spcPct val="0"/>
            </a:spcBef>
            <a:spcAft>
              <a:spcPct val="35000"/>
            </a:spcAft>
            <a:buNone/>
          </a:pPr>
          <a:r>
            <a:rPr lang="en-US" sz="1700" b="1" i="0" kern="1200"/>
            <a:t>Data-Driven Decision Support:</a:t>
          </a:r>
          <a:r>
            <a:rPr lang="en-US" sz="1700" b="0" i="0" kern="1200"/>
            <a:t> The insights generated from the analysis can be used by various teams within Instagram, including marketing, product development, and app optimization, to make data-driven decisions.</a:t>
          </a:r>
        </a:p>
      </dsp:txBody>
      <dsp:txXfrm>
        <a:off x="1970684" y="4266280"/>
        <a:ext cx="4908832" cy="17062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E7E57-EC7E-4054-A7FE-351C4E3414EB}">
      <dsp:nvSpPr>
        <dsp:cNvPr id="0" name=""/>
        <dsp:cNvSpPr/>
      </dsp:nvSpPr>
      <dsp:spPr>
        <a:xfrm>
          <a:off x="0" y="451974"/>
          <a:ext cx="5927431" cy="1471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Informed Decision-Making:</a:t>
          </a:r>
          <a:r>
            <a:rPr lang="en-US" sz="1700" b="0" i="0" kern="1200"/>
            <a:t> The insights derived from the analysis provide a data-driven foundation for decision-making. Teams at Instagram can now make informed choices regarding marketing strategies, product feature development, and user experience improvements.</a:t>
          </a:r>
          <a:endParaRPr lang="en-US" sz="1700" kern="1200"/>
        </a:p>
      </dsp:txBody>
      <dsp:txXfrm>
        <a:off x="71850" y="523824"/>
        <a:ext cx="5783731" cy="1328160"/>
      </dsp:txXfrm>
    </dsp:sp>
    <dsp:sp modelId="{091F198B-477D-4690-A401-FF9AF2687D3A}">
      <dsp:nvSpPr>
        <dsp:cNvPr id="0" name=""/>
        <dsp:cNvSpPr/>
      </dsp:nvSpPr>
      <dsp:spPr>
        <a:xfrm>
          <a:off x="0" y="1972795"/>
          <a:ext cx="5927431" cy="1471860"/>
        </a:xfrm>
        <a:prstGeom prst="roundRect">
          <a:avLst/>
        </a:prstGeom>
        <a:solidFill>
          <a:schemeClr val="accent2">
            <a:hueOff val="10035083"/>
            <a:satOff val="113"/>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Enhanced User Experience:</a:t>
          </a:r>
          <a:r>
            <a:rPr lang="en-US" sz="1700" b="0" i="0" kern="1200"/>
            <a:t> By understanding user preferences and behaviors, Instagram can tailor its platform to better meet the needs of its diverse user base. This can lead to increased user satisfaction and retention.</a:t>
          </a:r>
          <a:endParaRPr lang="en-US" sz="1700" kern="1200"/>
        </a:p>
      </dsp:txBody>
      <dsp:txXfrm>
        <a:off x="71850" y="2044645"/>
        <a:ext cx="5783731" cy="1328160"/>
      </dsp:txXfrm>
    </dsp:sp>
    <dsp:sp modelId="{28BC0B2D-6E69-43C3-8EED-BF3CC56595EB}">
      <dsp:nvSpPr>
        <dsp:cNvPr id="0" name=""/>
        <dsp:cNvSpPr/>
      </dsp:nvSpPr>
      <dsp:spPr>
        <a:xfrm>
          <a:off x="0" y="3493615"/>
          <a:ext cx="5927431" cy="1471860"/>
        </a:xfrm>
        <a:prstGeom prst="roundRect">
          <a:avLst/>
        </a:prstGeom>
        <a:solidFill>
          <a:schemeClr val="accent2">
            <a:hueOff val="20070167"/>
            <a:satOff val="226"/>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Targeted Marketing:</a:t>
          </a:r>
          <a:r>
            <a:rPr lang="en-US" sz="1700" b="0" i="0" kern="1200"/>
            <a:t> The demographic insights allow the marketing team to create more targeted and effective campaigns. This can result in improved engagement and conversion rates for advertisers on the platform.</a:t>
          </a:r>
          <a:endParaRPr lang="en-US" sz="1700" kern="1200"/>
        </a:p>
      </dsp:txBody>
      <dsp:txXfrm>
        <a:off x="71850" y="3565465"/>
        <a:ext cx="5783731" cy="13281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D6981-97D6-4D62-A618-D16266FD82B7}">
      <dsp:nvSpPr>
        <dsp:cNvPr id="0" name=""/>
        <dsp:cNvSpPr/>
      </dsp:nvSpPr>
      <dsp:spPr>
        <a:xfrm>
          <a:off x="0" y="211324"/>
          <a:ext cx="5352201" cy="1645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mj-lt"/>
            <a:buNone/>
          </a:pPr>
          <a:r>
            <a:rPr lang="en-US" sz="1900" b="1" i="0" kern="1200" dirty="0"/>
            <a:t>Competitive Edge:</a:t>
          </a:r>
          <a:r>
            <a:rPr lang="en-US" sz="1900" b="0" i="0" kern="1200" dirty="0"/>
            <a:t> Instagram's ability to adapt and evolve based on user data insights gives it a competitive edge in the dynamic social media landscape. It ensures that the platform remains relevant and appealing to users.</a:t>
          </a:r>
        </a:p>
      </dsp:txBody>
      <dsp:txXfrm>
        <a:off x="80303" y="291627"/>
        <a:ext cx="5191595" cy="1484414"/>
      </dsp:txXfrm>
    </dsp:sp>
    <dsp:sp modelId="{38176821-4367-43EA-AE15-5E4215A8D7AE}">
      <dsp:nvSpPr>
        <dsp:cNvPr id="0" name=""/>
        <dsp:cNvSpPr/>
      </dsp:nvSpPr>
      <dsp:spPr>
        <a:xfrm>
          <a:off x="0" y="1911064"/>
          <a:ext cx="5352201" cy="1645020"/>
        </a:xfrm>
        <a:prstGeom prst="roundRect">
          <a:avLst/>
        </a:prstGeom>
        <a:solidFill>
          <a:schemeClr val="accent2">
            <a:hueOff val="10035083"/>
            <a:satOff val="113"/>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mj-lt"/>
            <a:buNone/>
          </a:pPr>
          <a:r>
            <a:rPr lang="en-US" sz="1900" b="1" i="0" kern="1200" dirty="0"/>
            <a:t>Improved Product Development:</a:t>
          </a:r>
          <a:r>
            <a:rPr lang="en-US" sz="1900" b="0" i="0" kern="1200" dirty="0"/>
            <a:t> Insights into user preferences can guide the development team in prioritizing features and functionalities that are in high demand, enhancing the overall user experience.</a:t>
          </a:r>
        </a:p>
      </dsp:txBody>
      <dsp:txXfrm>
        <a:off x="80303" y="1991367"/>
        <a:ext cx="5191595" cy="1484414"/>
      </dsp:txXfrm>
    </dsp:sp>
    <dsp:sp modelId="{B52A9DA5-1AAB-4A76-A359-EC7F03DE68D1}">
      <dsp:nvSpPr>
        <dsp:cNvPr id="0" name=""/>
        <dsp:cNvSpPr/>
      </dsp:nvSpPr>
      <dsp:spPr>
        <a:xfrm>
          <a:off x="0" y="3610804"/>
          <a:ext cx="5352201" cy="1645020"/>
        </a:xfrm>
        <a:prstGeom prst="roundRect">
          <a:avLst/>
        </a:prstGeom>
        <a:solidFill>
          <a:schemeClr val="accent2">
            <a:hueOff val="20070167"/>
            <a:satOff val="226"/>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Font typeface="+mj-lt"/>
            <a:buNone/>
          </a:pPr>
          <a:r>
            <a:rPr lang="en-US" sz="1900" b="1" i="0" kern="1200"/>
            <a:t>Optimized Content Strategy:</a:t>
          </a:r>
          <a:r>
            <a:rPr lang="en-US" sz="1900" b="0" i="0" kern="1200"/>
            <a:t> Knowing the most active times for user interactions can help content creators and influencers schedule their posts for maximum engagement.</a:t>
          </a:r>
        </a:p>
      </dsp:txBody>
      <dsp:txXfrm>
        <a:off x="80303" y="3691107"/>
        <a:ext cx="5191595" cy="1484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342BC-144E-4C4B-86C0-0E8EB8951136}">
      <dsp:nvSpPr>
        <dsp:cNvPr id="0" name=""/>
        <dsp:cNvSpPr/>
      </dsp:nvSpPr>
      <dsp:spPr>
        <a:xfrm>
          <a:off x="2351175" y="8643"/>
          <a:ext cx="1921500" cy="19215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3D8C5E-0479-4F92-AFCE-8D28E791FA7F}">
      <dsp:nvSpPr>
        <dsp:cNvPr id="0" name=""/>
        <dsp:cNvSpPr/>
      </dsp:nvSpPr>
      <dsp:spPr>
        <a:xfrm>
          <a:off x="2760675" y="418143"/>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5D6FD0-4A28-4025-B65B-2AF985C7C008}">
      <dsp:nvSpPr>
        <dsp:cNvPr id="0" name=""/>
        <dsp:cNvSpPr/>
      </dsp:nvSpPr>
      <dsp:spPr>
        <a:xfrm>
          <a:off x="1736925" y="2528644"/>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Software: MySQL and MySQL Workbench</a:t>
          </a:r>
        </a:p>
      </dsp:txBody>
      <dsp:txXfrm>
        <a:off x="1736925" y="2528644"/>
        <a:ext cx="3150000" cy="720000"/>
      </dsp:txXfrm>
    </dsp:sp>
    <dsp:sp modelId="{C07279D7-4DF3-42DD-96CD-3A2A39D2511A}">
      <dsp:nvSpPr>
        <dsp:cNvPr id="0" name=""/>
        <dsp:cNvSpPr/>
      </dsp:nvSpPr>
      <dsp:spPr>
        <a:xfrm>
          <a:off x="6052425" y="8643"/>
          <a:ext cx="1921500" cy="19215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3D774A-F7D5-4593-A2D1-4DE59C919E9D}">
      <dsp:nvSpPr>
        <dsp:cNvPr id="0" name=""/>
        <dsp:cNvSpPr/>
      </dsp:nvSpPr>
      <dsp:spPr>
        <a:xfrm>
          <a:off x="6461925" y="418143"/>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5109A8-AD53-4961-8DB7-C3BA7079705F}">
      <dsp:nvSpPr>
        <dsp:cNvPr id="0" name=""/>
        <dsp:cNvSpPr/>
      </dsp:nvSpPr>
      <dsp:spPr>
        <a:xfrm>
          <a:off x="5438175" y="2528644"/>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Versions: MySQL version 8.0 and MySQL Workbench version 8.0</a:t>
          </a:r>
        </a:p>
      </dsp:txBody>
      <dsp:txXfrm>
        <a:off x="5438175" y="2528644"/>
        <a:ext cx="315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86102-3DA7-4486-AD47-0B1F885DCEC0}">
      <dsp:nvSpPr>
        <dsp:cNvPr id="0" name=""/>
        <dsp:cNvSpPr/>
      </dsp:nvSpPr>
      <dsp:spPr>
        <a:xfrm>
          <a:off x="5596" y="1072845"/>
          <a:ext cx="1378864" cy="165463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201" tIns="0" rIns="136201" bIns="330200" numCol="1" spcCol="1270" anchor="t" anchorCtr="0">
          <a:noAutofit/>
        </a:bodyPr>
        <a:lstStyle/>
        <a:p>
          <a:pPr marL="0" lvl="0" indent="0" algn="l" defTabSz="666750">
            <a:lnSpc>
              <a:spcPct val="90000"/>
            </a:lnSpc>
            <a:spcBef>
              <a:spcPct val="0"/>
            </a:spcBef>
            <a:spcAft>
              <a:spcPct val="35000"/>
            </a:spcAft>
            <a:buNone/>
          </a:pPr>
          <a:r>
            <a:rPr lang="en-US" sz="1500" kern="1200"/>
            <a:t>Loyal User Reward</a:t>
          </a:r>
        </a:p>
      </dsp:txBody>
      <dsp:txXfrm>
        <a:off x="5596" y="1734700"/>
        <a:ext cx="1378864" cy="992782"/>
      </dsp:txXfrm>
    </dsp:sp>
    <dsp:sp modelId="{802FB240-1142-4D28-BCF8-3DE8C63C5C69}">
      <dsp:nvSpPr>
        <dsp:cNvPr id="0" name=""/>
        <dsp:cNvSpPr/>
      </dsp:nvSpPr>
      <dsp:spPr>
        <a:xfrm>
          <a:off x="5596" y="1072845"/>
          <a:ext cx="1378864" cy="66185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36201" tIns="165100" rIns="136201" bIns="165100" numCol="1" spcCol="1270" anchor="ctr" anchorCtr="0">
          <a:noAutofit/>
        </a:bodyPr>
        <a:lstStyle/>
        <a:p>
          <a:pPr marL="0" lvl="0" indent="0" algn="l" defTabSz="1066800">
            <a:lnSpc>
              <a:spcPct val="90000"/>
            </a:lnSpc>
            <a:spcBef>
              <a:spcPct val="0"/>
            </a:spcBef>
            <a:spcAft>
              <a:spcPct val="35000"/>
            </a:spcAft>
            <a:buNone/>
          </a:pPr>
          <a:r>
            <a:rPr lang="en-US" sz="2400" kern="1200"/>
            <a:t>01</a:t>
          </a:r>
        </a:p>
      </dsp:txBody>
      <dsp:txXfrm>
        <a:off x="5596" y="1072845"/>
        <a:ext cx="1378864" cy="661855"/>
      </dsp:txXfrm>
    </dsp:sp>
    <dsp:sp modelId="{6CADD560-9D83-48B4-8892-82E39CB1DF0D}">
      <dsp:nvSpPr>
        <dsp:cNvPr id="0" name=""/>
        <dsp:cNvSpPr/>
      </dsp:nvSpPr>
      <dsp:spPr>
        <a:xfrm>
          <a:off x="1494769" y="1072845"/>
          <a:ext cx="1378864" cy="165463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201" tIns="0" rIns="136201" bIns="330200" numCol="1" spcCol="1270" anchor="t" anchorCtr="0">
          <a:noAutofit/>
        </a:bodyPr>
        <a:lstStyle/>
        <a:p>
          <a:pPr marL="0" lvl="0" indent="0" algn="l" defTabSz="666750">
            <a:lnSpc>
              <a:spcPct val="90000"/>
            </a:lnSpc>
            <a:spcBef>
              <a:spcPct val="0"/>
            </a:spcBef>
            <a:spcAft>
              <a:spcPct val="35000"/>
            </a:spcAft>
            <a:buNone/>
          </a:pPr>
          <a:r>
            <a:rPr lang="en-US" sz="1500" kern="1200" dirty="0"/>
            <a:t>Inactive User Engagement</a:t>
          </a:r>
        </a:p>
      </dsp:txBody>
      <dsp:txXfrm>
        <a:off x="1494769" y="1734700"/>
        <a:ext cx="1378864" cy="992782"/>
      </dsp:txXfrm>
    </dsp:sp>
    <dsp:sp modelId="{0889DCE1-0E9D-4CEE-B4BD-B3DEA6485ECE}">
      <dsp:nvSpPr>
        <dsp:cNvPr id="0" name=""/>
        <dsp:cNvSpPr/>
      </dsp:nvSpPr>
      <dsp:spPr>
        <a:xfrm>
          <a:off x="1494769" y="1072845"/>
          <a:ext cx="1378864" cy="66185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36201" tIns="165100" rIns="136201" bIns="165100" numCol="1" spcCol="1270" anchor="ctr" anchorCtr="0">
          <a:noAutofit/>
        </a:bodyPr>
        <a:lstStyle/>
        <a:p>
          <a:pPr marL="0" lvl="0" indent="0" algn="l" defTabSz="1066800">
            <a:lnSpc>
              <a:spcPct val="90000"/>
            </a:lnSpc>
            <a:spcBef>
              <a:spcPct val="0"/>
            </a:spcBef>
            <a:spcAft>
              <a:spcPct val="35000"/>
            </a:spcAft>
            <a:buNone/>
          </a:pPr>
          <a:r>
            <a:rPr lang="en-US" sz="2400" kern="1200"/>
            <a:t>02</a:t>
          </a:r>
        </a:p>
      </dsp:txBody>
      <dsp:txXfrm>
        <a:off x="1494769" y="1072845"/>
        <a:ext cx="1378864" cy="661855"/>
      </dsp:txXfrm>
    </dsp:sp>
    <dsp:sp modelId="{BC0C6090-B348-473C-A514-7D8C55622F7F}">
      <dsp:nvSpPr>
        <dsp:cNvPr id="0" name=""/>
        <dsp:cNvSpPr/>
      </dsp:nvSpPr>
      <dsp:spPr>
        <a:xfrm>
          <a:off x="2983943" y="1072845"/>
          <a:ext cx="1378864" cy="165463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201" tIns="0" rIns="136201" bIns="330200" numCol="1" spcCol="1270" anchor="t" anchorCtr="0">
          <a:noAutofit/>
        </a:bodyPr>
        <a:lstStyle/>
        <a:p>
          <a:pPr marL="0" lvl="0" indent="0" algn="l" defTabSz="666750">
            <a:lnSpc>
              <a:spcPct val="90000"/>
            </a:lnSpc>
            <a:spcBef>
              <a:spcPct val="0"/>
            </a:spcBef>
            <a:spcAft>
              <a:spcPct val="35000"/>
            </a:spcAft>
            <a:buNone/>
          </a:pPr>
          <a:r>
            <a:rPr lang="en-US" sz="1500" kern="1200" dirty="0"/>
            <a:t>Contest Winner Declaration</a:t>
          </a:r>
        </a:p>
      </dsp:txBody>
      <dsp:txXfrm>
        <a:off x="2983943" y="1734700"/>
        <a:ext cx="1378864" cy="992782"/>
      </dsp:txXfrm>
    </dsp:sp>
    <dsp:sp modelId="{AAFE581D-7D2F-4277-8ACA-DCC725939EB3}">
      <dsp:nvSpPr>
        <dsp:cNvPr id="0" name=""/>
        <dsp:cNvSpPr/>
      </dsp:nvSpPr>
      <dsp:spPr>
        <a:xfrm>
          <a:off x="2983943" y="1072845"/>
          <a:ext cx="1378864" cy="66185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36201" tIns="165100" rIns="136201" bIns="165100" numCol="1" spcCol="1270" anchor="ctr" anchorCtr="0">
          <a:noAutofit/>
        </a:bodyPr>
        <a:lstStyle/>
        <a:p>
          <a:pPr marL="0" lvl="0" indent="0" algn="l" defTabSz="1066800">
            <a:lnSpc>
              <a:spcPct val="90000"/>
            </a:lnSpc>
            <a:spcBef>
              <a:spcPct val="0"/>
            </a:spcBef>
            <a:spcAft>
              <a:spcPct val="35000"/>
            </a:spcAft>
            <a:buNone/>
          </a:pPr>
          <a:r>
            <a:rPr lang="en-US" sz="2400" kern="1200"/>
            <a:t>03</a:t>
          </a:r>
        </a:p>
      </dsp:txBody>
      <dsp:txXfrm>
        <a:off x="2983943" y="1072845"/>
        <a:ext cx="1378864" cy="661855"/>
      </dsp:txXfrm>
    </dsp:sp>
    <dsp:sp modelId="{8A0A9092-8041-4424-B7E3-A9F59C822419}">
      <dsp:nvSpPr>
        <dsp:cNvPr id="0" name=""/>
        <dsp:cNvSpPr/>
      </dsp:nvSpPr>
      <dsp:spPr>
        <a:xfrm>
          <a:off x="4473117" y="1072845"/>
          <a:ext cx="1378864" cy="165463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201" tIns="0" rIns="136201" bIns="330200" numCol="1" spcCol="1270" anchor="t" anchorCtr="0">
          <a:noAutofit/>
        </a:bodyPr>
        <a:lstStyle/>
        <a:p>
          <a:pPr marL="0" lvl="0" indent="0" algn="l" defTabSz="666750">
            <a:lnSpc>
              <a:spcPct val="90000"/>
            </a:lnSpc>
            <a:spcBef>
              <a:spcPct val="0"/>
            </a:spcBef>
            <a:spcAft>
              <a:spcPct val="35000"/>
            </a:spcAft>
            <a:buNone/>
          </a:pPr>
          <a:r>
            <a:rPr lang="en-US" sz="1500" kern="1200" dirty="0"/>
            <a:t>Hashtag Research</a:t>
          </a:r>
        </a:p>
      </dsp:txBody>
      <dsp:txXfrm>
        <a:off x="4473117" y="1734700"/>
        <a:ext cx="1378864" cy="992782"/>
      </dsp:txXfrm>
    </dsp:sp>
    <dsp:sp modelId="{3D2C6AC5-84E7-4A7D-B969-0F29B7225C71}">
      <dsp:nvSpPr>
        <dsp:cNvPr id="0" name=""/>
        <dsp:cNvSpPr/>
      </dsp:nvSpPr>
      <dsp:spPr>
        <a:xfrm>
          <a:off x="4473117" y="1072845"/>
          <a:ext cx="1378864" cy="66185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36201" tIns="165100" rIns="136201" bIns="165100" numCol="1" spcCol="1270" anchor="ctr" anchorCtr="0">
          <a:noAutofit/>
        </a:bodyPr>
        <a:lstStyle/>
        <a:p>
          <a:pPr marL="0" lvl="0" indent="0" algn="l" defTabSz="1066800">
            <a:lnSpc>
              <a:spcPct val="90000"/>
            </a:lnSpc>
            <a:spcBef>
              <a:spcPct val="0"/>
            </a:spcBef>
            <a:spcAft>
              <a:spcPct val="35000"/>
            </a:spcAft>
            <a:buNone/>
          </a:pPr>
          <a:r>
            <a:rPr lang="en-US" sz="2400" kern="1200"/>
            <a:t>04</a:t>
          </a:r>
        </a:p>
      </dsp:txBody>
      <dsp:txXfrm>
        <a:off x="4473117" y="1072845"/>
        <a:ext cx="1378864" cy="661855"/>
      </dsp:txXfrm>
    </dsp:sp>
    <dsp:sp modelId="{06740037-3781-4FC2-AAE5-51CCD8045B39}">
      <dsp:nvSpPr>
        <dsp:cNvPr id="0" name=""/>
        <dsp:cNvSpPr/>
      </dsp:nvSpPr>
      <dsp:spPr>
        <a:xfrm>
          <a:off x="5962291" y="1072845"/>
          <a:ext cx="1378864" cy="1654637"/>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201" tIns="0" rIns="136201" bIns="330200" numCol="1" spcCol="1270" anchor="t" anchorCtr="0">
          <a:noAutofit/>
        </a:bodyPr>
        <a:lstStyle/>
        <a:p>
          <a:pPr marL="0" lvl="0" indent="0" algn="l" defTabSz="666750">
            <a:lnSpc>
              <a:spcPct val="90000"/>
            </a:lnSpc>
            <a:spcBef>
              <a:spcPct val="0"/>
            </a:spcBef>
            <a:spcAft>
              <a:spcPct val="35000"/>
            </a:spcAft>
            <a:buNone/>
          </a:pPr>
          <a:r>
            <a:rPr lang="en-US" sz="1500" kern="1200"/>
            <a:t>Ad Campaign Launch</a:t>
          </a:r>
        </a:p>
      </dsp:txBody>
      <dsp:txXfrm>
        <a:off x="5962291" y="1734700"/>
        <a:ext cx="1378864" cy="992782"/>
      </dsp:txXfrm>
    </dsp:sp>
    <dsp:sp modelId="{C44EEBA6-8781-4834-BD61-9CD71E9EF816}">
      <dsp:nvSpPr>
        <dsp:cNvPr id="0" name=""/>
        <dsp:cNvSpPr/>
      </dsp:nvSpPr>
      <dsp:spPr>
        <a:xfrm>
          <a:off x="5962291" y="1072845"/>
          <a:ext cx="1378864" cy="66185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36201" tIns="165100" rIns="136201" bIns="165100" numCol="1" spcCol="1270" anchor="ctr" anchorCtr="0">
          <a:noAutofit/>
        </a:bodyPr>
        <a:lstStyle/>
        <a:p>
          <a:pPr marL="0" lvl="0" indent="0" algn="l" defTabSz="1066800">
            <a:lnSpc>
              <a:spcPct val="90000"/>
            </a:lnSpc>
            <a:spcBef>
              <a:spcPct val="0"/>
            </a:spcBef>
            <a:spcAft>
              <a:spcPct val="35000"/>
            </a:spcAft>
            <a:buNone/>
          </a:pPr>
          <a:r>
            <a:rPr lang="en-US" sz="2400" kern="1200"/>
            <a:t>05</a:t>
          </a:r>
        </a:p>
      </dsp:txBody>
      <dsp:txXfrm>
        <a:off x="5962291" y="1072845"/>
        <a:ext cx="1378864" cy="661855"/>
      </dsp:txXfrm>
    </dsp:sp>
    <dsp:sp modelId="{E8D8D18E-CF79-4DC7-86D9-217E998A4886}">
      <dsp:nvSpPr>
        <dsp:cNvPr id="0" name=""/>
        <dsp:cNvSpPr/>
      </dsp:nvSpPr>
      <dsp:spPr>
        <a:xfrm>
          <a:off x="7451465" y="1072845"/>
          <a:ext cx="1378864" cy="165463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201" tIns="0" rIns="136201" bIns="330200" numCol="1" spcCol="1270" anchor="t" anchorCtr="0">
          <a:noAutofit/>
        </a:bodyPr>
        <a:lstStyle/>
        <a:p>
          <a:pPr marL="0" lvl="0" indent="0" algn="l" defTabSz="666750">
            <a:lnSpc>
              <a:spcPct val="90000"/>
            </a:lnSpc>
            <a:spcBef>
              <a:spcPct val="0"/>
            </a:spcBef>
            <a:spcAft>
              <a:spcPct val="35000"/>
            </a:spcAft>
            <a:buNone/>
          </a:pPr>
          <a:r>
            <a:rPr lang="en-IN" sz="1500" kern="1200"/>
            <a:t>User Engagement</a:t>
          </a:r>
          <a:endParaRPr lang="en-US" sz="1500" kern="1200"/>
        </a:p>
      </dsp:txBody>
      <dsp:txXfrm>
        <a:off x="7451465" y="1734700"/>
        <a:ext cx="1378864" cy="992782"/>
      </dsp:txXfrm>
    </dsp:sp>
    <dsp:sp modelId="{9D314B81-8814-4D58-8504-5FAB1EA8D65F}">
      <dsp:nvSpPr>
        <dsp:cNvPr id="0" name=""/>
        <dsp:cNvSpPr/>
      </dsp:nvSpPr>
      <dsp:spPr>
        <a:xfrm>
          <a:off x="7451465" y="1072845"/>
          <a:ext cx="1378864" cy="66185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36201" tIns="165100" rIns="136201" bIns="165100" numCol="1" spcCol="1270" anchor="ctr" anchorCtr="0">
          <a:noAutofit/>
        </a:bodyPr>
        <a:lstStyle/>
        <a:p>
          <a:pPr marL="0" lvl="0" indent="0" algn="l" defTabSz="1066800">
            <a:lnSpc>
              <a:spcPct val="90000"/>
            </a:lnSpc>
            <a:spcBef>
              <a:spcPct val="0"/>
            </a:spcBef>
            <a:spcAft>
              <a:spcPct val="35000"/>
            </a:spcAft>
            <a:buNone/>
          </a:pPr>
          <a:r>
            <a:rPr lang="en-US" sz="2400" kern="1200"/>
            <a:t>06</a:t>
          </a:r>
        </a:p>
      </dsp:txBody>
      <dsp:txXfrm>
        <a:off x="7451465" y="1072845"/>
        <a:ext cx="1378864" cy="661855"/>
      </dsp:txXfrm>
    </dsp:sp>
    <dsp:sp modelId="{CBDCC743-FAF8-44AE-9026-7FB9B5771A55}">
      <dsp:nvSpPr>
        <dsp:cNvPr id="0" name=""/>
        <dsp:cNvSpPr/>
      </dsp:nvSpPr>
      <dsp:spPr>
        <a:xfrm>
          <a:off x="8940639" y="1072845"/>
          <a:ext cx="1378864" cy="165463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201" tIns="0" rIns="136201" bIns="330200" numCol="1" spcCol="1270" anchor="t" anchorCtr="0">
          <a:noAutofit/>
        </a:bodyPr>
        <a:lstStyle/>
        <a:p>
          <a:pPr marL="0" lvl="0" indent="0" algn="l" defTabSz="666750">
            <a:lnSpc>
              <a:spcPct val="90000"/>
            </a:lnSpc>
            <a:spcBef>
              <a:spcPct val="0"/>
            </a:spcBef>
            <a:spcAft>
              <a:spcPct val="35000"/>
            </a:spcAft>
            <a:buNone/>
          </a:pPr>
          <a:r>
            <a:rPr lang="en-IN" sz="1500" kern="1200" dirty="0"/>
            <a:t>Bots &amp; Fake Accounts</a:t>
          </a:r>
          <a:endParaRPr lang="en-US" sz="1500" kern="1200" dirty="0"/>
        </a:p>
      </dsp:txBody>
      <dsp:txXfrm>
        <a:off x="8940639" y="1734700"/>
        <a:ext cx="1378864" cy="992782"/>
      </dsp:txXfrm>
    </dsp:sp>
    <dsp:sp modelId="{3FD43B9A-C469-4135-A3B2-FCF890CCD727}">
      <dsp:nvSpPr>
        <dsp:cNvPr id="0" name=""/>
        <dsp:cNvSpPr/>
      </dsp:nvSpPr>
      <dsp:spPr>
        <a:xfrm>
          <a:off x="8940639" y="1072845"/>
          <a:ext cx="1378864" cy="66185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36201" tIns="165100" rIns="136201" bIns="165100" numCol="1" spcCol="1270" anchor="ctr" anchorCtr="0">
          <a:noAutofit/>
        </a:bodyPr>
        <a:lstStyle/>
        <a:p>
          <a:pPr marL="0" lvl="0" indent="0" algn="l" defTabSz="1066800">
            <a:lnSpc>
              <a:spcPct val="90000"/>
            </a:lnSpc>
            <a:spcBef>
              <a:spcPct val="0"/>
            </a:spcBef>
            <a:spcAft>
              <a:spcPct val="35000"/>
            </a:spcAft>
            <a:buNone/>
          </a:pPr>
          <a:r>
            <a:rPr lang="en-US" sz="2400" kern="1200"/>
            <a:t>07</a:t>
          </a:r>
        </a:p>
      </dsp:txBody>
      <dsp:txXfrm>
        <a:off x="8940639" y="1072845"/>
        <a:ext cx="1378864" cy="6618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BD500-D583-4BA0-BB0E-0CA7C76A6779}">
      <dsp:nvSpPr>
        <dsp:cNvPr id="0" name=""/>
        <dsp:cNvSpPr/>
      </dsp:nvSpPr>
      <dsp:spPr>
        <a:xfrm>
          <a:off x="0" y="706966"/>
          <a:ext cx="2903906" cy="18439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46390-55D0-4673-B78A-068004B5BF25}">
      <dsp:nvSpPr>
        <dsp:cNvPr id="0" name=""/>
        <dsp:cNvSpPr/>
      </dsp:nvSpPr>
      <dsp:spPr>
        <a:xfrm>
          <a:off x="322656" y="1013489"/>
          <a:ext cx="2903906" cy="18439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select * from users</a:t>
          </a:r>
        </a:p>
      </dsp:txBody>
      <dsp:txXfrm>
        <a:off x="376664" y="1067497"/>
        <a:ext cx="2795890" cy="1735964"/>
      </dsp:txXfrm>
    </dsp:sp>
    <dsp:sp modelId="{65B5C7C8-E5D0-47CA-9D47-A7249CC354D5}">
      <dsp:nvSpPr>
        <dsp:cNvPr id="0" name=""/>
        <dsp:cNvSpPr/>
      </dsp:nvSpPr>
      <dsp:spPr>
        <a:xfrm>
          <a:off x="3549218" y="706966"/>
          <a:ext cx="2903906" cy="18439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67C7B6-CF1E-40C6-8179-133D0CEB8A49}">
      <dsp:nvSpPr>
        <dsp:cNvPr id="0" name=""/>
        <dsp:cNvSpPr/>
      </dsp:nvSpPr>
      <dsp:spPr>
        <a:xfrm>
          <a:off x="3871874" y="1013489"/>
          <a:ext cx="2903906" cy="18439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order by created_at</a:t>
          </a:r>
        </a:p>
      </dsp:txBody>
      <dsp:txXfrm>
        <a:off x="3925882" y="1067497"/>
        <a:ext cx="2795890" cy="1735964"/>
      </dsp:txXfrm>
    </dsp:sp>
    <dsp:sp modelId="{09D13A9C-D511-4472-AA4C-5EBE5F7037BE}">
      <dsp:nvSpPr>
        <dsp:cNvPr id="0" name=""/>
        <dsp:cNvSpPr/>
      </dsp:nvSpPr>
      <dsp:spPr>
        <a:xfrm>
          <a:off x="7098437" y="706966"/>
          <a:ext cx="2903906" cy="18439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0DCFE2-2D52-4725-8602-6A86C1A12D72}">
      <dsp:nvSpPr>
        <dsp:cNvPr id="0" name=""/>
        <dsp:cNvSpPr/>
      </dsp:nvSpPr>
      <dsp:spPr>
        <a:xfrm>
          <a:off x="7421093" y="1013489"/>
          <a:ext cx="2903906" cy="18439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limit 5;</a:t>
          </a:r>
        </a:p>
      </dsp:txBody>
      <dsp:txXfrm>
        <a:off x="7475101" y="1067497"/>
        <a:ext cx="2795890" cy="17359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BD500-D583-4BA0-BB0E-0CA7C76A6779}">
      <dsp:nvSpPr>
        <dsp:cNvPr id="0" name=""/>
        <dsp:cNvSpPr/>
      </dsp:nvSpPr>
      <dsp:spPr>
        <a:xfrm>
          <a:off x="3529" y="1145467"/>
          <a:ext cx="1719656" cy="10919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46390-55D0-4673-B78A-068004B5BF25}">
      <dsp:nvSpPr>
        <dsp:cNvPr id="0" name=""/>
        <dsp:cNvSpPr/>
      </dsp:nvSpPr>
      <dsp:spPr>
        <a:xfrm>
          <a:off x="194602" y="1326986"/>
          <a:ext cx="1719656" cy="10919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t>select * from users </a:t>
          </a:r>
          <a:endParaRPr lang="en-US" sz="1800" kern="1200"/>
        </a:p>
      </dsp:txBody>
      <dsp:txXfrm>
        <a:off x="226585" y="1358969"/>
        <a:ext cx="1655690" cy="1028016"/>
      </dsp:txXfrm>
    </dsp:sp>
    <dsp:sp modelId="{9177E084-3DE3-4745-AD30-42FC10311121}">
      <dsp:nvSpPr>
        <dsp:cNvPr id="0" name=""/>
        <dsp:cNvSpPr/>
      </dsp:nvSpPr>
      <dsp:spPr>
        <a:xfrm>
          <a:off x="2105332" y="1145467"/>
          <a:ext cx="1719656" cy="10919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B390B5-88FA-4A47-81B8-172F6CD18EAA}">
      <dsp:nvSpPr>
        <dsp:cNvPr id="0" name=""/>
        <dsp:cNvSpPr/>
      </dsp:nvSpPr>
      <dsp:spPr>
        <a:xfrm>
          <a:off x="2296405" y="1326986"/>
          <a:ext cx="1719656" cy="10919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t>left join photos </a:t>
          </a:r>
        </a:p>
      </dsp:txBody>
      <dsp:txXfrm>
        <a:off x="2328388" y="1358969"/>
        <a:ext cx="1655690" cy="1028016"/>
      </dsp:txXfrm>
    </dsp:sp>
    <dsp:sp modelId="{7441A0DA-D118-47FE-B97D-39CDC44A915D}">
      <dsp:nvSpPr>
        <dsp:cNvPr id="0" name=""/>
        <dsp:cNvSpPr/>
      </dsp:nvSpPr>
      <dsp:spPr>
        <a:xfrm>
          <a:off x="4207135" y="1145467"/>
          <a:ext cx="1719656" cy="10919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391396-0412-44EE-A944-9E75AEABEEF7}">
      <dsp:nvSpPr>
        <dsp:cNvPr id="0" name=""/>
        <dsp:cNvSpPr/>
      </dsp:nvSpPr>
      <dsp:spPr>
        <a:xfrm>
          <a:off x="4398208" y="1326986"/>
          <a:ext cx="1719656" cy="10919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t>on </a:t>
          </a:r>
        </a:p>
      </dsp:txBody>
      <dsp:txXfrm>
        <a:off x="4430191" y="1358969"/>
        <a:ext cx="1655690" cy="1028016"/>
      </dsp:txXfrm>
    </dsp:sp>
    <dsp:sp modelId="{3628CF16-5757-4B1A-9873-46262AAB79B0}">
      <dsp:nvSpPr>
        <dsp:cNvPr id="0" name=""/>
        <dsp:cNvSpPr/>
      </dsp:nvSpPr>
      <dsp:spPr>
        <a:xfrm>
          <a:off x="6308937" y="1145467"/>
          <a:ext cx="1719656" cy="10919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B86B3A-BABF-460C-9578-0487AADCF128}">
      <dsp:nvSpPr>
        <dsp:cNvPr id="0" name=""/>
        <dsp:cNvSpPr/>
      </dsp:nvSpPr>
      <dsp:spPr>
        <a:xfrm>
          <a:off x="6500010" y="1326986"/>
          <a:ext cx="1719656" cy="10919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t>users.id = photos.user_id </a:t>
          </a:r>
        </a:p>
      </dsp:txBody>
      <dsp:txXfrm>
        <a:off x="6531993" y="1358969"/>
        <a:ext cx="1655690" cy="1028016"/>
      </dsp:txXfrm>
    </dsp:sp>
    <dsp:sp modelId="{E31FCCCF-5200-45EC-82FF-CE135E91999E}">
      <dsp:nvSpPr>
        <dsp:cNvPr id="0" name=""/>
        <dsp:cNvSpPr/>
      </dsp:nvSpPr>
      <dsp:spPr>
        <a:xfrm>
          <a:off x="8410740" y="1145467"/>
          <a:ext cx="1719656" cy="10919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54104-A90A-4326-A789-5738FC2D1F9F}">
      <dsp:nvSpPr>
        <dsp:cNvPr id="0" name=""/>
        <dsp:cNvSpPr/>
      </dsp:nvSpPr>
      <dsp:spPr>
        <a:xfrm>
          <a:off x="8601813" y="1326986"/>
          <a:ext cx="1719656" cy="10919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where photos.id is null</a:t>
          </a:r>
          <a:endParaRPr lang="en-IN" sz="1800" kern="1200"/>
        </a:p>
      </dsp:txBody>
      <dsp:txXfrm>
        <a:off x="8633796" y="1358969"/>
        <a:ext cx="1655690" cy="10280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669AD-514F-4D5C-A9C5-1A221A7EA768}">
      <dsp:nvSpPr>
        <dsp:cNvPr id="0" name=""/>
        <dsp:cNvSpPr/>
      </dsp:nvSpPr>
      <dsp:spPr>
        <a:xfrm>
          <a:off x="3706739" y="659000"/>
          <a:ext cx="508734" cy="91440"/>
        </a:xfrm>
        <a:custGeom>
          <a:avLst/>
          <a:gdLst/>
          <a:ahLst/>
          <a:cxnLst/>
          <a:rect l="0" t="0" r="0" b="0"/>
          <a:pathLst>
            <a:path>
              <a:moveTo>
                <a:pt x="0" y="45720"/>
              </a:moveTo>
              <a:lnTo>
                <a:pt x="50873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947622" y="702023"/>
        <a:ext cx="26966" cy="5393"/>
      </dsp:txXfrm>
    </dsp:sp>
    <dsp:sp modelId="{2FFFE45D-A1AC-4998-BD24-E7BB920874BA}">
      <dsp:nvSpPr>
        <dsp:cNvPr id="0" name=""/>
        <dsp:cNvSpPr/>
      </dsp:nvSpPr>
      <dsp:spPr>
        <a:xfrm>
          <a:off x="1363607" y="1240"/>
          <a:ext cx="2344932" cy="140695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904" tIns="120612" rIns="114904" bIns="120612" numCol="1" spcCol="1270" anchor="ctr" anchorCtr="0">
          <a:noAutofit/>
        </a:bodyPr>
        <a:lstStyle/>
        <a:p>
          <a:pPr marL="0" lvl="0" indent="0" algn="ctr" defTabSz="711200">
            <a:lnSpc>
              <a:spcPct val="90000"/>
            </a:lnSpc>
            <a:spcBef>
              <a:spcPct val="0"/>
            </a:spcBef>
            <a:spcAft>
              <a:spcPct val="35000"/>
            </a:spcAft>
            <a:buNone/>
          </a:pPr>
          <a:r>
            <a:rPr lang="en-US" sz="1600" kern="1200" dirty="0"/>
            <a:t>select distinct </a:t>
          </a:r>
          <a:r>
            <a:rPr lang="en-US" sz="1600" kern="1200" dirty="0" err="1"/>
            <a:t>user_id</a:t>
          </a:r>
          <a:r>
            <a:rPr lang="en-US" sz="1600" kern="1200" dirty="0"/>
            <a:t>, </a:t>
          </a:r>
          <a:r>
            <a:rPr lang="en-US" sz="1600" kern="1200" dirty="0" err="1"/>
            <a:t>users.username</a:t>
          </a:r>
          <a:r>
            <a:rPr lang="en-US" sz="1600" kern="1200" dirty="0"/>
            <a:t>, count(</a:t>
          </a:r>
          <a:r>
            <a:rPr lang="en-US" sz="1600" kern="1200" dirty="0" err="1"/>
            <a:t>user_id</a:t>
          </a:r>
          <a:r>
            <a:rPr lang="en-US" sz="1600" kern="1200" dirty="0"/>
            <a:t>) over(partition by </a:t>
          </a:r>
          <a:r>
            <a:rPr lang="en-US" sz="1600" kern="1200" dirty="0" err="1"/>
            <a:t>user_id</a:t>
          </a:r>
          <a:r>
            <a:rPr lang="en-US" sz="1600" kern="1200" dirty="0"/>
            <a:t>) as </a:t>
          </a:r>
          <a:r>
            <a:rPr lang="en-US" sz="1600" kern="1200" dirty="0" err="1"/>
            <a:t>count_likes</a:t>
          </a:r>
          <a:endParaRPr lang="en-IN" sz="1600" kern="1200" dirty="0"/>
        </a:p>
      </dsp:txBody>
      <dsp:txXfrm>
        <a:off x="1363607" y="1240"/>
        <a:ext cx="2344932" cy="1406959"/>
      </dsp:txXfrm>
    </dsp:sp>
    <dsp:sp modelId="{EAE0FBC7-10DC-4A06-8DF5-BF3BD0066B73}">
      <dsp:nvSpPr>
        <dsp:cNvPr id="0" name=""/>
        <dsp:cNvSpPr/>
      </dsp:nvSpPr>
      <dsp:spPr>
        <a:xfrm>
          <a:off x="6591005" y="659000"/>
          <a:ext cx="508734" cy="91440"/>
        </a:xfrm>
        <a:custGeom>
          <a:avLst/>
          <a:gdLst/>
          <a:ahLst/>
          <a:cxnLst/>
          <a:rect l="0" t="0" r="0" b="0"/>
          <a:pathLst>
            <a:path>
              <a:moveTo>
                <a:pt x="0" y="45720"/>
              </a:moveTo>
              <a:lnTo>
                <a:pt x="50873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831889" y="702023"/>
        <a:ext cx="26966" cy="5393"/>
      </dsp:txXfrm>
    </dsp:sp>
    <dsp:sp modelId="{7053B010-F4E6-48BD-8CFA-7E3B0EB1737A}">
      <dsp:nvSpPr>
        <dsp:cNvPr id="0" name=""/>
        <dsp:cNvSpPr/>
      </dsp:nvSpPr>
      <dsp:spPr>
        <a:xfrm>
          <a:off x="4247873" y="1240"/>
          <a:ext cx="2344932" cy="140695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904" tIns="120612" rIns="114904" bIns="120612" numCol="1" spcCol="1270" anchor="ctr" anchorCtr="0">
          <a:noAutofit/>
        </a:bodyPr>
        <a:lstStyle/>
        <a:p>
          <a:pPr marL="0" lvl="0" indent="0" algn="ctr" defTabSz="711200">
            <a:lnSpc>
              <a:spcPct val="90000"/>
            </a:lnSpc>
            <a:spcBef>
              <a:spcPct val="0"/>
            </a:spcBef>
            <a:spcAft>
              <a:spcPct val="35000"/>
            </a:spcAft>
            <a:buNone/>
          </a:pPr>
          <a:r>
            <a:rPr lang="en-US" sz="1600" kern="1200" dirty="0"/>
            <a:t>from</a:t>
          </a:r>
          <a:endParaRPr lang="en-IN" sz="1600" kern="1200" dirty="0"/>
        </a:p>
      </dsp:txBody>
      <dsp:txXfrm>
        <a:off x="4247873" y="1240"/>
        <a:ext cx="2344932" cy="1406959"/>
      </dsp:txXfrm>
    </dsp:sp>
    <dsp:sp modelId="{B60FE5AD-55F8-4B05-819A-DA4AC770E849}">
      <dsp:nvSpPr>
        <dsp:cNvPr id="0" name=""/>
        <dsp:cNvSpPr/>
      </dsp:nvSpPr>
      <dsp:spPr>
        <a:xfrm>
          <a:off x="2536073" y="1406399"/>
          <a:ext cx="5768532" cy="508734"/>
        </a:xfrm>
        <a:custGeom>
          <a:avLst/>
          <a:gdLst/>
          <a:ahLst/>
          <a:cxnLst/>
          <a:rect l="0" t="0" r="0" b="0"/>
          <a:pathLst>
            <a:path>
              <a:moveTo>
                <a:pt x="5768532" y="0"/>
              </a:moveTo>
              <a:lnTo>
                <a:pt x="5768532" y="271467"/>
              </a:lnTo>
              <a:lnTo>
                <a:pt x="0" y="271467"/>
              </a:lnTo>
              <a:lnTo>
                <a:pt x="0" y="508734"/>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275497" y="1658070"/>
        <a:ext cx="289684" cy="5393"/>
      </dsp:txXfrm>
    </dsp:sp>
    <dsp:sp modelId="{0683417F-5E6B-4C5B-BDAF-44CC294529E9}">
      <dsp:nvSpPr>
        <dsp:cNvPr id="0" name=""/>
        <dsp:cNvSpPr/>
      </dsp:nvSpPr>
      <dsp:spPr>
        <a:xfrm>
          <a:off x="7132139" y="1240"/>
          <a:ext cx="2344932" cy="140695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904" tIns="120612" rIns="114904" bIns="120612" numCol="1" spcCol="1270" anchor="ctr" anchorCtr="0">
          <a:noAutofit/>
        </a:bodyPr>
        <a:lstStyle/>
        <a:p>
          <a:pPr marL="0" lvl="0" indent="0" algn="ctr" defTabSz="711200">
            <a:lnSpc>
              <a:spcPct val="90000"/>
            </a:lnSpc>
            <a:spcBef>
              <a:spcPct val="0"/>
            </a:spcBef>
            <a:spcAft>
              <a:spcPct val="35000"/>
            </a:spcAft>
            <a:buNone/>
          </a:pPr>
          <a:r>
            <a:rPr lang="en-US" sz="1600" kern="1200"/>
            <a:t>likes</a:t>
          </a:r>
          <a:endParaRPr lang="en-IN" sz="1600" kern="1200" dirty="0"/>
        </a:p>
      </dsp:txBody>
      <dsp:txXfrm>
        <a:off x="7132139" y="1240"/>
        <a:ext cx="2344932" cy="1406959"/>
      </dsp:txXfrm>
    </dsp:sp>
    <dsp:sp modelId="{E737CDEC-D631-4CF0-B7CE-88F06B81F92B}">
      <dsp:nvSpPr>
        <dsp:cNvPr id="0" name=""/>
        <dsp:cNvSpPr/>
      </dsp:nvSpPr>
      <dsp:spPr>
        <a:xfrm>
          <a:off x="3706739" y="2605293"/>
          <a:ext cx="508734" cy="91440"/>
        </a:xfrm>
        <a:custGeom>
          <a:avLst/>
          <a:gdLst/>
          <a:ahLst/>
          <a:cxnLst/>
          <a:rect l="0" t="0" r="0" b="0"/>
          <a:pathLst>
            <a:path>
              <a:moveTo>
                <a:pt x="0" y="45720"/>
              </a:moveTo>
              <a:lnTo>
                <a:pt x="50873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947622" y="2648317"/>
        <a:ext cx="26966" cy="5393"/>
      </dsp:txXfrm>
    </dsp:sp>
    <dsp:sp modelId="{1996D258-5CE5-410E-AD1B-2B05CE4DDC26}">
      <dsp:nvSpPr>
        <dsp:cNvPr id="0" name=""/>
        <dsp:cNvSpPr/>
      </dsp:nvSpPr>
      <dsp:spPr>
        <a:xfrm>
          <a:off x="1363607" y="1947534"/>
          <a:ext cx="2344932" cy="140695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904" tIns="120612" rIns="114904" bIns="120612" numCol="1" spcCol="1270" anchor="ctr" anchorCtr="0">
          <a:noAutofit/>
        </a:bodyPr>
        <a:lstStyle/>
        <a:p>
          <a:pPr marL="0" lvl="0" indent="0" algn="ctr" defTabSz="711200">
            <a:lnSpc>
              <a:spcPct val="90000"/>
            </a:lnSpc>
            <a:spcBef>
              <a:spcPct val="0"/>
            </a:spcBef>
            <a:spcAft>
              <a:spcPct val="35000"/>
            </a:spcAft>
            <a:buNone/>
          </a:pPr>
          <a:r>
            <a:rPr lang="en-US" sz="1600" kern="1200" dirty="0"/>
            <a:t>inner join users</a:t>
          </a:r>
          <a:endParaRPr lang="en-IN" sz="1600" kern="1200" dirty="0"/>
        </a:p>
      </dsp:txBody>
      <dsp:txXfrm>
        <a:off x="1363607" y="1947534"/>
        <a:ext cx="2344932" cy="1406959"/>
      </dsp:txXfrm>
    </dsp:sp>
    <dsp:sp modelId="{37F2AE14-AFBA-4C6C-AFF9-1F1C5C49F068}">
      <dsp:nvSpPr>
        <dsp:cNvPr id="0" name=""/>
        <dsp:cNvSpPr/>
      </dsp:nvSpPr>
      <dsp:spPr>
        <a:xfrm>
          <a:off x="6591005" y="2605293"/>
          <a:ext cx="508734" cy="91440"/>
        </a:xfrm>
        <a:custGeom>
          <a:avLst/>
          <a:gdLst/>
          <a:ahLst/>
          <a:cxnLst/>
          <a:rect l="0" t="0" r="0" b="0"/>
          <a:pathLst>
            <a:path>
              <a:moveTo>
                <a:pt x="0" y="45720"/>
              </a:moveTo>
              <a:lnTo>
                <a:pt x="508734"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831889" y="2648317"/>
        <a:ext cx="26966" cy="5393"/>
      </dsp:txXfrm>
    </dsp:sp>
    <dsp:sp modelId="{DE24A94D-12B7-4D44-83D9-DAA5EC9A26EB}">
      <dsp:nvSpPr>
        <dsp:cNvPr id="0" name=""/>
        <dsp:cNvSpPr/>
      </dsp:nvSpPr>
      <dsp:spPr>
        <a:xfrm>
          <a:off x="4247873" y="1947534"/>
          <a:ext cx="2344932" cy="140695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904" tIns="120612" rIns="114904" bIns="120612" numCol="1" spcCol="1270" anchor="ctr" anchorCtr="0">
          <a:noAutofit/>
        </a:bodyPr>
        <a:lstStyle/>
        <a:p>
          <a:pPr marL="0" lvl="0" indent="0" algn="ctr" defTabSz="711200">
            <a:lnSpc>
              <a:spcPct val="90000"/>
            </a:lnSpc>
            <a:spcBef>
              <a:spcPct val="0"/>
            </a:spcBef>
            <a:spcAft>
              <a:spcPct val="35000"/>
            </a:spcAft>
            <a:buNone/>
          </a:pPr>
          <a:r>
            <a:rPr lang="en-US" sz="1600" kern="1200" dirty="0"/>
            <a:t>on</a:t>
          </a:r>
          <a:endParaRPr lang="en-IN" sz="1600" kern="1200" dirty="0"/>
        </a:p>
      </dsp:txBody>
      <dsp:txXfrm>
        <a:off x="4247873" y="1947534"/>
        <a:ext cx="2344932" cy="1406959"/>
      </dsp:txXfrm>
    </dsp:sp>
    <dsp:sp modelId="{BB9BA7E4-10E3-4D60-A762-FC16899CEE22}">
      <dsp:nvSpPr>
        <dsp:cNvPr id="0" name=""/>
        <dsp:cNvSpPr/>
      </dsp:nvSpPr>
      <dsp:spPr>
        <a:xfrm>
          <a:off x="7132139" y="1947534"/>
          <a:ext cx="2344932" cy="140695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904" tIns="120612" rIns="114904" bIns="120612" numCol="1" spcCol="1270" anchor="ctr" anchorCtr="0">
          <a:noAutofit/>
        </a:bodyPr>
        <a:lstStyle/>
        <a:p>
          <a:pPr marL="0" lvl="0" indent="0" algn="ctr" defTabSz="711200">
            <a:lnSpc>
              <a:spcPct val="90000"/>
            </a:lnSpc>
            <a:spcBef>
              <a:spcPct val="0"/>
            </a:spcBef>
            <a:spcAft>
              <a:spcPct val="35000"/>
            </a:spcAft>
            <a:buNone/>
          </a:pPr>
          <a:r>
            <a:rPr lang="en-US" sz="1600" kern="1200"/>
            <a:t>users</a:t>
          </a:r>
          <a:r>
            <a:rPr lang="en-US" sz="1600" kern="1200" dirty="0"/>
            <a:t>.id = </a:t>
          </a:r>
          <a:r>
            <a:rPr lang="en-US" sz="1600" kern="1200" dirty="0" err="1"/>
            <a:t>likes.user_id</a:t>
          </a:r>
          <a:r>
            <a:rPr lang="en-US" sz="1600" kern="1200" dirty="0"/>
            <a:t> order by </a:t>
          </a:r>
          <a:r>
            <a:rPr lang="en-US" sz="1600" kern="1200" dirty="0" err="1"/>
            <a:t>count_likes</a:t>
          </a:r>
          <a:r>
            <a:rPr lang="en-US" sz="1600" kern="1200" dirty="0"/>
            <a:t> desc;</a:t>
          </a:r>
          <a:endParaRPr lang="en-IN" sz="1600" kern="1200" dirty="0"/>
        </a:p>
      </dsp:txBody>
      <dsp:txXfrm>
        <a:off x="7132139" y="1947534"/>
        <a:ext cx="2344932" cy="14069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C506E-8846-457E-80F8-B559345354C5}">
      <dsp:nvSpPr>
        <dsp:cNvPr id="0" name=""/>
        <dsp:cNvSpPr/>
      </dsp:nvSpPr>
      <dsp:spPr>
        <a:xfrm>
          <a:off x="2508558" y="12866"/>
          <a:ext cx="1990125" cy="19901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1E042E-B740-4BAC-8E22-5CCBB46B66AF}">
      <dsp:nvSpPr>
        <dsp:cNvPr id="0" name=""/>
        <dsp:cNvSpPr/>
      </dsp:nvSpPr>
      <dsp:spPr>
        <a:xfrm>
          <a:off x="2932683" y="436991"/>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E76789-8A29-4443-AB34-6B1A868A959A}">
      <dsp:nvSpPr>
        <dsp:cNvPr id="0" name=""/>
        <dsp:cNvSpPr/>
      </dsp:nvSpPr>
      <dsp:spPr>
        <a:xfrm>
          <a:off x="1872370" y="2622867"/>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A partner brand wants to know the most popular hashtags to use in their posts to reach the most people.</a:t>
          </a:r>
        </a:p>
      </dsp:txBody>
      <dsp:txXfrm>
        <a:off x="1872370" y="2622867"/>
        <a:ext cx="3262500" cy="720000"/>
      </dsp:txXfrm>
    </dsp:sp>
    <dsp:sp modelId="{137E775C-1480-4911-B9FD-912FA6FBABB2}">
      <dsp:nvSpPr>
        <dsp:cNvPr id="0" name=""/>
        <dsp:cNvSpPr/>
      </dsp:nvSpPr>
      <dsp:spPr>
        <a:xfrm>
          <a:off x="6341995" y="12866"/>
          <a:ext cx="1990125" cy="19901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F2BF0-77C1-4356-85B3-664ACD5D47D6}">
      <dsp:nvSpPr>
        <dsp:cNvPr id="0" name=""/>
        <dsp:cNvSpPr/>
      </dsp:nvSpPr>
      <dsp:spPr>
        <a:xfrm>
          <a:off x="6766120" y="436991"/>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762B85-734A-4000-A005-B2A2E4FD7BDE}">
      <dsp:nvSpPr>
        <dsp:cNvPr id="0" name=""/>
        <dsp:cNvSpPr/>
      </dsp:nvSpPr>
      <dsp:spPr>
        <a:xfrm>
          <a:off x="5705808" y="2622867"/>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Identify and suggest the top five most commonly used hashtags on the platform.</a:t>
          </a:r>
        </a:p>
      </dsp:txBody>
      <dsp:txXfrm>
        <a:off x="5705808" y="2622867"/>
        <a:ext cx="32625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DE108-8E16-4B35-BF22-44968978A3CC}">
      <dsp:nvSpPr>
        <dsp:cNvPr id="0" name=""/>
        <dsp:cNvSpPr/>
      </dsp:nvSpPr>
      <dsp:spPr>
        <a:xfrm>
          <a:off x="1988725" y="1293136"/>
          <a:ext cx="426007" cy="91440"/>
        </a:xfrm>
        <a:custGeom>
          <a:avLst/>
          <a:gdLst/>
          <a:ahLst/>
          <a:cxnLst/>
          <a:rect l="0" t="0" r="0" b="0"/>
          <a:pathLst>
            <a:path>
              <a:moveTo>
                <a:pt x="0" y="45720"/>
              </a:moveTo>
              <a:lnTo>
                <a:pt x="426007"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190313" y="1336573"/>
        <a:ext cx="22830" cy="4566"/>
      </dsp:txXfrm>
    </dsp:sp>
    <dsp:sp modelId="{F604EB94-A832-43A5-B804-31CEC772F553}">
      <dsp:nvSpPr>
        <dsp:cNvPr id="0" name=""/>
        <dsp:cNvSpPr/>
      </dsp:nvSpPr>
      <dsp:spPr>
        <a:xfrm>
          <a:off x="5273" y="743281"/>
          <a:ext cx="1985251" cy="119115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279" tIns="102111" rIns="97279" bIns="102111" numCol="1" spcCol="1270" anchor="ctr" anchorCtr="0">
          <a:noAutofit/>
        </a:bodyPr>
        <a:lstStyle/>
        <a:p>
          <a:pPr marL="0" lvl="0" indent="0" algn="ctr" defTabSz="755650">
            <a:lnSpc>
              <a:spcPct val="90000"/>
            </a:lnSpc>
            <a:spcBef>
              <a:spcPct val="0"/>
            </a:spcBef>
            <a:spcAft>
              <a:spcPct val="35000"/>
            </a:spcAft>
            <a:buNone/>
          </a:pPr>
          <a:r>
            <a:rPr lang="en-US" sz="1700" kern="1200" dirty="0"/>
            <a:t>select tags.id, </a:t>
          </a:r>
          <a:r>
            <a:rPr lang="en-US" sz="1700" kern="1200" dirty="0" err="1"/>
            <a:t>tags.tag_name</a:t>
          </a:r>
          <a:r>
            <a:rPr lang="en-US" sz="1700" kern="1200" dirty="0"/>
            <a:t>, count(</a:t>
          </a:r>
          <a:r>
            <a:rPr lang="en-US" sz="1700" kern="1200" dirty="0" err="1"/>
            <a:t>tag_name</a:t>
          </a:r>
          <a:r>
            <a:rPr lang="en-US" sz="1700" kern="1200" dirty="0"/>
            <a:t>)</a:t>
          </a:r>
          <a:endParaRPr lang="en-IN" sz="1700" kern="1200" dirty="0"/>
        </a:p>
      </dsp:txBody>
      <dsp:txXfrm>
        <a:off x="5273" y="743281"/>
        <a:ext cx="1985251" cy="1191150"/>
      </dsp:txXfrm>
    </dsp:sp>
    <dsp:sp modelId="{742D7292-24AF-4733-A705-4958486316BD}">
      <dsp:nvSpPr>
        <dsp:cNvPr id="0" name=""/>
        <dsp:cNvSpPr/>
      </dsp:nvSpPr>
      <dsp:spPr>
        <a:xfrm>
          <a:off x="4430584" y="1293136"/>
          <a:ext cx="426007" cy="91440"/>
        </a:xfrm>
        <a:custGeom>
          <a:avLst/>
          <a:gdLst/>
          <a:ahLst/>
          <a:cxnLst/>
          <a:rect l="0" t="0" r="0" b="0"/>
          <a:pathLst>
            <a:path>
              <a:moveTo>
                <a:pt x="0" y="45720"/>
              </a:moveTo>
              <a:lnTo>
                <a:pt x="426007" y="45720"/>
              </a:lnTo>
            </a:path>
          </a:pathLst>
        </a:custGeom>
        <a:noFill/>
        <a:ln w="6350" cap="flat" cmpd="sng" algn="ctr">
          <a:solidFill>
            <a:schemeClr val="accent5">
              <a:hueOff val="-217309"/>
              <a:satOff val="-32"/>
              <a:lumOff val="-98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32172" y="1336573"/>
        <a:ext cx="22830" cy="4566"/>
      </dsp:txXfrm>
    </dsp:sp>
    <dsp:sp modelId="{042CC248-D97D-4FE2-8AE4-3A285B012986}">
      <dsp:nvSpPr>
        <dsp:cNvPr id="0" name=""/>
        <dsp:cNvSpPr/>
      </dsp:nvSpPr>
      <dsp:spPr>
        <a:xfrm>
          <a:off x="2447132" y="743281"/>
          <a:ext cx="1985251" cy="1191150"/>
        </a:xfrm>
        <a:prstGeom prst="rect">
          <a:avLst/>
        </a:prstGeom>
        <a:solidFill>
          <a:schemeClr val="accent5">
            <a:hueOff val="-190145"/>
            <a:satOff val="-28"/>
            <a:lumOff val="-8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279" tIns="102111" rIns="97279" bIns="102111" numCol="1" spcCol="1270" anchor="ctr" anchorCtr="0">
          <a:noAutofit/>
        </a:bodyPr>
        <a:lstStyle/>
        <a:p>
          <a:pPr marL="0" lvl="0" indent="0" algn="ctr" defTabSz="755650">
            <a:lnSpc>
              <a:spcPct val="90000"/>
            </a:lnSpc>
            <a:spcBef>
              <a:spcPct val="0"/>
            </a:spcBef>
            <a:spcAft>
              <a:spcPct val="35000"/>
            </a:spcAft>
            <a:buNone/>
          </a:pPr>
          <a:r>
            <a:rPr lang="en-US" sz="1700" kern="1200"/>
            <a:t>from tags</a:t>
          </a:r>
          <a:endParaRPr lang="en-IN" sz="1700" kern="1200" dirty="0"/>
        </a:p>
      </dsp:txBody>
      <dsp:txXfrm>
        <a:off x="2447132" y="743281"/>
        <a:ext cx="1985251" cy="1191150"/>
      </dsp:txXfrm>
    </dsp:sp>
    <dsp:sp modelId="{62A8F917-8A52-4BE3-9947-15723B22A1FF}">
      <dsp:nvSpPr>
        <dsp:cNvPr id="0" name=""/>
        <dsp:cNvSpPr/>
      </dsp:nvSpPr>
      <dsp:spPr>
        <a:xfrm>
          <a:off x="997899" y="1932631"/>
          <a:ext cx="4883718" cy="426007"/>
        </a:xfrm>
        <a:custGeom>
          <a:avLst/>
          <a:gdLst/>
          <a:ahLst/>
          <a:cxnLst/>
          <a:rect l="0" t="0" r="0" b="0"/>
          <a:pathLst>
            <a:path>
              <a:moveTo>
                <a:pt x="4883718" y="0"/>
              </a:moveTo>
              <a:lnTo>
                <a:pt x="4883718" y="230103"/>
              </a:lnTo>
              <a:lnTo>
                <a:pt x="0" y="230103"/>
              </a:lnTo>
              <a:lnTo>
                <a:pt x="0" y="426007"/>
              </a:lnTo>
            </a:path>
          </a:pathLst>
        </a:custGeom>
        <a:noFill/>
        <a:ln w="6350" cap="flat" cmpd="sng" algn="ctr">
          <a:solidFill>
            <a:schemeClr val="accent5">
              <a:hueOff val="-434618"/>
              <a:satOff val="-65"/>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17133" y="2143352"/>
        <a:ext cx="245250" cy="4566"/>
      </dsp:txXfrm>
    </dsp:sp>
    <dsp:sp modelId="{219F9607-9869-4636-9499-279105E21EC1}">
      <dsp:nvSpPr>
        <dsp:cNvPr id="0" name=""/>
        <dsp:cNvSpPr/>
      </dsp:nvSpPr>
      <dsp:spPr>
        <a:xfrm>
          <a:off x="4888991" y="743281"/>
          <a:ext cx="1985251" cy="1191150"/>
        </a:xfrm>
        <a:prstGeom prst="rect">
          <a:avLst/>
        </a:prstGeom>
        <a:solidFill>
          <a:schemeClr val="accent5">
            <a:hueOff val="-380290"/>
            <a:satOff val="-56"/>
            <a:lumOff val="-1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279" tIns="102111" rIns="97279" bIns="102111" numCol="1" spcCol="1270" anchor="ctr" anchorCtr="0">
          <a:noAutofit/>
        </a:bodyPr>
        <a:lstStyle/>
        <a:p>
          <a:pPr marL="0" lvl="0" indent="0" algn="ctr" defTabSz="755650">
            <a:lnSpc>
              <a:spcPct val="90000"/>
            </a:lnSpc>
            <a:spcBef>
              <a:spcPct val="0"/>
            </a:spcBef>
            <a:spcAft>
              <a:spcPct val="35000"/>
            </a:spcAft>
            <a:buNone/>
          </a:pPr>
          <a:r>
            <a:rPr lang="en-IN" sz="1700" kern="1200" dirty="0"/>
            <a:t>inner join</a:t>
          </a:r>
        </a:p>
      </dsp:txBody>
      <dsp:txXfrm>
        <a:off x="4888991" y="743281"/>
        <a:ext cx="1985251" cy="1191150"/>
      </dsp:txXfrm>
    </dsp:sp>
    <dsp:sp modelId="{9FD93FE0-BA3D-4D54-92A0-9A896011C9D0}">
      <dsp:nvSpPr>
        <dsp:cNvPr id="0" name=""/>
        <dsp:cNvSpPr/>
      </dsp:nvSpPr>
      <dsp:spPr>
        <a:xfrm>
          <a:off x="1988725" y="2940895"/>
          <a:ext cx="426007" cy="91440"/>
        </a:xfrm>
        <a:custGeom>
          <a:avLst/>
          <a:gdLst/>
          <a:ahLst/>
          <a:cxnLst/>
          <a:rect l="0" t="0" r="0" b="0"/>
          <a:pathLst>
            <a:path>
              <a:moveTo>
                <a:pt x="0" y="45720"/>
              </a:moveTo>
              <a:lnTo>
                <a:pt x="426007" y="45720"/>
              </a:lnTo>
            </a:path>
          </a:pathLst>
        </a:custGeom>
        <a:noFill/>
        <a:ln w="6350" cap="flat" cmpd="sng" algn="ctr">
          <a:solidFill>
            <a:schemeClr val="accent5">
              <a:hueOff val="-651926"/>
              <a:satOff val="-97"/>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190313" y="2984331"/>
        <a:ext cx="22830" cy="4566"/>
      </dsp:txXfrm>
    </dsp:sp>
    <dsp:sp modelId="{1A47173D-3C9E-4A40-B0A1-D9508EE97D44}">
      <dsp:nvSpPr>
        <dsp:cNvPr id="0" name=""/>
        <dsp:cNvSpPr/>
      </dsp:nvSpPr>
      <dsp:spPr>
        <a:xfrm>
          <a:off x="5273" y="2391039"/>
          <a:ext cx="1985251" cy="1191150"/>
        </a:xfrm>
        <a:prstGeom prst="rect">
          <a:avLst/>
        </a:prstGeom>
        <a:solidFill>
          <a:schemeClr val="accent5">
            <a:hueOff val="-570436"/>
            <a:satOff val="-85"/>
            <a:lumOff val="-25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279" tIns="102111" rIns="97279" bIns="102111" numCol="1" spcCol="1270" anchor="ctr" anchorCtr="0">
          <a:noAutofit/>
        </a:bodyPr>
        <a:lstStyle/>
        <a:p>
          <a:pPr marL="0" lvl="0" indent="0" algn="ctr" defTabSz="755650">
            <a:lnSpc>
              <a:spcPct val="90000"/>
            </a:lnSpc>
            <a:spcBef>
              <a:spcPct val="0"/>
            </a:spcBef>
            <a:spcAft>
              <a:spcPct val="35000"/>
            </a:spcAft>
            <a:buNone/>
          </a:pPr>
          <a:r>
            <a:rPr lang="en-IN" sz="1700" kern="1200"/>
            <a:t>photo</a:t>
          </a:r>
          <a:r>
            <a:rPr lang="en-IN" sz="1700" kern="1200" dirty="0" err="1"/>
            <a:t>_tags</a:t>
          </a:r>
          <a:r>
            <a:rPr lang="en-IN" sz="1700" kern="1200" dirty="0"/>
            <a:t> </a:t>
          </a:r>
        </a:p>
      </dsp:txBody>
      <dsp:txXfrm>
        <a:off x="5273" y="2391039"/>
        <a:ext cx="1985251" cy="1191150"/>
      </dsp:txXfrm>
    </dsp:sp>
    <dsp:sp modelId="{E0B4DBEE-94D5-4C61-AE60-B0A81C07B96D}">
      <dsp:nvSpPr>
        <dsp:cNvPr id="0" name=""/>
        <dsp:cNvSpPr/>
      </dsp:nvSpPr>
      <dsp:spPr>
        <a:xfrm>
          <a:off x="4430584" y="2940895"/>
          <a:ext cx="426007" cy="91440"/>
        </a:xfrm>
        <a:custGeom>
          <a:avLst/>
          <a:gdLst/>
          <a:ahLst/>
          <a:cxnLst/>
          <a:rect l="0" t="0" r="0" b="0"/>
          <a:pathLst>
            <a:path>
              <a:moveTo>
                <a:pt x="0" y="45720"/>
              </a:moveTo>
              <a:lnTo>
                <a:pt x="426007" y="45720"/>
              </a:lnTo>
            </a:path>
          </a:pathLst>
        </a:custGeom>
        <a:noFill/>
        <a:ln w="6350" cap="flat" cmpd="sng" algn="ctr">
          <a:solidFill>
            <a:schemeClr val="accent5">
              <a:hueOff val="-869235"/>
              <a:satOff val="-129"/>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32172" y="2984331"/>
        <a:ext cx="22830" cy="4566"/>
      </dsp:txXfrm>
    </dsp:sp>
    <dsp:sp modelId="{8D32CB21-F208-4EE7-A2BC-630328F6CF99}">
      <dsp:nvSpPr>
        <dsp:cNvPr id="0" name=""/>
        <dsp:cNvSpPr/>
      </dsp:nvSpPr>
      <dsp:spPr>
        <a:xfrm>
          <a:off x="2447132" y="2391039"/>
          <a:ext cx="1985251" cy="1191150"/>
        </a:xfrm>
        <a:prstGeom prst="rect">
          <a:avLst/>
        </a:prstGeom>
        <a:solidFill>
          <a:schemeClr val="accent5">
            <a:hueOff val="-760581"/>
            <a:satOff val="-113"/>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279" tIns="102111" rIns="97279" bIns="102111" numCol="1" spcCol="1270" anchor="ctr" anchorCtr="0">
          <a:noAutofit/>
        </a:bodyPr>
        <a:lstStyle/>
        <a:p>
          <a:pPr marL="0" lvl="0" indent="0" algn="ctr" defTabSz="755650">
            <a:lnSpc>
              <a:spcPct val="90000"/>
            </a:lnSpc>
            <a:spcBef>
              <a:spcPct val="0"/>
            </a:spcBef>
            <a:spcAft>
              <a:spcPct val="35000"/>
            </a:spcAft>
            <a:buNone/>
          </a:pPr>
          <a:r>
            <a:rPr lang="en-IN" sz="1700" kern="1200" dirty="0"/>
            <a:t>on</a:t>
          </a:r>
        </a:p>
      </dsp:txBody>
      <dsp:txXfrm>
        <a:off x="2447132" y="2391039"/>
        <a:ext cx="1985251" cy="1191150"/>
      </dsp:txXfrm>
    </dsp:sp>
    <dsp:sp modelId="{D8F2BD05-9888-4FDC-9451-4643E331C0C7}">
      <dsp:nvSpPr>
        <dsp:cNvPr id="0" name=""/>
        <dsp:cNvSpPr/>
      </dsp:nvSpPr>
      <dsp:spPr>
        <a:xfrm>
          <a:off x="997899" y="3580390"/>
          <a:ext cx="4883718" cy="426007"/>
        </a:xfrm>
        <a:custGeom>
          <a:avLst/>
          <a:gdLst/>
          <a:ahLst/>
          <a:cxnLst/>
          <a:rect l="0" t="0" r="0" b="0"/>
          <a:pathLst>
            <a:path>
              <a:moveTo>
                <a:pt x="4883718" y="0"/>
              </a:moveTo>
              <a:lnTo>
                <a:pt x="4883718" y="230103"/>
              </a:lnTo>
              <a:lnTo>
                <a:pt x="0" y="230103"/>
              </a:lnTo>
              <a:lnTo>
                <a:pt x="0" y="426007"/>
              </a:lnTo>
            </a:path>
          </a:pathLst>
        </a:custGeom>
        <a:noFill/>
        <a:ln w="6350" cap="flat" cmpd="sng" algn="ctr">
          <a:solidFill>
            <a:schemeClr val="accent5">
              <a:hueOff val="-1086544"/>
              <a:satOff val="-161"/>
              <a:lumOff val="-49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17133" y="3791111"/>
        <a:ext cx="245250" cy="4566"/>
      </dsp:txXfrm>
    </dsp:sp>
    <dsp:sp modelId="{726DAFC9-EDC0-45EA-AB7B-E5F1DCEFF3B0}">
      <dsp:nvSpPr>
        <dsp:cNvPr id="0" name=""/>
        <dsp:cNvSpPr/>
      </dsp:nvSpPr>
      <dsp:spPr>
        <a:xfrm>
          <a:off x="4888991" y="2391039"/>
          <a:ext cx="1985251" cy="1191150"/>
        </a:xfrm>
        <a:prstGeom prst="rect">
          <a:avLst/>
        </a:prstGeom>
        <a:solidFill>
          <a:schemeClr val="accent5">
            <a:hueOff val="-950726"/>
            <a:satOff val="-141"/>
            <a:lumOff val="-42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279" tIns="102111" rIns="97279" bIns="102111" numCol="1" spcCol="1270" anchor="ctr" anchorCtr="0">
          <a:noAutofit/>
        </a:bodyPr>
        <a:lstStyle/>
        <a:p>
          <a:pPr marL="0" lvl="0" indent="0" algn="ctr" defTabSz="755650">
            <a:lnSpc>
              <a:spcPct val="90000"/>
            </a:lnSpc>
            <a:spcBef>
              <a:spcPct val="0"/>
            </a:spcBef>
            <a:spcAft>
              <a:spcPct val="35000"/>
            </a:spcAft>
            <a:buNone/>
          </a:pPr>
          <a:r>
            <a:rPr lang="en-IN" sz="1700" kern="1200"/>
            <a:t>photo</a:t>
          </a:r>
          <a:r>
            <a:rPr lang="en-IN" sz="1700" kern="1200" dirty="0" err="1"/>
            <a:t>_tags.tag_id</a:t>
          </a:r>
          <a:r>
            <a:rPr lang="en-IN" sz="1700" kern="1200" dirty="0"/>
            <a:t> = tags.id</a:t>
          </a:r>
        </a:p>
      </dsp:txBody>
      <dsp:txXfrm>
        <a:off x="4888991" y="2391039"/>
        <a:ext cx="1985251" cy="1191150"/>
      </dsp:txXfrm>
    </dsp:sp>
    <dsp:sp modelId="{3F6C2CC1-C2A8-4009-8ED1-73EEDD402736}">
      <dsp:nvSpPr>
        <dsp:cNvPr id="0" name=""/>
        <dsp:cNvSpPr/>
      </dsp:nvSpPr>
      <dsp:spPr>
        <a:xfrm>
          <a:off x="1988725" y="4588653"/>
          <a:ext cx="426007" cy="91440"/>
        </a:xfrm>
        <a:custGeom>
          <a:avLst/>
          <a:gdLst/>
          <a:ahLst/>
          <a:cxnLst/>
          <a:rect l="0" t="0" r="0" b="0"/>
          <a:pathLst>
            <a:path>
              <a:moveTo>
                <a:pt x="0" y="45720"/>
              </a:moveTo>
              <a:lnTo>
                <a:pt x="426007" y="45720"/>
              </a:lnTo>
            </a:path>
          </a:pathLst>
        </a:custGeom>
        <a:noFill/>
        <a:ln w="6350" cap="flat" cmpd="sng" algn="ctr">
          <a:solidFill>
            <a:schemeClr val="accent5">
              <a:hueOff val="-1303853"/>
              <a:satOff val="-194"/>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190313" y="4632090"/>
        <a:ext cx="22830" cy="4566"/>
      </dsp:txXfrm>
    </dsp:sp>
    <dsp:sp modelId="{8DC1EF3E-CD02-4676-9914-7B5CEE642A51}">
      <dsp:nvSpPr>
        <dsp:cNvPr id="0" name=""/>
        <dsp:cNvSpPr/>
      </dsp:nvSpPr>
      <dsp:spPr>
        <a:xfrm>
          <a:off x="5273" y="4038798"/>
          <a:ext cx="1985251" cy="1191150"/>
        </a:xfrm>
        <a:prstGeom prst="rect">
          <a:avLst/>
        </a:prstGeom>
        <a:solidFill>
          <a:schemeClr val="accent5">
            <a:hueOff val="-1140871"/>
            <a:satOff val="-169"/>
            <a:lumOff val="-5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279" tIns="102111" rIns="97279" bIns="102111" numCol="1" spcCol="1270" anchor="ctr" anchorCtr="0">
          <a:noAutofit/>
        </a:bodyPr>
        <a:lstStyle/>
        <a:p>
          <a:pPr marL="0" lvl="0" indent="0" algn="ctr" defTabSz="755650">
            <a:lnSpc>
              <a:spcPct val="90000"/>
            </a:lnSpc>
            <a:spcBef>
              <a:spcPct val="0"/>
            </a:spcBef>
            <a:spcAft>
              <a:spcPct val="35000"/>
            </a:spcAft>
            <a:buNone/>
          </a:pPr>
          <a:r>
            <a:rPr lang="en-US" sz="1700" kern="1200"/>
            <a:t>group by tags.id, tags.tag_name</a:t>
          </a:r>
          <a:endParaRPr lang="en-IN" sz="1700" kern="1200"/>
        </a:p>
      </dsp:txBody>
      <dsp:txXfrm>
        <a:off x="5273" y="4038798"/>
        <a:ext cx="1985251" cy="1191150"/>
      </dsp:txXfrm>
    </dsp:sp>
    <dsp:sp modelId="{D53423C5-263A-409E-826C-ECB158AA4528}">
      <dsp:nvSpPr>
        <dsp:cNvPr id="0" name=""/>
        <dsp:cNvSpPr/>
      </dsp:nvSpPr>
      <dsp:spPr>
        <a:xfrm>
          <a:off x="4430584" y="4588653"/>
          <a:ext cx="426007" cy="91440"/>
        </a:xfrm>
        <a:custGeom>
          <a:avLst/>
          <a:gdLst/>
          <a:ahLst/>
          <a:cxnLst/>
          <a:rect l="0" t="0" r="0" b="0"/>
          <a:pathLst>
            <a:path>
              <a:moveTo>
                <a:pt x="0" y="45720"/>
              </a:moveTo>
              <a:lnTo>
                <a:pt x="426007" y="45720"/>
              </a:lnTo>
            </a:path>
          </a:pathLst>
        </a:custGeom>
        <a:noFill/>
        <a:ln w="6350" cap="flat" cmpd="sng" algn="ctr">
          <a:solidFill>
            <a:schemeClr val="accent5">
              <a:hueOff val="-1521161"/>
              <a:satOff val="-226"/>
              <a:lumOff val="-68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32172" y="4632090"/>
        <a:ext cx="22830" cy="4566"/>
      </dsp:txXfrm>
    </dsp:sp>
    <dsp:sp modelId="{29E3719B-EB14-4D9D-86FE-77570D82CE77}">
      <dsp:nvSpPr>
        <dsp:cNvPr id="0" name=""/>
        <dsp:cNvSpPr/>
      </dsp:nvSpPr>
      <dsp:spPr>
        <a:xfrm>
          <a:off x="2447132" y="4038798"/>
          <a:ext cx="1985251" cy="1191150"/>
        </a:xfrm>
        <a:prstGeom prst="rect">
          <a:avLst/>
        </a:prstGeom>
        <a:solidFill>
          <a:schemeClr val="accent5">
            <a:hueOff val="-1331016"/>
            <a:satOff val="-198"/>
            <a:lumOff val="-60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279" tIns="102111" rIns="97279" bIns="102111" numCol="1" spcCol="1270" anchor="ctr" anchorCtr="0">
          <a:noAutofit/>
        </a:bodyPr>
        <a:lstStyle/>
        <a:p>
          <a:pPr marL="0" lvl="0" indent="0" algn="ctr" defTabSz="755650">
            <a:lnSpc>
              <a:spcPct val="90000"/>
            </a:lnSpc>
            <a:spcBef>
              <a:spcPct val="0"/>
            </a:spcBef>
            <a:spcAft>
              <a:spcPct val="35000"/>
            </a:spcAft>
            <a:buNone/>
          </a:pPr>
          <a:r>
            <a:rPr lang="en-US" sz="1700" kern="1200"/>
            <a:t>order by count(tag_name) desc </a:t>
          </a:r>
          <a:endParaRPr lang="en-IN" sz="1700" kern="1200"/>
        </a:p>
      </dsp:txBody>
      <dsp:txXfrm>
        <a:off x="2447132" y="4038798"/>
        <a:ext cx="1985251" cy="1191150"/>
      </dsp:txXfrm>
    </dsp:sp>
    <dsp:sp modelId="{F3EA8913-4177-40DC-9309-52590DE10371}">
      <dsp:nvSpPr>
        <dsp:cNvPr id="0" name=""/>
        <dsp:cNvSpPr/>
      </dsp:nvSpPr>
      <dsp:spPr>
        <a:xfrm>
          <a:off x="4888991" y="4038798"/>
          <a:ext cx="1985251" cy="1191150"/>
        </a:xfrm>
        <a:prstGeom prst="rect">
          <a:avLst/>
        </a:prstGeom>
        <a:solidFill>
          <a:schemeClr val="accent5">
            <a:hueOff val="-1521161"/>
            <a:satOff val="-226"/>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279" tIns="102111" rIns="97279" bIns="102111" numCol="1" spcCol="1270" anchor="ctr" anchorCtr="0">
          <a:noAutofit/>
        </a:bodyPr>
        <a:lstStyle/>
        <a:p>
          <a:pPr marL="0" lvl="0" indent="0" algn="ctr" defTabSz="755650">
            <a:lnSpc>
              <a:spcPct val="90000"/>
            </a:lnSpc>
            <a:spcBef>
              <a:spcPct val="0"/>
            </a:spcBef>
            <a:spcAft>
              <a:spcPct val="35000"/>
            </a:spcAft>
            <a:buNone/>
          </a:pPr>
          <a:r>
            <a:rPr lang="en-IN" sz="1700" kern="1200"/>
            <a:t>limit 5;</a:t>
          </a:r>
        </a:p>
      </dsp:txBody>
      <dsp:txXfrm>
        <a:off x="4888991" y="4038798"/>
        <a:ext cx="1985251" cy="11911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70C67-BC91-4076-B997-19B798D7741A}">
      <dsp:nvSpPr>
        <dsp:cNvPr id="0" name=""/>
        <dsp:cNvSpPr/>
      </dsp:nvSpPr>
      <dsp:spPr>
        <a:xfrm>
          <a:off x="0" y="2479"/>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B20C9-EBD2-4DDD-91D3-9316F51149B9}">
      <dsp:nvSpPr>
        <dsp:cNvPr id="0" name=""/>
        <dsp:cNvSpPr/>
      </dsp:nvSpPr>
      <dsp:spPr>
        <a:xfrm>
          <a:off x="380084" y="285186"/>
          <a:ext cx="691063" cy="691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B6580-ADC8-4E66-B411-183A4CA958BE}">
      <dsp:nvSpPr>
        <dsp:cNvPr id="0" name=""/>
        <dsp:cNvSpPr/>
      </dsp:nvSpPr>
      <dsp:spPr>
        <a:xfrm>
          <a:off x="1451232" y="2479"/>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933450">
            <a:lnSpc>
              <a:spcPct val="100000"/>
            </a:lnSpc>
            <a:spcBef>
              <a:spcPct val="0"/>
            </a:spcBef>
            <a:spcAft>
              <a:spcPct val="35000"/>
            </a:spcAft>
            <a:buNone/>
          </a:pPr>
          <a:r>
            <a:rPr lang="en-US" sz="2100" kern="1200" dirty="0"/>
            <a:t>select  DAYOFWEEK(</a:t>
          </a:r>
          <a:r>
            <a:rPr lang="en-US" sz="2100" kern="1200" dirty="0" err="1"/>
            <a:t>created_at</a:t>
          </a:r>
          <a:r>
            <a:rPr lang="en-US" sz="2100" kern="1200" dirty="0"/>
            <a:t>), DAYNAME(</a:t>
          </a:r>
          <a:r>
            <a:rPr lang="en-US" sz="2100" kern="1200" dirty="0" err="1"/>
            <a:t>created_at</a:t>
          </a:r>
          <a:r>
            <a:rPr lang="en-US" sz="2100" kern="1200" dirty="0"/>
            <a:t>), COUNT(DAYNAME(</a:t>
          </a:r>
          <a:r>
            <a:rPr lang="en-US" sz="2100" kern="1200" dirty="0" err="1"/>
            <a:t>created_at</a:t>
          </a:r>
          <a:r>
            <a:rPr lang="en-US" sz="2100" kern="1200" dirty="0"/>
            <a:t>))</a:t>
          </a:r>
        </a:p>
      </dsp:txBody>
      <dsp:txXfrm>
        <a:off x="1451232" y="2479"/>
        <a:ext cx="5428284" cy="1256478"/>
      </dsp:txXfrm>
    </dsp:sp>
    <dsp:sp modelId="{68273D04-6A16-4CF3-AB7F-A854B6CCB118}">
      <dsp:nvSpPr>
        <dsp:cNvPr id="0" name=""/>
        <dsp:cNvSpPr/>
      </dsp:nvSpPr>
      <dsp:spPr>
        <a:xfrm>
          <a:off x="0" y="1573076"/>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D74773-D588-421F-A23D-9DF6E4C97F2A}">
      <dsp:nvSpPr>
        <dsp:cNvPr id="0" name=""/>
        <dsp:cNvSpPr/>
      </dsp:nvSpPr>
      <dsp:spPr>
        <a:xfrm>
          <a:off x="380084" y="1855784"/>
          <a:ext cx="691063" cy="691063"/>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50C7B9-ACAA-41B6-9E32-C4F3BD468746}">
      <dsp:nvSpPr>
        <dsp:cNvPr id="0" name=""/>
        <dsp:cNvSpPr/>
      </dsp:nvSpPr>
      <dsp:spPr>
        <a:xfrm>
          <a:off x="1451232" y="1573076"/>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933450">
            <a:lnSpc>
              <a:spcPct val="100000"/>
            </a:lnSpc>
            <a:spcBef>
              <a:spcPct val="0"/>
            </a:spcBef>
            <a:spcAft>
              <a:spcPct val="35000"/>
            </a:spcAft>
            <a:buNone/>
          </a:pPr>
          <a:r>
            <a:rPr lang="en-US" sz="2100" kern="1200"/>
            <a:t>from users</a:t>
          </a:r>
        </a:p>
      </dsp:txBody>
      <dsp:txXfrm>
        <a:off x="1451232" y="1573076"/>
        <a:ext cx="5428284" cy="1256478"/>
      </dsp:txXfrm>
    </dsp:sp>
    <dsp:sp modelId="{9C91FFBA-4544-4962-8553-F09424872A82}">
      <dsp:nvSpPr>
        <dsp:cNvPr id="0" name=""/>
        <dsp:cNvSpPr/>
      </dsp:nvSpPr>
      <dsp:spPr>
        <a:xfrm>
          <a:off x="0" y="3143674"/>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7BD483-9370-45D4-BEFD-F9F6C88BEE91}">
      <dsp:nvSpPr>
        <dsp:cNvPr id="0" name=""/>
        <dsp:cNvSpPr/>
      </dsp:nvSpPr>
      <dsp:spPr>
        <a:xfrm>
          <a:off x="380084" y="3426382"/>
          <a:ext cx="691063" cy="691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A825E-C2A8-430D-8A87-1A4F0AAEADBD}">
      <dsp:nvSpPr>
        <dsp:cNvPr id="0" name=""/>
        <dsp:cNvSpPr/>
      </dsp:nvSpPr>
      <dsp:spPr>
        <a:xfrm>
          <a:off x="1451232" y="3143674"/>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933450">
            <a:lnSpc>
              <a:spcPct val="100000"/>
            </a:lnSpc>
            <a:spcBef>
              <a:spcPct val="0"/>
            </a:spcBef>
            <a:spcAft>
              <a:spcPct val="35000"/>
            </a:spcAft>
            <a:buNone/>
          </a:pPr>
          <a:r>
            <a:rPr lang="en-US" sz="2100" kern="1200" dirty="0"/>
            <a:t>group by DAYOFWEEK(</a:t>
          </a:r>
          <a:r>
            <a:rPr lang="en-US" sz="2100" kern="1200" dirty="0" err="1"/>
            <a:t>created_at</a:t>
          </a:r>
          <a:r>
            <a:rPr lang="en-US" sz="2100" kern="1200" dirty="0"/>
            <a:t>), DAYNAME(</a:t>
          </a:r>
          <a:r>
            <a:rPr lang="en-US" sz="2100" kern="1200" dirty="0" err="1"/>
            <a:t>created_at</a:t>
          </a:r>
          <a:r>
            <a:rPr lang="en-US" sz="2100" kern="1200" dirty="0"/>
            <a:t>)</a:t>
          </a:r>
        </a:p>
      </dsp:txBody>
      <dsp:txXfrm>
        <a:off x="1451232" y="3143674"/>
        <a:ext cx="5428284" cy="1256478"/>
      </dsp:txXfrm>
    </dsp:sp>
    <dsp:sp modelId="{1EEB00F8-E4E7-4290-849C-D17F94E62459}">
      <dsp:nvSpPr>
        <dsp:cNvPr id="0" name=""/>
        <dsp:cNvSpPr/>
      </dsp:nvSpPr>
      <dsp:spPr>
        <a:xfrm>
          <a:off x="0" y="4714272"/>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4C5E59-01BF-47BC-B176-5ACB59ADF4C0}">
      <dsp:nvSpPr>
        <dsp:cNvPr id="0" name=""/>
        <dsp:cNvSpPr/>
      </dsp:nvSpPr>
      <dsp:spPr>
        <a:xfrm>
          <a:off x="380084" y="4996980"/>
          <a:ext cx="691063" cy="6910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720C54-2DE1-4EF7-9700-FD486634FF1A}">
      <dsp:nvSpPr>
        <dsp:cNvPr id="0" name=""/>
        <dsp:cNvSpPr/>
      </dsp:nvSpPr>
      <dsp:spPr>
        <a:xfrm>
          <a:off x="1451232" y="4714272"/>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933450">
            <a:lnSpc>
              <a:spcPct val="100000"/>
            </a:lnSpc>
            <a:spcBef>
              <a:spcPct val="0"/>
            </a:spcBef>
            <a:spcAft>
              <a:spcPct val="35000"/>
            </a:spcAft>
            <a:buNone/>
          </a:pPr>
          <a:r>
            <a:rPr lang="en-US" sz="2100" kern="1200"/>
            <a:t>order by COUNT(DAYNAME(created_at)) desc;</a:t>
          </a:r>
        </a:p>
      </dsp:txBody>
      <dsp:txXfrm>
        <a:off x="1451232" y="4714272"/>
        <a:ext cx="5428284" cy="125647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10/7/2023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913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10/7/2023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8586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10/7/2023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9754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10/7/2023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2591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10/7/2023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1975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10/7/2023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84272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10/7/2023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78753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10/7/2023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4391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10/7/2023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2796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10/7/2023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45710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10/7/2023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68012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10/7/2023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0075068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2" name="Rectangle 18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178" name="Picture 177" descr="Magnifying glass showing decling performance">
            <a:extLst>
              <a:ext uri="{FF2B5EF4-FFF2-40B4-BE49-F238E27FC236}">
                <a16:creationId xmlns:a16="http://schemas.microsoft.com/office/drawing/2014/main" id="{A5C5A215-D247-3608-706F-061B07630FCC}"/>
              </a:ext>
            </a:extLst>
          </p:cNvPr>
          <p:cNvPicPr>
            <a:picLocks noChangeAspect="1"/>
          </p:cNvPicPr>
          <p:nvPr/>
        </p:nvPicPr>
        <p:blipFill rotWithShape="1">
          <a:blip r:embed="rId2"/>
          <a:srcRect t="1220" b="14510"/>
          <a:stretch/>
        </p:blipFill>
        <p:spPr>
          <a:xfrm>
            <a:off x="20" y="10"/>
            <a:ext cx="12191980" cy="6857989"/>
          </a:xfrm>
          <a:prstGeom prst="rect">
            <a:avLst/>
          </a:prstGeom>
        </p:spPr>
      </p:pic>
      <p:grpSp>
        <p:nvGrpSpPr>
          <p:cNvPr id="184" name="Group 183">
            <a:extLst>
              <a:ext uri="{FF2B5EF4-FFF2-40B4-BE49-F238E27FC236}">
                <a16:creationId xmlns:a16="http://schemas.microsoft.com/office/drawing/2014/main" id="{4A1F22E2-9813-4EBC-A701-AAAA6ED15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5" name="Straight Connector 184">
              <a:extLst>
                <a:ext uri="{FF2B5EF4-FFF2-40B4-BE49-F238E27FC236}">
                  <a16:creationId xmlns:a16="http://schemas.microsoft.com/office/drawing/2014/main" id="{7F8B7518-BB87-4DEF-913D-A2C5C7E898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27FA77DC-D6FA-4AF0-A95F-D85CBE0CE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B31CC20-67CB-426B-9FFC-86FBB5EA62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EF16F19F-AFAD-4BB8-BADC-94042BA78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A21872D-2D68-4EB1-A577-7F00EF355B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B199ACF-202D-4583-B640-4C058ED565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E3BC0596-61D3-4355-A982-C094F43CBB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851CA5D-B2E2-4379-B91C-7B20CCE967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22794494-F766-402C-9809-2B7281C26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34BC5DD-5792-4415-B452-36FC7DB9D7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2D5BC48-7901-4D5B-AD85-A6FCC73C2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7ABEFD0-8063-4DE5-9CA3-737A67750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AA24B3D-8D0A-479A-B1D0-06EF71D6F8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F56DE0E-53B5-4582-80B2-722B3BCFE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5883FE8-A185-4697-8586-55EED58A55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68896C73-323B-4B40-8CA7-A60CB0C668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BEF23969-C27D-45AA-837C-C07705B0AD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C3FEA341-5A10-448E-A0F8-6D0718B852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61EE197-BD9A-4965-84E0-BB65569A7D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F6FCEBE5-19AB-4C9B-8AC6-78A1049651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0E1E700-F8E3-4452-95DE-C8B0FE50A2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C295082-1371-47D6-A2AB-35BE9A7F28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E1A10ADB-4739-4067-852F-DFA06CC8E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406801A-B91F-4D65-8E7B-2273ADD21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62C9FE0-C4B7-41D4-B2F5-B9C177CCBB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4B487A2F-0D93-4B96-A88E-A7C3050D62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E94C9A55-5148-43BC-9F3C-1EA2B7BC5D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8B2033D-57C6-4263-BCBC-4F717C962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1D041FE-8BBF-4472-9BA9-274FF791E2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2F09DF04-1192-4720-BC8C-10F3AA1C44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D24BB435-2932-44F7-AC2E-D5A16116EB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17" name="Freeform: Shape 216">
            <a:extLst>
              <a:ext uri="{FF2B5EF4-FFF2-40B4-BE49-F238E27FC236}">
                <a16:creationId xmlns:a16="http://schemas.microsoft.com/office/drawing/2014/main" id="{445FE972-3FD1-42A0-917A-5FC226BB7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3657600"/>
            <a:ext cx="12198214" cy="3200399"/>
          </a:xfrm>
          <a:custGeom>
            <a:avLst/>
            <a:gdLst>
              <a:gd name="connsiteX0" fmla="*/ 8951169 w 12179808"/>
              <a:gd name="connsiteY0" fmla="*/ 14 h 3200399"/>
              <a:gd name="connsiteX1" fmla="*/ 11653845 w 12179808"/>
              <a:gd name="connsiteY1" fmla="*/ 98641 h 3200399"/>
              <a:gd name="connsiteX2" fmla="*/ 12178450 w 12179808"/>
              <a:gd name="connsiteY2" fmla="*/ 134761 h 3200399"/>
              <a:gd name="connsiteX3" fmla="*/ 12178450 w 12179808"/>
              <a:gd name="connsiteY3" fmla="*/ 852282 h 3200399"/>
              <a:gd name="connsiteX4" fmla="*/ 12179808 w 12179808"/>
              <a:gd name="connsiteY4" fmla="*/ 852282 h 3200399"/>
              <a:gd name="connsiteX5" fmla="*/ 12179808 w 12179808"/>
              <a:gd name="connsiteY5" fmla="*/ 1752600 h 3200399"/>
              <a:gd name="connsiteX6" fmla="*/ 12179808 w 12179808"/>
              <a:gd name="connsiteY6" fmla="*/ 1981199 h 3200399"/>
              <a:gd name="connsiteX7" fmla="*/ 12179808 w 12179808"/>
              <a:gd name="connsiteY7" fmla="*/ 3200399 h 3200399"/>
              <a:gd name="connsiteX8" fmla="*/ 0 w 12179808"/>
              <a:gd name="connsiteY8" fmla="*/ 3200399 h 3200399"/>
              <a:gd name="connsiteX9" fmla="*/ 0 w 12179808"/>
              <a:gd name="connsiteY9" fmla="*/ 1981199 h 3200399"/>
              <a:gd name="connsiteX10" fmla="*/ 0 w 12179808"/>
              <a:gd name="connsiteY10" fmla="*/ 1752600 h 3200399"/>
              <a:gd name="connsiteX11" fmla="*/ 0 w 12179808"/>
              <a:gd name="connsiteY11" fmla="*/ 940776 h 3200399"/>
              <a:gd name="connsiteX12" fmla="*/ 0 w 12179808"/>
              <a:gd name="connsiteY12" fmla="*/ 852282 h 3200399"/>
              <a:gd name="connsiteX13" fmla="*/ 0 w 12179808"/>
              <a:gd name="connsiteY13" fmla="*/ 475166 h 3200399"/>
              <a:gd name="connsiteX14" fmla="*/ 8951169 w 12179808"/>
              <a:gd name="connsiteY14" fmla="*/ 14 h 320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79808" h="3200399">
                <a:moveTo>
                  <a:pt x="8951169" y="14"/>
                </a:moveTo>
                <a:cubicBezTo>
                  <a:pt x="9704520" y="748"/>
                  <a:pt x="10578586" y="29202"/>
                  <a:pt x="11653845" y="98641"/>
                </a:cubicBezTo>
                <a:lnTo>
                  <a:pt x="12178450" y="134761"/>
                </a:lnTo>
                <a:lnTo>
                  <a:pt x="12178450" y="852282"/>
                </a:lnTo>
                <a:lnTo>
                  <a:pt x="12179808" y="852282"/>
                </a:lnTo>
                <a:lnTo>
                  <a:pt x="12179808" y="1752600"/>
                </a:lnTo>
                <a:lnTo>
                  <a:pt x="12179808" y="1981199"/>
                </a:lnTo>
                <a:lnTo>
                  <a:pt x="12179808" y="3200399"/>
                </a:lnTo>
                <a:lnTo>
                  <a:pt x="0" y="3200399"/>
                </a:lnTo>
                <a:lnTo>
                  <a:pt x="0" y="1981199"/>
                </a:lnTo>
                <a:lnTo>
                  <a:pt x="0" y="1752600"/>
                </a:lnTo>
                <a:lnTo>
                  <a:pt x="0" y="940776"/>
                </a:lnTo>
                <a:lnTo>
                  <a:pt x="0" y="852282"/>
                </a:lnTo>
                <a:lnTo>
                  <a:pt x="0" y="475166"/>
                </a:lnTo>
                <a:cubicBezTo>
                  <a:pt x="4768989" y="475166"/>
                  <a:pt x="5812206" y="-3043"/>
                  <a:pt x="8951169" y="14"/>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45E89875-CD7B-1404-002F-17017952B09B}"/>
              </a:ext>
            </a:extLst>
          </p:cNvPr>
          <p:cNvSpPr>
            <a:spLocks noGrp="1"/>
          </p:cNvSpPr>
          <p:nvPr>
            <p:ph type="ctrTitle"/>
          </p:nvPr>
        </p:nvSpPr>
        <p:spPr>
          <a:xfrm>
            <a:off x="684225" y="4453656"/>
            <a:ext cx="10325635" cy="975150"/>
          </a:xfrm>
        </p:spPr>
        <p:txBody>
          <a:bodyPr>
            <a:normAutofit/>
          </a:bodyPr>
          <a:lstStyle/>
          <a:p>
            <a:r>
              <a:rPr lang="en-US" dirty="0"/>
              <a:t>Instagram User Analytics</a:t>
            </a:r>
            <a:endParaRPr lang="en-IN" dirty="0"/>
          </a:p>
        </p:txBody>
      </p:sp>
    </p:spTree>
    <p:extLst>
      <p:ext uri="{BB962C8B-B14F-4D97-AF65-F5344CB8AC3E}">
        <p14:creationId xmlns:p14="http://schemas.microsoft.com/office/powerpoint/2010/main" val="268946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8ACE92A-7CB6-6960-4663-58865155E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70260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57B5DC75-1F52-4E9C-9473-841A19CCD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D7C8E260-9745-4F1D-9E08-E4B33A9BB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CC986A-1060-4A1B-B829-D185CCCFA3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63AEB3-7A0A-4B79-81AF-C0AA5649E0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A47D3CD-E86B-49FC-9EC9-3450B956C0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B16073-5DFB-4FD7-B03D-2EEA1C79C1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ED614C-8961-4154-995D-93FCE92569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983C93A-F7B0-4FD2-8ABA-68BAD16EF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A8E084-22C2-42FC-91B5-80302C50D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993E6F-B198-4649-B462-A780AF1BD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F83CECE-ADEA-45F5-886B-D8A509FD6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122CAB2-F6BB-419F-882E-CD868E9A0F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B1C8B9-8B62-4A61-AD6A-F5DE1FE8A0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920E83D-80DE-47EA-85BD-D6D865815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66981D-F19A-4E89-BD38-4DE035A246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9CBF7E-3DED-45B3-ADE2-7898DBA8C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0C8E43C-B884-4E1D-8DDC-82A2D3C41D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8FB5D68-029C-4FED-B617-51BC9373F7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056076-8190-4B79-8274-F78B57EFE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00878F-F3CD-4558-ADA5-BDBC367DD5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E57A73-E862-4FD6-8126-BC1FD21065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77E7956-4B42-4171-9748-3C00107F8C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31AF756-3380-46B8-AA68-E20C133C7C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67A0A0E-DDE9-469D-B026-82A5E7F17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3D7289-C839-4506-8270-306A16F33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D8A14B-57EA-4B68-BB88-6DF9AB0A2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2F2E610-EFF5-4550-909D-DDFC580F22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1BE3BC8-9219-432A-9775-861977C5D9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2754CEB-5D93-4638-A046-A2F4EB573B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03BD69F-562F-407A-8608-D0B716145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EF25EC-83B4-4BED-A9F7-161C004B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A23889E-B0CB-432F-A4B4-42CEAFF916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74BEC32-E4E0-E447-C462-A7807F4C5B6F}"/>
              </a:ext>
            </a:extLst>
          </p:cNvPr>
          <p:cNvSpPr>
            <a:spLocks noGrp="1"/>
          </p:cNvSpPr>
          <p:nvPr>
            <p:ph type="title"/>
          </p:nvPr>
        </p:nvSpPr>
        <p:spPr>
          <a:xfrm>
            <a:off x="691079" y="3442638"/>
            <a:ext cx="10325000" cy="1085760"/>
          </a:xfrm>
        </p:spPr>
        <p:txBody>
          <a:bodyPr anchor="ctr">
            <a:normAutofit/>
          </a:bodyPr>
          <a:lstStyle/>
          <a:p>
            <a:r>
              <a:rPr lang="en-US" dirty="0"/>
              <a:t>Inactive User Engagement</a:t>
            </a:r>
            <a:endParaRPr lang="en-IN" dirty="0"/>
          </a:p>
        </p:txBody>
      </p:sp>
      <p:pic>
        <p:nvPicPr>
          <p:cNvPr id="48" name="Picture 47" descr="White puzzle with one red piece">
            <a:extLst>
              <a:ext uri="{FF2B5EF4-FFF2-40B4-BE49-F238E27FC236}">
                <a16:creationId xmlns:a16="http://schemas.microsoft.com/office/drawing/2014/main" id="{C24EC664-77BE-C91F-1294-619BA3E117CE}"/>
              </a:ext>
            </a:extLst>
          </p:cNvPr>
          <p:cNvPicPr>
            <a:picLocks noChangeAspect="1"/>
          </p:cNvPicPr>
          <p:nvPr/>
        </p:nvPicPr>
        <p:blipFill rotWithShape="1">
          <a:blip r:embed="rId2"/>
          <a:srcRect t="21553" r="-1" b="30146"/>
          <a:stretch/>
        </p:blipFill>
        <p:spPr>
          <a:xfrm>
            <a:off x="20" y="1"/>
            <a:ext cx="12166101" cy="3305415"/>
          </a:xfrm>
          <a:custGeom>
            <a:avLst/>
            <a:gdLst/>
            <a:ahLst/>
            <a:cxnLst/>
            <a:rect l="l" t="t" r="r" b="b"/>
            <a:pathLst>
              <a:path w="12166121" h="3305415">
                <a:moveTo>
                  <a:pt x="0" y="0"/>
                </a:moveTo>
                <a:lnTo>
                  <a:pt x="12166121" y="0"/>
                </a:lnTo>
                <a:lnTo>
                  <a:pt x="12166121" y="2570737"/>
                </a:lnTo>
                <a:lnTo>
                  <a:pt x="11635078" y="2574050"/>
                </a:lnTo>
                <a:cubicBezTo>
                  <a:pt x="6088525" y="2644467"/>
                  <a:pt x="5904024" y="3760719"/>
                  <a:pt x="0" y="3093802"/>
                </a:cubicBezTo>
                <a:close/>
              </a:path>
            </a:pathLst>
          </a:custGeom>
        </p:spPr>
      </p:pic>
      <p:sp>
        <p:nvSpPr>
          <p:cNvPr id="49" name="Right Triangle 48">
            <a:extLst>
              <a:ext uri="{FF2B5EF4-FFF2-40B4-BE49-F238E27FC236}">
                <a16:creationId xmlns:a16="http://schemas.microsoft.com/office/drawing/2014/main" id="{9CB088BA-8550-4910-8653-B87C86898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473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BE264F4B-D24D-D4D1-6766-84CF610007E5}"/>
              </a:ext>
            </a:extLst>
          </p:cNvPr>
          <p:cNvSpPr>
            <a:spLocks noGrp="1"/>
          </p:cNvSpPr>
          <p:nvPr>
            <p:ph idx="1"/>
          </p:nvPr>
        </p:nvSpPr>
        <p:spPr>
          <a:xfrm>
            <a:off x="691079" y="4789206"/>
            <a:ext cx="10325000" cy="1725361"/>
          </a:xfrm>
        </p:spPr>
        <p:txBody>
          <a:bodyPr>
            <a:normAutofit/>
          </a:bodyPr>
          <a:lstStyle/>
          <a:p>
            <a:r>
              <a:rPr lang="en-US" b="0" i="0" dirty="0">
                <a:effectLst/>
                <a:latin typeface="Manrope"/>
              </a:rPr>
              <a:t>The team wants to encourage inactive users to start posting by sending them promotional emails.</a:t>
            </a:r>
          </a:p>
          <a:p>
            <a:r>
              <a:rPr lang="en-US" b="0" i="0" dirty="0">
                <a:effectLst/>
                <a:latin typeface="Manrope"/>
              </a:rPr>
              <a:t>Identify users who have never posted a single photo on Instagram.</a:t>
            </a:r>
            <a:endParaRPr lang="en-IN" dirty="0"/>
          </a:p>
        </p:txBody>
      </p:sp>
    </p:spTree>
    <p:extLst>
      <p:ext uri="{BB962C8B-B14F-4D97-AF65-F5344CB8AC3E}">
        <p14:creationId xmlns:p14="http://schemas.microsoft.com/office/powerpoint/2010/main" val="3443843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C953-BEAA-139D-A21A-D0ADEC0BE847}"/>
              </a:ext>
            </a:extLst>
          </p:cNvPr>
          <p:cNvSpPr>
            <a:spLocks noGrp="1"/>
          </p:cNvSpPr>
          <p:nvPr>
            <p:ph type="title"/>
          </p:nvPr>
        </p:nvSpPr>
        <p:spPr/>
        <p:txBody>
          <a:bodyPr/>
          <a:lstStyle/>
          <a:p>
            <a:r>
              <a:rPr lang="en-US" dirty="0"/>
              <a:t>Inactive User Engagement(SQL Query)</a:t>
            </a:r>
            <a:endParaRPr lang="en-IN" dirty="0"/>
          </a:p>
        </p:txBody>
      </p:sp>
      <p:graphicFrame>
        <p:nvGraphicFramePr>
          <p:cNvPr id="5" name="Content Placeholder 2">
            <a:extLst>
              <a:ext uri="{FF2B5EF4-FFF2-40B4-BE49-F238E27FC236}">
                <a16:creationId xmlns:a16="http://schemas.microsoft.com/office/drawing/2014/main" id="{57FF3A2B-6A8E-524D-7C3F-03A194CC959B}"/>
              </a:ext>
            </a:extLst>
          </p:cNvPr>
          <p:cNvGraphicFramePr>
            <a:graphicFrameLocks noGrp="1"/>
          </p:cNvGraphicFramePr>
          <p:nvPr>
            <p:ph idx="1"/>
            <p:extLst>
              <p:ext uri="{D42A27DB-BD31-4B8C-83A1-F6EECF244321}">
                <p14:modId xmlns:p14="http://schemas.microsoft.com/office/powerpoint/2010/main" val="3676953885"/>
              </p:ext>
            </p:extLst>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4811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9E97503-4274-7F91-A70F-AB4CF42F4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44536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7B5DC75-1F52-4E9C-9473-841A19CCD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D7C8E260-9745-4F1D-9E08-E4B33A9BB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CC986A-1060-4A1B-B829-D185CCCFA3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63AEB3-7A0A-4B79-81AF-C0AA5649E0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A47D3CD-E86B-49FC-9EC9-3450B956C0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B16073-5DFB-4FD7-B03D-2EEA1C79C1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ED614C-8961-4154-995D-93FCE92569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983C93A-F7B0-4FD2-8ABA-68BAD16EF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A8E084-22C2-42FC-91B5-80302C50D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993E6F-B198-4649-B462-A780AF1BD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F83CECE-ADEA-45F5-886B-D8A509FD6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122CAB2-F6BB-419F-882E-CD868E9A0F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B1C8B9-8B62-4A61-AD6A-F5DE1FE8A0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920E83D-80DE-47EA-85BD-D6D865815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66981D-F19A-4E89-BD38-4DE035A246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9CBF7E-3DED-45B3-ADE2-7898DBA8C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0C8E43C-B884-4E1D-8DDC-82A2D3C41D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8FB5D68-029C-4FED-B617-51BC9373F7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056076-8190-4B79-8274-F78B57EFE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00878F-F3CD-4558-ADA5-BDBC367DD5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E57A73-E862-4FD6-8126-BC1FD21065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77E7956-4B42-4171-9748-3C00107F8C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31AF756-3380-46B8-AA68-E20C133C7C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67A0A0E-DDE9-469D-B026-82A5E7F17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3D7289-C839-4506-8270-306A16F33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D8A14B-57EA-4B68-BB88-6DF9AB0A2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2F2E610-EFF5-4550-909D-DDFC580F22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1BE3BC8-9219-432A-9775-861977C5D9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2754CEB-5D93-4638-A046-A2F4EB573B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03BD69F-562F-407A-8608-D0B716145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EF25EC-83B4-4BED-A9F7-161C004B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A23889E-B0CB-432F-A4B4-42CEAFF916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AD45F38-EDD3-A20A-4E06-8B665398627B}"/>
              </a:ext>
            </a:extLst>
          </p:cNvPr>
          <p:cNvSpPr>
            <a:spLocks noGrp="1"/>
          </p:cNvSpPr>
          <p:nvPr>
            <p:ph type="title"/>
          </p:nvPr>
        </p:nvSpPr>
        <p:spPr>
          <a:xfrm>
            <a:off x="691079" y="3442638"/>
            <a:ext cx="10325000" cy="1085760"/>
          </a:xfrm>
        </p:spPr>
        <p:txBody>
          <a:bodyPr anchor="ctr">
            <a:normAutofit/>
          </a:bodyPr>
          <a:lstStyle/>
          <a:p>
            <a:r>
              <a:rPr lang="en-US" dirty="0"/>
              <a:t>Contest Winner Declaration</a:t>
            </a:r>
            <a:endParaRPr lang="en-IN" dirty="0"/>
          </a:p>
        </p:txBody>
      </p:sp>
      <p:pic>
        <p:nvPicPr>
          <p:cNvPr id="5" name="Picture 4" descr="Coach's whistle">
            <a:extLst>
              <a:ext uri="{FF2B5EF4-FFF2-40B4-BE49-F238E27FC236}">
                <a16:creationId xmlns:a16="http://schemas.microsoft.com/office/drawing/2014/main" id="{039DE35C-3681-9EA4-B7A5-CB54AE8CED83}"/>
              </a:ext>
            </a:extLst>
          </p:cNvPr>
          <p:cNvPicPr>
            <a:picLocks noChangeAspect="1"/>
          </p:cNvPicPr>
          <p:nvPr/>
        </p:nvPicPr>
        <p:blipFill rotWithShape="1">
          <a:blip r:embed="rId2"/>
          <a:srcRect t="35077" r="-1" b="24220"/>
          <a:stretch/>
        </p:blipFill>
        <p:spPr>
          <a:xfrm>
            <a:off x="20" y="1"/>
            <a:ext cx="12166101" cy="3305415"/>
          </a:xfrm>
          <a:custGeom>
            <a:avLst/>
            <a:gdLst/>
            <a:ahLst/>
            <a:cxnLst/>
            <a:rect l="l" t="t" r="r" b="b"/>
            <a:pathLst>
              <a:path w="12166121" h="3305415">
                <a:moveTo>
                  <a:pt x="0" y="0"/>
                </a:moveTo>
                <a:lnTo>
                  <a:pt x="12166121" y="0"/>
                </a:lnTo>
                <a:lnTo>
                  <a:pt x="12166121" y="2570737"/>
                </a:lnTo>
                <a:lnTo>
                  <a:pt x="11635078" y="2574050"/>
                </a:lnTo>
                <a:cubicBezTo>
                  <a:pt x="6088525" y="2644467"/>
                  <a:pt x="5904024" y="3760719"/>
                  <a:pt x="0" y="3093802"/>
                </a:cubicBezTo>
                <a:close/>
              </a:path>
            </a:pathLst>
          </a:custGeom>
        </p:spPr>
      </p:pic>
      <p:sp>
        <p:nvSpPr>
          <p:cNvPr id="44" name="Right Triangle 43">
            <a:extLst>
              <a:ext uri="{FF2B5EF4-FFF2-40B4-BE49-F238E27FC236}">
                <a16:creationId xmlns:a16="http://schemas.microsoft.com/office/drawing/2014/main" id="{9CB088BA-8550-4910-8653-B87C86898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473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76122056-204C-CB94-D356-902CA3EE0808}"/>
              </a:ext>
            </a:extLst>
          </p:cNvPr>
          <p:cNvSpPr>
            <a:spLocks noGrp="1"/>
          </p:cNvSpPr>
          <p:nvPr>
            <p:ph idx="1"/>
          </p:nvPr>
        </p:nvSpPr>
        <p:spPr>
          <a:xfrm>
            <a:off x="691079" y="4789206"/>
            <a:ext cx="10325000" cy="1725361"/>
          </a:xfrm>
        </p:spPr>
        <p:txBody>
          <a:bodyPr>
            <a:normAutofit/>
          </a:bodyPr>
          <a:lstStyle/>
          <a:p>
            <a:r>
              <a:rPr lang="en-US" b="0" i="0" dirty="0">
                <a:effectLst/>
                <a:latin typeface="Manrope"/>
              </a:rPr>
              <a:t>The team has organized a contest where the user with the most likes on a single photo wins.</a:t>
            </a:r>
            <a:br>
              <a:rPr lang="en-US" dirty="0"/>
            </a:br>
            <a:r>
              <a:rPr lang="en-US" b="0" i="0" dirty="0">
                <a:effectLst/>
                <a:latin typeface="Manrope"/>
              </a:rPr>
              <a:t>Your Task: Determine the winner of the contest and provide their details to the team.</a:t>
            </a:r>
            <a:endParaRPr lang="en-IN" dirty="0"/>
          </a:p>
        </p:txBody>
      </p:sp>
    </p:spTree>
    <p:extLst>
      <p:ext uri="{BB962C8B-B14F-4D97-AF65-F5344CB8AC3E}">
        <p14:creationId xmlns:p14="http://schemas.microsoft.com/office/powerpoint/2010/main" val="3571990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B27757FA-E22B-4C03-A927-1E4B4A585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9FA329A2-1D2A-4A62-A6AF-93B37310C4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AAB6EEA-4329-4352-9BA3-1746A7111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DF1164F-7F9A-40C5-868D-082B3E0F1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B572B4-ACB4-4026-BE9F-D3523A2C1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77DB227-A8B6-43DC-970A-925EED2E0F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B6B9264-5A30-46E0-A2C1-636FB3D1B1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79B4D0-16B0-456E-8951-4042C78B2A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3D00E3-B79B-41D6-9E66-07EC7E6C25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DD97DA3-F9CF-4985-A2BA-27DDD396C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472B34-25FF-41FB-BF22-42D29C83F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C6268AA-8DD1-4959-8136-0ECAAFD271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F744375-C310-46F7-AC26-C5A4BD827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6C08DB1-CFE5-4A9A-BCB2-C82F79C61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F10D3C0-7CBD-42BF-BC76-68A25F9730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DF561D-125D-4BA4-BEA8-D540A3EF8F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6CE140-59C9-47C1-9BFD-E716943C4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D2421D5-FB16-43BB-BD72-57B6D115C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4B4B66-3D8B-4D67-B68A-5EE98A61C3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CE3395-ADDA-44B4-B550-87AF22E18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6A7375E-9A29-4790-AA05-FC4DCC1AE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E67518D-21C7-4CDB-9A75-248EEAB43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13A36F7-9692-46D1-AA17-3036EBF75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04FE3BA-02A8-46F8-8C46-213885DB49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1E1C-C236-410A-A75B-B5FED48E26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FD8A655-CFAF-496E-82F7-4677B210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B52CEB0-DF45-45EF-B19A-A15C1A17E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D16414C-77DA-4C7E-8E62-862EAA940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C5789C5-251A-445C-8D17-18D36F8B51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BA0ACD3-25B4-4C98-B833-09426BA9CC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2EAAE7-E646-4A26-BA0E-A130ECE6A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4E911F-A532-42C7-B083-1E5BA8D71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1DEA6A44-CD60-4DFD-802B-A4F4BFCB7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20162" y="-2883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20C953-BEAA-139D-A21A-D0ADEC0BE847}"/>
              </a:ext>
            </a:extLst>
          </p:cNvPr>
          <p:cNvSpPr>
            <a:spLocks noGrp="1"/>
          </p:cNvSpPr>
          <p:nvPr>
            <p:ph type="title"/>
          </p:nvPr>
        </p:nvSpPr>
        <p:spPr>
          <a:xfrm>
            <a:off x="713648" y="-34490"/>
            <a:ext cx="10794505" cy="2157066"/>
          </a:xfrm>
        </p:spPr>
        <p:txBody>
          <a:bodyPr>
            <a:normAutofit/>
          </a:bodyPr>
          <a:lstStyle/>
          <a:p>
            <a:pPr algn="ctr"/>
            <a:r>
              <a:rPr lang="en-US" dirty="0"/>
              <a:t>Contest Winner Declaration(SQL Query)</a:t>
            </a:r>
            <a:endParaRPr lang="en-IN" dirty="0"/>
          </a:p>
        </p:txBody>
      </p:sp>
      <p:graphicFrame>
        <p:nvGraphicFramePr>
          <p:cNvPr id="5" name="Content Placeholder 2">
            <a:extLst>
              <a:ext uri="{FF2B5EF4-FFF2-40B4-BE49-F238E27FC236}">
                <a16:creationId xmlns:a16="http://schemas.microsoft.com/office/drawing/2014/main" id="{57FF3A2B-6A8E-524D-7C3F-03A194CC959B}"/>
              </a:ext>
            </a:extLst>
          </p:cNvPr>
          <p:cNvGraphicFramePr>
            <a:graphicFrameLocks noGrp="1"/>
          </p:cNvGraphicFramePr>
          <p:nvPr>
            <p:ph idx="1"/>
            <p:extLst>
              <p:ext uri="{D42A27DB-BD31-4B8C-83A1-F6EECF244321}">
                <p14:modId xmlns:p14="http://schemas.microsoft.com/office/powerpoint/2010/main" val="1005742811"/>
              </p:ext>
            </p:extLst>
          </p:nvPr>
        </p:nvGraphicFramePr>
        <p:xfrm>
          <a:off x="690562" y="2784569"/>
          <a:ext cx="10840679" cy="3355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4381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70D7AC5-299E-22EB-1D7F-962B8B2B9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80753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B27757FA-E22B-4C03-A927-1E4B4A585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9FA329A2-1D2A-4A62-A6AF-93B37310C4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AB6EEA-4329-4352-9BA3-1746A7111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F1164F-7F9A-40C5-868D-082B3E0F1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B572B4-ACB4-4026-BE9F-D3523A2C1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7DB227-A8B6-43DC-970A-925EED2E0F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6B9264-5A30-46E0-A2C1-636FB3D1B1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79B4D0-16B0-456E-8951-4042C78B2A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43D00E3-B79B-41D6-9E66-07EC7E6C25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D97DA3-F9CF-4985-A2BA-27DDD396C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472B34-25FF-41FB-BF22-42D29C83F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6268AA-8DD1-4959-8136-0ECAAFD271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744375-C310-46F7-AC26-C5A4BD827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6C08DB1-CFE5-4A9A-BCB2-C82F79C61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10D3C0-7CBD-42BF-BC76-68A25F9730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DF561D-125D-4BA4-BEA8-D540A3EF8F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6CE140-59C9-47C1-9BFD-E716943C4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2421D5-FB16-43BB-BD72-57B6D115C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4B4B66-3D8B-4D67-B68A-5EE98A61C3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1CE3395-ADDA-44B4-B550-87AF22E18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6A7375E-9A29-4790-AA05-FC4DCC1AE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E67518D-21C7-4CDB-9A75-248EEAB43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3A36F7-9692-46D1-AA17-3036EBF75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4FE3BA-02A8-46F8-8C46-213885DB49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C8B1E1C-C236-410A-A75B-B5FED48E26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FD8A655-CFAF-496E-82F7-4677B210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B52CEB0-DF45-45EF-B19A-A15C1A17E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16414C-77DA-4C7E-8E62-862EAA940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C5789C5-251A-445C-8D17-18D36F8B51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A0ACD3-25B4-4C98-B833-09426BA9CC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C2EAAE7-E646-4A26-BA0E-A130ECE6A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4E911F-A532-42C7-B083-1E5BA8D71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1DEA6A44-CD60-4DFD-802B-A4F4BFCB7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20162" y="-2883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D27AF6-5F2E-4537-D5D6-D028AFDF650B}"/>
              </a:ext>
            </a:extLst>
          </p:cNvPr>
          <p:cNvSpPr>
            <a:spLocks noGrp="1"/>
          </p:cNvSpPr>
          <p:nvPr>
            <p:ph type="title"/>
          </p:nvPr>
        </p:nvSpPr>
        <p:spPr>
          <a:xfrm>
            <a:off x="661397" y="77394"/>
            <a:ext cx="10794505" cy="2157066"/>
          </a:xfrm>
        </p:spPr>
        <p:txBody>
          <a:bodyPr>
            <a:normAutofit/>
          </a:bodyPr>
          <a:lstStyle/>
          <a:p>
            <a:pPr algn="ctr"/>
            <a:r>
              <a:rPr lang="en-US" dirty="0"/>
              <a:t>Hashtag Research</a:t>
            </a:r>
            <a:endParaRPr lang="en-IN" dirty="0"/>
          </a:p>
        </p:txBody>
      </p:sp>
      <p:graphicFrame>
        <p:nvGraphicFramePr>
          <p:cNvPr id="51" name="Content Placeholder 2">
            <a:extLst>
              <a:ext uri="{FF2B5EF4-FFF2-40B4-BE49-F238E27FC236}">
                <a16:creationId xmlns:a16="http://schemas.microsoft.com/office/drawing/2014/main" id="{FCBEF2AE-598A-907F-2CC2-820C75970359}"/>
              </a:ext>
            </a:extLst>
          </p:cNvPr>
          <p:cNvGraphicFramePr>
            <a:graphicFrameLocks noGrp="1"/>
          </p:cNvGraphicFramePr>
          <p:nvPr>
            <p:ph idx="1"/>
            <p:extLst>
              <p:ext uri="{D42A27DB-BD31-4B8C-83A1-F6EECF244321}">
                <p14:modId xmlns:p14="http://schemas.microsoft.com/office/powerpoint/2010/main" val="1679678425"/>
              </p:ext>
            </p:extLst>
          </p:nvPr>
        </p:nvGraphicFramePr>
        <p:xfrm>
          <a:off x="690562" y="2784569"/>
          <a:ext cx="10840679" cy="3355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8276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076342E-CB6B-8B24-A7FE-3002FFB396CD}"/>
              </a:ext>
            </a:extLst>
          </p:cNvPr>
          <p:cNvSpPr>
            <a:spLocks noGrp="1"/>
          </p:cNvSpPr>
          <p:nvPr>
            <p:ph type="title"/>
          </p:nvPr>
        </p:nvSpPr>
        <p:spPr>
          <a:xfrm>
            <a:off x="691079" y="725950"/>
            <a:ext cx="3428812" cy="5436630"/>
          </a:xfrm>
        </p:spPr>
        <p:txBody>
          <a:bodyPr anchor="ctr">
            <a:normAutofit/>
          </a:bodyPr>
          <a:lstStyle/>
          <a:p>
            <a:r>
              <a:rPr lang="en-US" dirty="0"/>
              <a:t>Hashtag Research (SQL Query)</a:t>
            </a:r>
            <a:endParaRPr lang="en-IN" dirty="0"/>
          </a:p>
        </p:txBody>
      </p:sp>
      <p:graphicFrame>
        <p:nvGraphicFramePr>
          <p:cNvPr id="4" name="Content Placeholder 2">
            <a:extLst>
              <a:ext uri="{FF2B5EF4-FFF2-40B4-BE49-F238E27FC236}">
                <a16:creationId xmlns:a16="http://schemas.microsoft.com/office/drawing/2014/main" id="{3F9C8AA5-0373-FD32-0C94-08BE01042ABC}"/>
              </a:ext>
            </a:extLst>
          </p:cNvPr>
          <p:cNvGraphicFramePr>
            <a:graphicFrameLocks noGrp="1"/>
          </p:cNvGraphicFramePr>
          <p:nvPr>
            <p:ph idx="1"/>
            <p:extLst>
              <p:ext uri="{D42A27DB-BD31-4B8C-83A1-F6EECF244321}">
                <p14:modId xmlns:p14="http://schemas.microsoft.com/office/powerpoint/2010/main" val="3113116419"/>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660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952A743-1415-00FC-9E65-71A82AE11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98242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C7367ED-4CA7-6CD8-CB04-D775C32B3BCF}"/>
              </a:ext>
            </a:extLst>
          </p:cNvPr>
          <p:cNvSpPr>
            <a:spLocks noGrp="1"/>
          </p:cNvSpPr>
          <p:nvPr>
            <p:ph type="title"/>
          </p:nvPr>
        </p:nvSpPr>
        <p:spPr>
          <a:xfrm>
            <a:off x="691079" y="725951"/>
            <a:ext cx="4927425" cy="1938525"/>
          </a:xfrm>
        </p:spPr>
        <p:txBody>
          <a:bodyPr>
            <a:normAutofit/>
          </a:bodyPr>
          <a:lstStyle/>
          <a:p>
            <a:r>
              <a:rPr lang="en-US" dirty="0"/>
              <a:t>Table of Contents</a:t>
            </a:r>
            <a:endParaRPr lang="en-IN" dirty="0"/>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2DA19D99-38A5-8626-DA67-92C6B6739E62}"/>
              </a:ext>
            </a:extLst>
          </p:cNvPr>
          <p:cNvSpPr>
            <a:spLocks noGrp="1"/>
          </p:cNvSpPr>
          <p:nvPr>
            <p:ph idx="1"/>
          </p:nvPr>
        </p:nvSpPr>
        <p:spPr>
          <a:xfrm>
            <a:off x="691079" y="2886116"/>
            <a:ext cx="4927425" cy="3245931"/>
          </a:xfrm>
        </p:spPr>
        <p:txBody>
          <a:bodyPr>
            <a:normAutofit/>
          </a:bodyPr>
          <a:lstStyle/>
          <a:p>
            <a:pPr>
              <a:buFont typeface="Arial" panose="020B0604020202020204" pitchFamily="34" charset="0"/>
              <a:buChar char="•"/>
            </a:pPr>
            <a:r>
              <a:rPr lang="en-US" dirty="0"/>
              <a:t>Project Overview</a:t>
            </a:r>
          </a:p>
          <a:p>
            <a:pPr>
              <a:buFont typeface="Arial" panose="020B0604020202020204" pitchFamily="34" charset="0"/>
              <a:buChar char="•"/>
            </a:pPr>
            <a:r>
              <a:rPr lang="en-US" dirty="0"/>
              <a:t>Marketing Analysis</a:t>
            </a:r>
          </a:p>
          <a:p>
            <a:pPr>
              <a:buFont typeface="Arial" panose="020B0604020202020204" pitchFamily="34" charset="0"/>
              <a:buChar char="•"/>
            </a:pPr>
            <a:r>
              <a:rPr lang="en-US" dirty="0"/>
              <a:t>Investor Metrics</a:t>
            </a:r>
          </a:p>
          <a:p>
            <a:pPr>
              <a:buFont typeface="Arial" panose="020B0604020202020204" pitchFamily="34" charset="0"/>
              <a:buChar char="•"/>
            </a:pPr>
            <a:r>
              <a:rPr lang="en-US" dirty="0"/>
              <a:t>How to do this Project?</a:t>
            </a:r>
          </a:p>
          <a:p>
            <a:pPr>
              <a:buFont typeface="Arial" panose="020B0604020202020204" pitchFamily="34" charset="0"/>
              <a:buChar char="•"/>
            </a:pPr>
            <a:r>
              <a:rPr lang="en-US" dirty="0"/>
              <a:t>Insights</a:t>
            </a:r>
          </a:p>
          <a:p>
            <a:pPr>
              <a:buFont typeface="Arial" panose="020B0604020202020204" pitchFamily="34" charset="0"/>
              <a:buChar char="•"/>
            </a:pPr>
            <a:r>
              <a:rPr lang="en-US" dirty="0"/>
              <a:t>Project Report</a:t>
            </a:r>
          </a:p>
          <a:p>
            <a:endParaRPr lang="en-IN" dirty="0"/>
          </a:p>
        </p:txBody>
      </p:sp>
      <p:pic>
        <p:nvPicPr>
          <p:cNvPr id="5" name="Picture 4" descr="Angled shot of pen on a graph">
            <a:extLst>
              <a:ext uri="{FF2B5EF4-FFF2-40B4-BE49-F238E27FC236}">
                <a16:creationId xmlns:a16="http://schemas.microsoft.com/office/drawing/2014/main" id="{7CB4A6F0-509A-20EC-D786-DFB296D7761F}"/>
              </a:ext>
            </a:extLst>
          </p:cNvPr>
          <p:cNvPicPr>
            <a:picLocks noChangeAspect="1"/>
          </p:cNvPicPr>
          <p:nvPr/>
        </p:nvPicPr>
        <p:blipFill rotWithShape="1">
          <a:blip r:embed="rId2"/>
          <a:srcRect l="2575" r="40041"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982634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7" name="Group 86">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660E091-6BD8-7E4F-A251-3903CF4E314D}"/>
              </a:ext>
            </a:extLst>
          </p:cNvPr>
          <p:cNvSpPr>
            <a:spLocks noGrp="1"/>
          </p:cNvSpPr>
          <p:nvPr>
            <p:ph type="ctrTitle"/>
          </p:nvPr>
        </p:nvSpPr>
        <p:spPr>
          <a:xfrm>
            <a:off x="6089726" y="722903"/>
            <a:ext cx="5415521" cy="2706098"/>
          </a:xfrm>
        </p:spPr>
        <p:txBody>
          <a:bodyPr>
            <a:normAutofit/>
          </a:bodyPr>
          <a:lstStyle/>
          <a:p>
            <a:r>
              <a:rPr lang="en-IN" b="1" i="0" dirty="0">
                <a:effectLst/>
                <a:latin typeface="Manrope"/>
              </a:rPr>
              <a:t>Ad Campaign Launch</a:t>
            </a:r>
            <a:endParaRPr lang="en-IN" dirty="0"/>
          </a:p>
        </p:txBody>
      </p:sp>
      <p:sp>
        <p:nvSpPr>
          <p:cNvPr id="3" name="Subtitle 2">
            <a:extLst>
              <a:ext uri="{FF2B5EF4-FFF2-40B4-BE49-F238E27FC236}">
                <a16:creationId xmlns:a16="http://schemas.microsoft.com/office/drawing/2014/main" id="{1A79C634-5D16-831E-F2CC-A0A65F7AA63E}"/>
              </a:ext>
            </a:extLst>
          </p:cNvPr>
          <p:cNvSpPr>
            <a:spLocks noGrp="1"/>
          </p:cNvSpPr>
          <p:nvPr>
            <p:ph type="subTitle" idx="1"/>
          </p:nvPr>
        </p:nvSpPr>
        <p:spPr>
          <a:xfrm>
            <a:off x="6089726" y="3674327"/>
            <a:ext cx="5415521" cy="2460770"/>
          </a:xfrm>
        </p:spPr>
        <p:txBody>
          <a:bodyPr>
            <a:normAutofit/>
          </a:bodyPr>
          <a:lstStyle/>
          <a:p>
            <a:pPr>
              <a:lnSpc>
                <a:spcPct val="100000"/>
              </a:lnSpc>
            </a:pPr>
            <a:r>
              <a:rPr lang="en-US" sz="2200" b="0" i="0" dirty="0">
                <a:effectLst/>
                <a:latin typeface="Manrope"/>
              </a:rPr>
              <a:t>- The team wants to know the best day of the week to launch ads.</a:t>
            </a:r>
            <a:endParaRPr lang="en-US" sz="2200" dirty="0"/>
          </a:p>
          <a:p>
            <a:pPr>
              <a:lnSpc>
                <a:spcPct val="100000"/>
              </a:lnSpc>
            </a:pPr>
            <a:r>
              <a:rPr lang="en-US" sz="2200" b="0" i="0" dirty="0">
                <a:effectLst/>
                <a:latin typeface="Manrope"/>
              </a:rPr>
              <a:t>- Determine the day of the week when most users register on Instagram. </a:t>
            </a:r>
          </a:p>
          <a:p>
            <a:pPr>
              <a:lnSpc>
                <a:spcPct val="100000"/>
              </a:lnSpc>
            </a:pPr>
            <a:r>
              <a:rPr lang="en-US" sz="2200" b="0" i="0" dirty="0">
                <a:effectLst/>
                <a:latin typeface="Manrope"/>
              </a:rPr>
              <a:t>- Provide insights on when to schedule an ad campaign.</a:t>
            </a:r>
            <a:endParaRPr lang="en-IN" sz="2200" dirty="0"/>
          </a:p>
        </p:txBody>
      </p:sp>
      <p:pic>
        <p:nvPicPr>
          <p:cNvPr id="5" name="Picture 4" descr="A toy rocket flying out of the computer">
            <a:extLst>
              <a:ext uri="{FF2B5EF4-FFF2-40B4-BE49-F238E27FC236}">
                <a16:creationId xmlns:a16="http://schemas.microsoft.com/office/drawing/2014/main" id="{255ADF59-F449-17F7-B705-564844582688}"/>
              </a:ext>
            </a:extLst>
          </p:cNvPr>
          <p:cNvPicPr>
            <a:picLocks noChangeAspect="1"/>
          </p:cNvPicPr>
          <p:nvPr/>
        </p:nvPicPr>
        <p:blipFill rotWithShape="1">
          <a:blip r:embed="rId2"/>
          <a:srcRect l="36814" r="6198"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88" name="Right Triangle 87">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2339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5" name="Straight Connector 54">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7" name="Rectangle 86">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7E2217E-7DA2-9A04-7BA9-C1237F5020D9}"/>
              </a:ext>
            </a:extLst>
          </p:cNvPr>
          <p:cNvSpPr>
            <a:spLocks noGrp="1"/>
          </p:cNvSpPr>
          <p:nvPr>
            <p:ph type="title"/>
          </p:nvPr>
        </p:nvSpPr>
        <p:spPr>
          <a:xfrm>
            <a:off x="691079" y="725950"/>
            <a:ext cx="3428812" cy="5436630"/>
          </a:xfrm>
        </p:spPr>
        <p:txBody>
          <a:bodyPr anchor="ctr">
            <a:normAutofit/>
          </a:bodyPr>
          <a:lstStyle/>
          <a:p>
            <a:r>
              <a:rPr lang="en-IN" b="1" i="0" dirty="0">
                <a:effectLst/>
                <a:latin typeface="Manrope"/>
              </a:rPr>
              <a:t>Ad Campaign Launch (SQL Query)</a:t>
            </a:r>
            <a:endParaRPr lang="en-IN" dirty="0"/>
          </a:p>
        </p:txBody>
      </p:sp>
      <p:graphicFrame>
        <p:nvGraphicFramePr>
          <p:cNvPr id="49" name="Content Placeholder 2">
            <a:extLst>
              <a:ext uri="{FF2B5EF4-FFF2-40B4-BE49-F238E27FC236}">
                <a16:creationId xmlns:a16="http://schemas.microsoft.com/office/drawing/2014/main" id="{FD243298-AF31-9713-7FAD-9E9F199B9344}"/>
              </a:ext>
            </a:extLst>
          </p:cNvPr>
          <p:cNvGraphicFramePr>
            <a:graphicFrameLocks noGrp="1"/>
          </p:cNvGraphicFramePr>
          <p:nvPr>
            <p:ph idx="1"/>
            <p:extLst>
              <p:ext uri="{D42A27DB-BD31-4B8C-83A1-F6EECF244321}">
                <p14:modId xmlns:p14="http://schemas.microsoft.com/office/powerpoint/2010/main" val="3462133353"/>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355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2A5391A2-1BDB-AB3C-EEC9-594B4EA12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523765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359760E-EA59-81D2-72DD-F986D04BC675}"/>
              </a:ext>
            </a:extLst>
          </p:cNvPr>
          <p:cNvSpPr>
            <a:spLocks noGrp="1"/>
          </p:cNvSpPr>
          <p:nvPr>
            <p:ph type="ctrTitle"/>
          </p:nvPr>
        </p:nvSpPr>
        <p:spPr>
          <a:xfrm>
            <a:off x="6089726" y="722903"/>
            <a:ext cx="5415521" cy="2706098"/>
          </a:xfrm>
        </p:spPr>
        <p:txBody>
          <a:bodyPr>
            <a:normAutofit/>
          </a:bodyPr>
          <a:lstStyle/>
          <a:p>
            <a:r>
              <a:rPr lang="en-IN" b="1" i="0" dirty="0">
                <a:effectLst/>
                <a:latin typeface="Manrope"/>
              </a:rPr>
              <a:t>User Engagement</a:t>
            </a:r>
            <a:endParaRPr lang="en-IN" dirty="0"/>
          </a:p>
        </p:txBody>
      </p:sp>
      <p:sp>
        <p:nvSpPr>
          <p:cNvPr id="3" name="Subtitle 2">
            <a:extLst>
              <a:ext uri="{FF2B5EF4-FFF2-40B4-BE49-F238E27FC236}">
                <a16:creationId xmlns:a16="http://schemas.microsoft.com/office/drawing/2014/main" id="{93226587-F02F-4AA4-BB16-0DBBA2972B3C}"/>
              </a:ext>
            </a:extLst>
          </p:cNvPr>
          <p:cNvSpPr>
            <a:spLocks noGrp="1"/>
          </p:cNvSpPr>
          <p:nvPr>
            <p:ph type="subTitle" idx="1"/>
          </p:nvPr>
        </p:nvSpPr>
        <p:spPr>
          <a:xfrm>
            <a:off x="6089726" y="3674327"/>
            <a:ext cx="5415521" cy="2460770"/>
          </a:xfrm>
        </p:spPr>
        <p:txBody>
          <a:bodyPr>
            <a:normAutofit/>
          </a:bodyPr>
          <a:lstStyle/>
          <a:p>
            <a:pPr>
              <a:lnSpc>
                <a:spcPct val="100000"/>
              </a:lnSpc>
            </a:pPr>
            <a:r>
              <a:rPr lang="en-US" sz="1900" b="0" i="0">
                <a:effectLst/>
                <a:latin typeface="Manrope"/>
              </a:rPr>
              <a:t>Investors want to know if users are still active and posting on Instagram or if they are making fewer posts.</a:t>
            </a:r>
          </a:p>
          <a:p>
            <a:pPr>
              <a:lnSpc>
                <a:spcPct val="100000"/>
              </a:lnSpc>
            </a:pPr>
            <a:br>
              <a:rPr lang="en-US" sz="1900"/>
            </a:br>
            <a:r>
              <a:rPr lang="en-US" sz="1900" b="0" i="0">
                <a:effectLst/>
                <a:latin typeface="Manrope"/>
              </a:rPr>
              <a:t>Calculate the average number of posts per user on Instagram. Also, provide the total number of photos on Instagram divided by the total number of users.</a:t>
            </a:r>
            <a:endParaRPr lang="en-IN" sz="1900"/>
          </a:p>
        </p:txBody>
      </p:sp>
      <p:pic>
        <p:nvPicPr>
          <p:cNvPr id="49" name="Picture 48" descr="A person clasping its hands">
            <a:extLst>
              <a:ext uri="{FF2B5EF4-FFF2-40B4-BE49-F238E27FC236}">
                <a16:creationId xmlns:a16="http://schemas.microsoft.com/office/drawing/2014/main" id="{B0E57626-606F-0297-89AB-6CA553CEB38E}"/>
              </a:ext>
            </a:extLst>
          </p:cNvPr>
          <p:cNvPicPr>
            <a:picLocks noChangeAspect="1"/>
          </p:cNvPicPr>
          <p:nvPr/>
        </p:nvPicPr>
        <p:blipFill rotWithShape="1">
          <a:blip r:embed="rId2"/>
          <a:srcRect l="23840" r="19387"/>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9598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B27757FA-E22B-4C03-A927-1E4B4A585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9FA329A2-1D2A-4A62-A6AF-93B37310C4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AAB6EEA-4329-4352-9BA3-1746A7111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DF1164F-7F9A-40C5-868D-082B3E0F1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B572B4-ACB4-4026-BE9F-D3523A2C1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77DB227-A8B6-43DC-970A-925EED2E0F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B6B9264-5A30-46E0-A2C1-636FB3D1B1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79B4D0-16B0-456E-8951-4042C78B2A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3D00E3-B79B-41D6-9E66-07EC7E6C25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DD97DA3-F9CF-4985-A2BA-27DDD396C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472B34-25FF-41FB-BF22-42D29C83F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C6268AA-8DD1-4959-8136-0ECAAFD271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F744375-C310-46F7-AC26-C5A4BD827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6C08DB1-CFE5-4A9A-BCB2-C82F79C61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F10D3C0-7CBD-42BF-BC76-68A25F9730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DF561D-125D-4BA4-BEA8-D540A3EF8F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6CE140-59C9-47C1-9BFD-E716943C4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D2421D5-FB16-43BB-BD72-57B6D115C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4B4B66-3D8B-4D67-B68A-5EE98A61C3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CE3395-ADDA-44B4-B550-87AF22E18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6A7375E-9A29-4790-AA05-FC4DCC1AE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E67518D-21C7-4CDB-9A75-248EEAB43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13A36F7-9692-46D1-AA17-3036EBF75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04FE3BA-02A8-46F8-8C46-213885DB49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1E1C-C236-410A-A75B-B5FED48E26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FD8A655-CFAF-496E-82F7-4677B210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B52CEB0-DF45-45EF-B19A-A15C1A17E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D16414C-77DA-4C7E-8E62-862EAA940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C5789C5-251A-445C-8D17-18D36F8B51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BA0ACD3-25B4-4C98-B833-09426BA9CC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2EAAE7-E646-4A26-BA0E-A130ECE6A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4E911F-A532-42C7-B083-1E5BA8D71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1DEA6A44-CD60-4DFD-802B-A4F4BFCB7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20162" y="-2883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91F2FA6-92B5-67E3-569A-E5BAE51F54C6}"/>
              </a:ext>
            </a:extLst>
          </p:cNvPr>
          <p:cNvSpPr>
            <a:spLocks noGrp="1"/>
          </p:cNvSpPr>
          <p:nvPr>
            <p:ph type="title"/>
          </p:nvPr>
        </p:nvSpPr>
        <p:spPr>
          <a:xfrm>
            <a:off x="521380" y="109351"/>
            <a:ext cx="10794505" cy="2157066"/>
          </a:xfrm>
        </p:spPr>
        <p:txBody>
          <a:bodyPr>
            <a:normAutofit/>
          </a:bodyPr>
          <a:lstStyle/>
          <a:p>
            <a:pPr algn="ctr"/>
            <a:r>
              <a:rPr lang="en-IN" b="1" i="0" dirty="0">
                <a:effectLst/>
                <a:latin typeface="Manrope"/>
              </a:rPr>
              <a:t>User Engagement (SQL Query – 1)</a:t>
            </a:r>
            <a:endParaRPr lang="en-IN" dirty="0"/>
          </a:p>
        </p:txBody>
      </p:sp>
      <p:graphicFrame>
        <p:nvGraphicFramePr>
          <p:cNvPr id="5" name="Content Placeholder 2">
            <a:extLst>
              <a:ext uri="{FF2B5EF4-FFF2-40B4-BE49-F238E27FC236}">
                <a16:creationId xmlns:a16="http://schemas.microsoft.com/office/drawing/2014/main" id="{6B54BCDD-641A-7A13-FC4F-10B3EC1050B9}"/>
              </a:ext>
            </a:extLst>
          </p:cNvPr>
          <p:cNvGraphicFramePr>
            <a:graphicFrameLocks noGrp="1"/>
          </p:cNvGraphicFramePr>
          <p:nvPr>
            <p:ph idx="1"/>
            <p:extLst>
              <p:ext uri="{D42A27DB-BD31-4B8C-83A1-F6EECF244321}">
                <p14:modId xmlns:p14="http://schemas.microsoft.com/office/powerpoint/2010/main" val="3108251806"/>
              </p:ext>
            </p:extLst>
          </p:nvPr>
        </p:nvGraphicFramePr>
        <p:xfrm>
          <a:off x="690562" y="2784569"/>
          <a:ext cx="10840679" cy="3355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9155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FD7505C5-0495-3A09-5A3F-C2F33F937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851057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F19B-BC35-6E86-5C18-F2263054C240}"/>
              </a:ext>
            </a:extLst>
          </p:cNvPr>
          <p:cNvSpPr>
            <a:spLocks noGrp="1"/>
          </p:cNvSpPr>
          <p:nvPr>
            <p:ph type="title"/>
          </p:nvPr>
        </p:nvSpPr>
        <p:spPr/>
        <p:txBody>
          <a:bodyPr/>
          <a:lstStyle/>
          <a:p>
            <a:r>
              <a:rPr lang="en-IN" b="1" i="0" dirty="0">
                <a:effectLst/>
                <a:latin typeface="Manrope"/>
              </a:rPr>
              <a:t>User Engagement (SQL Query – 2)</a:t>
            </a:r>
            <a:endParaRPr lang="en-IN" dirty="0"/>
          </a:p>
        </p:txBody>
      </p:sp>
      <p:graphicFrame>
        <p:nvGraphicFramePr>
          <p:cNvPr id="4" name="Content Placeholder 2">
            <a:extLst>
              <a:ext uri="{FF2B5EF4-FFF2-40B4-BE49-F238E27FC236}">
                <a16:creationId xmlns:a16="http://schemas.microsoft.com/office/drawing/2014/main" id="{E13325C7-98EA-2AD5-41D2-BB2D705D80A9}"/>
              </a:ext>
            </a:extLst>
          </p:cNvPr>
          <p:cNvGraphicFramePr>
            <a:graphicFrameLocks noGrp="1"/>
          </p:cNvGraphicFramePr>
          <p:nvPr>
            <p:ph idx="1"/>
            <p:extLst>
              <p:ext uri="{D42A27DB-BD31-4B8C-83A1-F6EECF244321}">
                <p14:modId xmlns:p14="http://schemas.microsoft.com/office/powerpoint/2010/main" val="15662944"/>
              </p:ext>
            </p:extLst>
          </p:nvPr>
        </p:nvGraphicFramePr>
        <p:xfrm>
          <a:off x="690563" y="2339975"/>
          <a:ext cx="10325100" cy="356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1742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EF5FF4E-BA79-77A8-E2FE-E1C695B06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140615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B27757FA-E22B-4C03-A927-1E4B4A585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9FA329A2-1D2A-4A62-A6AF-93B37310C4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AB6EEA-4329-4352-9BA3-1746A7111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F1164F-7F9A-40C5-868D-082B3E0F1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B572B4-ACB4-4026-BE9F-D3523A2C1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7DB227-A8B6-43DC-970A-925EED2E0F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6B9264-5A30-46E0-A2C1-636FB3D1B1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79B4D0-16B0-456E-8951-4042C78B2A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43D00E3-B79B-41D6-9E66-07EC7E6C25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D97DA3-F9CF-4985-A2BA-27DDD396C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472B34-25FF-41FB-BF22-42D29C83F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6268AA-8DD1-4959-8136-0ECAAFD271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744375-C310-46F7-AC26-C5A4BD827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6C08DB1-CFE5-4A9A-BCB2-C82F79C61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10D3C0-7CBD-42BF-BC76-68A25F9730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DF561D-125D-4BA4-BEA8-D540A3EF8F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6CE140-59C9-47C1-9BFD-E716943C4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2421D5-FB16-43BB-BD72-57B6D115C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94B4B66-3D8B-4D67-B68A-5EE98A61C3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1CE3395-ADDA-44B4-B550-87AF22E18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6A7375E-9A29-4790-AA05-FC4DCC1AE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E67518D-21C7-4CDB-9A75-248EEAB43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3A36F7-9692-46D1-AA17-3036EBF75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4FE3BA-02A8-46F8-8C46-213885DB49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C8B1E1C-C236-410A-A75B-B5FED48E26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FD8A655-CFAF-496E-82F7-4677B210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B52CEB0-DF45-45EF-B19A-A15C1A17E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16414C-77DA-4C7E-8E62-862EAA940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C5789C5-251A-445C-8D17-18D36F8B51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A0ACD3-25B4-4C98-B833-09426BA9CC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C2EAAE7-E646-4A26-BA0E-A130ECE6A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4E911F-A532-42C7-B083-1E5BA8D71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1DEA6A44-CD60-4DFD-802B-A4F4BFCB7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20162" y="-2883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6942AD5-1161-A8D2-E888-36444741B1B9}"/>
              </a:ext>
            </a:extLst>
          </p:cNvPr>
          <p:cNvSpPr>
            <a:spLocks noGrp="1"/>
          </p:cNvSpPr>
          <p:nvPr>
            <p:ph type="title"/>
          </p:nvPr>
        </p:nvSpPr>
        <p:spPr>
          <a:xfrm>
            <a:off x="736736" y="44553"/>
            <a:ext cx="10794505" cy="2157066"/>
          </a:xfrm>
        </p:spPr>
        <p:txBody>
          <a:bodyPr>
            <a:normAutofit/>
          </a:bodyPr>
          <a:lstStyle/>
          <a:p>
            <a:pPr algn="ctr"/>
            <a:r>
              <a:rPr lang="en-IN" dirty="0"/>
              <a:t>Bots &amp; Fake Accounts</a:t>
            </a:r>
          </a:p>
        </p:txBody>
      </p:sp>
      <p:graphicFrame>
        <p:nvGraphicFramePr>
          <p:cNvPr id="5" name="Content Placeholder 2">
            <a:extLst>
              <a:ext uri="{FF2B5EF4-FFF2-40B4-BE49-F238E27FC236}">
                <a16:creationId xmlns:a16="http://schemas.microsoft.com/office/drawing/2014/main" id="{41C08B08-5752-C49E-DF47-6B3A876F67A7}"/>
              </a:ext>
            </a:extLst>
          </p:cNvPr>
          <p:cNvGraphicFramePr>
            <a:graphicFrameLocks noGrp="1"/>
          </p:cNvGraphicFramePr>
          <p:nvPr>
            <p:ph idx="1"/>
            <p:extLst>
              <p:ext uri="{D42A27DB-BD31-4B8C-83A1-F6EECF244321}">
                <p14:modId xmlns:p14="http://schemas.microsoft.com/office/powerpoint/2010/main" val="3415523843"/>
              </p:ext>
            </p:extLst>
          </p:nvPr>
        </p:nvGraphicFramePr>
        <p:xfrm>
          <a:off x="690562" y="2784569"/>
          <a:ext cx="10840679" cy="3355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7933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1B991D8-342D-03C3-1B10-18A02F5B974C}"/>
              </a:ext>
            </a:extLst>
          </p:cNvPr>
          <p:cNvSpPr>
            <a:spLocks noGrp="1"/>
          </p:cNvSpPr>
          <p:nvPr>
            <p:ph type="title"/>
          </p:nvPr>
        </p:nvSpPr>
        <p:spPr>
          <a:xfrm>
            <a:off x="691079" y="725950"/>
            <a:ext cx="3428812" cy="5436630"/>
          </a:xfrm>
        </p:spPr>
        <p:txBody>
          <a:bodyPr anchor="ctr">
            <a:normAutofit/>
          </a:bodyPr>
          <a:lstStyle/>
          <a:p>
            <a:r>
              <a:rPr lang="en-IN" dirty="0"/>
              <a:t>Bots &amp; Fake Accounts (SQL Query)</a:t>
            </a:r>
          </a:p>
        </p:txBody>
      </p:sp>
      <p:graphicFrame>
        <p:nvGraphicFramePr>
          <p:cNvPr id="4" name="Content Placeholder 2">
            <a:extLst>
              <a:ext uri="{FF2B5EF4-FFF2-40B4-BE49-F238E27FC236}">
                <a16:creationId xmlns:a16="http://schemas.microsoft.com/office/drawing/2014/main" id="{5E76EAF0-6649-4740-B66F-FB359701D2E9}"/>
              </a:ext>
            </a:extLst>
          </p:cNvPr>
          <p:cNvGraphicFramePr>
            <a:graphicFrameLocks noGrp="1"/>
          </p:cNvGraphicFramePr>
          <p:nvPr>
            <p:ph idx="1"/>
            <p:extLst>
              <p:ext uri="{D42A27DB-BD31-4B8C-83A1-F6EECF244321}">
                <p14:modId xmlns:p14="http://schemas.microsoft.com/office/powerpoint/2010/main" val="2827882663"/>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765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808AEE6-E467-F21A-98B6-8BEA1E639128}"/>
              </a:ext>
            </a:extLst>
          </p:cNvPr>
          <p:cNvSpPr>
            <a:spLocks noGrp="1"/>
          </p:cNvSpPr>
          <p:nvPr>
            <p:ph type="title"/>
          </p:nvPr>
        </p:nvSpPr>
        <p:spPr>
          <a:xfrm>
            <a:off x="691079" y="725951"/>
            <a:ext cx="4927425" cy="1938525"/>
          </a:xfrm>
        </p:spPr>
        <p:txBody>
          <a:bodyPr>
            <a:normAutofit/>
          </a:bodyPr>
          <a:lstStyle/>
          <a:p>
            <a:r>
              <a:rPr lang="en-US" dirty="0"/>
              <a:t>Project Overview</a:t>
            </a:r>
            <a:endParaRPr lang="en-IN" dirty="0"/>
          </a:p>
        </p:txBody>
      </p:sp>
      <p:sp>
        <p:nvSpPr>
          <p:cNvPr id="48" name="Right Triangle 47">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0F757BB3-A1BB-2C4A-4B02-323D67AB9189}"/>
              </a:ext>
            </a:extLst>
          </p:cNvPr>
          <p:cNvSpPr>
            <a:spLocks noGrp="1"/>
          </p:cNvSpPr>
          <p:nvPr>
            <p:ph idx="1"/>
          </p:nvPr>
        </p:nvSpPr>
        <p:spPr>
          <a:xfrm>
            <a:off x="691079" y="2886116"/>
            <a:ext cx="4927425" cy="3245931"/>
          </a:xfrm>
        </p:spPr>
        <p:txBody>
          <a:bodyPr>
            <a:normAutofit/>
          </a:bodyPr>
          <a:lstStyle/>
          <a:p>
            <a:pPr>
              <a:lnSpc>
                <a:spcPct val="100000"/>
              </a:lnSpc>
              <a:buFont typeface="Arial" panose="020B0604020202020204" pitchFamily="34" charset="0"/>
              <a:buChar char="•"/>
            </a:pPr>
            <a:r>
              <a:rPr lang="en-US" sz="1700"/>
              <a:t>The purpose of this project is to leverage SQL and MySQL Workbench to analyze user interactions and engagement with the Instagram mobile application. </a:t>
            </a:r>
          </a:p>
          <a:p>
            <a:pPr>
              <a:lnSpc>
                <a:spcPct val="100000"/>
              </a:lnSpc>
              <a:buFont typeface="Arial" panose="020B0604020202020204" pitchFamily="34" charset="0"/>
              <a:buChar char="•"/>
            </a:pPr>
            <a:r>
              <a:rPr lang="en-US" sz="1700"/>
              <a:t>As a data analyst working closely with Instagram's product team, our objective is to extract valuable insights from the user data. </a:t>
            </a:r>
          </a:p>
          <a:p>
            <a:pPr>
              <a:lnSpc>
                <a:spcPct val="100000"/>
              </a:lnSpc>
              <a:buFont typeface="Arial" panose="020B0604020202020204" pitchFamily="34" charset="0"/>
              <a:buChar char="•"/>
            </a:pPr>
            <a:r>
              <a:rPr lang="en-US" sz="1700"/>
              <a:t>These insights will play a pivotal role in shaping the future direction of the Instagram app and ultimately contribute to the growth and success of the platform.</a:t>
            </a:r>
            <a:endParaRPr lang="en-IN" sz="1700"/>
          </a:p>
        </p:txBody>
      </p:sp>
      <p:pic>
        <p:nvPicPr>
          <p:cNvPr id="49" name="Picture 48" descr="A 3D pattern of ring shapes connected by lines">
            <a:extLst>
              <a:ext uri="{FF2B5EF4-FFF2-40B4-BE49-F238E27FC236}">
                <a16:creationId xmlns:a16="http://schemas.microsoft.com/office/drawing/2014/main" id="{5FADA9C8-F203-7992-49DB-A23DC5777DC5}"/>
              </a:ext>
            </a:extLst>
          </p:cNvPr>
          <p:cNvPicPr>
            <a:picLocks noChangeAspect="1"/>
          </p:cNvPicPr>
          <p:nvPr/>
        </p:nvPicPr>
        <p:blipFill rotWithShape="1">
          <a:blip r:embed="rId2"/>
          <a:srcRect l="9460" r="42183"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860288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BB4C21D-FFD7-B4C8-7274-8BD861699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870201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5B7F1DC-2151-CAD0-B5CE-AC142F7921B4}"/>
              </a:ext>
            </a:extLst>
          </p:cNvPr>
          <p:cNvSpPr>
            <a:spLocks noGrp="1"/>
          </p:cNvSpPr>
          <p:nvPr>
            <p:ph type="title"/>
          </p:nvPr>
        </p:nvSpPr>
        <p:spPr>
          <a:xfrm>
            <a:off x="691079" y="725950"/>
            <a:ext cx="3428812" cy="5436630"/>
          </a:xfrm>
        </p:spPr>
        <p:txBody>
          <a:bodyPr anchor="ctr">
            <a:normAutofit/>
          </a:bodyPr>
          <a:lstStyle/>
          <a:p>
            <a:r>
              <a:rPr lang="en-IN" sz="4100" b="1" i="0">
                <a:effectLst/>
                <a:latin typeface="Söhne"/>
              </a:rPr>
              <a:t>Project Achievements</a:t>
            </a:r>
            <a:endParaRPr lang="en-IN" sz="4100"/>
          </a:p>
        </p:txBody>
      </p:sp>
      <p:graphicFrame>
        <p:nvGraphicFramePr>
          <p:cNvPr id="5" name="Content Placeholder 2">
            <a:extLst>
              <a:ext uri="{FF2B5EF4-FFF2-40B4-BE49-F238E27FC236}">
                <a16:creationId xmlns:a16="http://schemas.microsoft.com/office/drawing/2014/main" id="{2D12F4FC-0C6F-CFFA-CFD7-B15B8FF82231}"/>
              </a:ext>
            </a:extLst>
          </p:cNvPr>
          <p:cNvGraphicFramePr>
            <a:graphicFrameLocks noGrp="1"/>
          </p:cNvGraphicFramePr>
          <p:nvPr>
            <p:ph idx="1"/>
            <p:extLst>
              <p:ext uri="{D42A27DB-BD31-4B8C-83A1-F6EECF244321}">
                <p14:modId xmlns:p14="http://schemas.microsoft.com/office/powerpoint/2010/main" val="247718160"/>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0955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5B7F1DC-2151-CAD0-B5CE-AC142F7921B4}"/>
              </a:ext>
            </a:extLst>
          </p:cNvPr>
          <p:cNvSpPr>
            <a:spLocks noGrp="1"/>
          </p:cNvSpPr>
          <p:nvPr>
            <p:ph type="title"/>
          </p:nvPr>
        </p:nvSpPr>
        <p:spPr>
          <a:xfrm>
            <a:off x="691079" y="725950"/>
            <a:ext cx="3428812" cy="5436630"/>
          </a:xfrm>
        </p:spPr>
        <p:txBody>
          <a:bodyPr anchor="ctr">
            <a:normAutofit/>
          </a:bodyPr>
          <a:lstStyle/>
          <a:p>
            <a:r>
              <a:rPr lang="en-IN" sz="4100" b="1" i="0">
                <a:effectLst/>
                <a:latin typeface="Söhne"/>
              </a:rPr>
              <a:t>Project Achievements</a:t>
            </a:r>
            <a:endParaRPr lang="en-IN" sz="4100"/>
          </a:p>
        </p:txBody>
      </p:sp>
      <p:graphicFrame>
        <p:nvGraphicFramePr>
          <p:cNvPr id="5" name="Content Placeholder 2">
            <a:extLst>
              <a:ext uri="{FF2B5EF4-FFF2-40B4-BE49-F238E27FC236}">
                <a16:creationId xmlns:a16="http://schemas.microsoft.com/office/drawing/2014/main" id="{2D12F4FC-0C6F-CFFA-CFD7-B15B8FF82231}"/>
              </a:ext>
            </a:extLst>
          </p:cNvPr>
          <p:cNvGraphicFramePr>
            <a:graphicFrameLocks noGrp="1"/>
          </p:cNvGraphicFramePr>
          <p:nvPr>
            <p:ph idx="1"/>
            <p:extLst>
              <p:ext uri="{D42A27DB-BD31-4B8C-83A1-F6EECF244321}">
                <p14:modId xmlns:p14="http://schemas.microsoft.com/office/powerpoint/2010/main" val="2143527019"/>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0755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1" name="Group 130">
            <a:extLst>
              <a:ext uri="{FF2B5EF4-FFF2-40B4-BE49-F238E27FC236}">
                <a16:creationId xmlns:a16="http://schemas.microsoft.com/office/drawing/2014/main" id="{1CA5A2BA-DBDE-4483-82BC-E9AC301143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6" name="Straight Connector 95">
              <a:extLst>
                <a:ext uri="{FF2B5EF4-FFF2-40B4-BE49-F238E27FC236}">
                  <a16:creationId xmlns:a16="http://schemas.microsoft.com/office/drawing/2014/main" id="{06C13366-AD70-4B62-BC2D-121247683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5A631E8-02ED-4AB6-AD22-F04F50899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4A3F83A-6855-4849-BB65-3B48B71584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858E793-99E8-4700-BF43-6E263DF938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95BBFA0-8283-4266-8E61-C48782219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CCB7AB0-37F1-4D1C-A2F3-2AE9EEF1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F37B60A-7DFD-4A1A-A504-357840BD19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3F1AB2E-8A25-4A9D-B0CA-BEBF4DC6FA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AEFA06E-0412-4727-B333-737F2D7392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9A6D96B-F4B8-44CD-96D8-BCF924424D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D48E628-DF57-4837-8069-6BC964F64C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0EAE112-999F-427B-9945-C7800E78F0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B348351-098D-4A1D-AEEB-2417AC439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617C746-B35A-4AEC-A518-1CD38697E1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52162B3-D9B6-47E4-86D7-09F14EA0D9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B506092-8E34-4C0E-8639-F64B909344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8CF7A3D-5119-4D17-B141-D99675AEC8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81F098-4A0D-409C-9B54-3C79DE50F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164028F-04CB-42A2-AF06-EEBCC35A8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61A63DE-8636-4F3E-98FB-5D6CAC0889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9660058-EAEB-4649-9D36-1D8DD7C016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EAF5109-018D-477A-B22E-BF32C6F85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E57E5B2-B4FE-4110-9EC3-B53598CBCD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E4AEBE5-F22C-4C8A-85E1-C859861F8C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D64DC65-C30F-4631-86AF-45EDDDF88C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3334650-6CB8-4DA8-8BD7-46E333496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2C9476D-7C51-4B6D-9157-3A26FE7BC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27EF706-D10E-4C48-8C99-7C7C2435B2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E405583-CFCC-42C4-BD0F-8DEF36910D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2AEF53F-FCA7-42EC-979B-F9D1663A53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B4AA1A4-0C25-4D3A-BAB9-B8FAA9169B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32" name="Right Triangle 131">
            <a:extLst>
              <a:ext uri="{FF2B5EF4-FFF2-40B4-BE49-F238E27FC236}">
                <a16:creationId xmlns:a16="http://schemas.microsoft.com/office/drawing/2014/main" id="{53DA7024-E510-4B81-9D55-662B65F93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290691" y="-2812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AD24BB8-6856-2EA1-EC0B-85780D7400B5}"/>
              </a:ext>
            </a:extLst>
          </p:cNvPr>
          <p:cNvSpPr>
            <a:spLocks noGrp="1"/>
          </p:cNvSpPr>
          <p:nvPr>
            <p:ph type="title"/>
          </p:nvPr>
        </p:nvSpPr>
        <p:spPr>
          <a:xfrm>
            <a:off x="7092899" y="725950"/>
            <a:ext cx="3913360" cy="5436630"/>
          </a:xfrm>
        </p:spPr>
        <p:txBody>
          <a:bodyPr anchor="ctr">
            <a:normAutofit/>
          </a:bodyPr>
          <a:lstStyle/>
          <a:p>
            <a:r>
              <a:rPr lang="en-IN" b="1" i="0">
                <a:effectLst/>
                <a:latin typeface="Söhne"/>
              </a:rPr>
              <a:t>Benefits and Impact</a:t>
            </a:r>
            <a:endParaRPr lang="en-IN" dirty="0"/>
          </a:p>
        </p:txBody>
      </p:sp>
      <p:graphicFrame>
        <p:nvGraphicFramePr>
          <p:cNvPr id="5" name="Content Placeholder 2">
            <a:extLst>
              <a:ext uri="{FF2B5EF4-FFF2-40B4-BE49-F238E27FC236}">
                <a16:creationId xmlns:a16="http://schemas.microsoft.com/office/drawing/2014/main" id="{DEB5D824-91FC-FBEA-384B-8C203DECD2D6}"/>
              </a:ext>
            </a:extLst>
          </p:cNvPr>
          <p:cNvGraphicFramePr>
            <a:graphicFrameLocks noGrp="1"/>
          </p:cNvGraphicFramePr>
          <p:nvPr>
            <p:ph idx="1"/>
            <p:extLst>
              <p:ext uri="{D42A27DB-BD31-4B8C-83A1-F6EECF244321}">
                <p14:modId xmlns:p14="http://schemas.microsoft.com/office/powerpoint/2010/main" val="2390773139"/>
              </p:ext>
            </p:extLst>
          </p:nvPr>
        </p:nvGraphicFramePr>
        <p:xfrm>
          <a:off x="691078" y="725950"/>
          <a:ext cx="5927431" cy="5417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7716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7" name="Group 86">
            <a:extLst>
              <a:ext uri="{FF2B5EF4-FFF2-40B4-BE49-F238E27FC236}">
                <a16:creationId xmlns:a16="http://schemas.microsoft.com/office/drawing/2014/main" id="{4473D18E-8239-4237-AAE3-669A5DC9E8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0E3084D0-F791-4BDB-BE05-646AC39927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4D6DCF6-A86F-4F3E-B05B-A185C88FED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C606F2D-64E8-4F47-8BFB-9E5461D0C1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0BCEF1D-5A57-437F-8B18-A4BB5E7E2C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AE40050-1642-4F32-97F7-A55F55224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46092F7-3842-40E2-9AA0-F5ABE85300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573861C-1632-4B71-A9D1-6217F7056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789946E-7E68-4423-850D-B2685741D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FD9B59D-7EA5-4D09-A4D1-8FE116E6E1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B7DC543-FB49-4917-A784-F22671D85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DD4C969-ABA8-42BF-8A5A-376D6150AF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41CF9EE-FFBB-4B80-9067-B93664D1E6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A70F89B-6A43-4899-80C1-71EF00FFE9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D017414-9CE6-4C62-9907-FFB763678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1CBAD0-0A82-491E-B189-9B9EE284B1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1FBDB97-63E3-4080-9C98-C3AC95812D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ABAF5A-A1AF-407F-954C-AEC005C1D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FFB3E1-F883-4DC4-AB15-C9DF8FF456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370EECF-B2B1-4E98-9FA1-E6EAFD81A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3D9282E-1351-4A7C-B825-55857E6CF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62B53C5-26FB-44BD-BA0E-8C9DC2B73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DEA48D3-2D0C-42DB-8DA4-683C7BA87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E94B642-22AE-4405-AF09-BCF2EFA660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64703B3-6CD3-454A-A370-2FC6778328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53E6017-E992-4244-9DD2-23A81C98DF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025D51B-D8CF-4443-9F54-922ED4F375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B0D1508-2D27-4EB4-B6E9-4F05F233A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F19548D-9DB1-4973-AFAF-A1714BFCF7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B2B8E7E-308F-4C70-BB63-AA6E7F2705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DDB524C-34E5-4795-8662-91C3DD8352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13D1937-AA87-4E61-A0ED-D20D74720C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ight Triangle 87">
            <a:extLst>
              <a:ext uri="{FF2B5EF4-FFF2-40B4-BE49-F238E27FC236}">
                <a16:creationId xmlns:a16="http://schemas.microsoft.com/office/drawing/2014/main" id="{EA51299F-406B-4318-AEA1-08F10590E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AD24BB8-6856-2EA1-EC0B-85780D7400B5}"/>
              </a:ext>
            </a:extLst>
          </p:cNvPr>
          <p:cNvSpPr>
            <a:spLocks noGrp="1"/>
          </p:cNvSpPr>
          <p:nvPr>
            <p:ph type="title"/>
          </p:nvPr>
        </p:nvSpPr>
        <p:spPr>
          <a:xfrm>
            <a:off x="691078" y="725950"/>
            <a:ext cx="5412263" cy="5436630"/>
          </a:xfrm>
        </p:spPr>
        <p:txBody>
          <a:bodyPr anchor="ctr">
            <a:normAutofit/>
          </a:bodyPr>
          <a:lstStyle/>
          <a:p>
            <a:r>
              <a:rPr lang="en-IN" b="1" i="0">
                <a:effectLst/>
                <a:latin typeface="Söhne"/>
              </a:rPr>
              <a:t>Benefits and Impact</a:t>
            </a:r>
            <a:endParaRPr lang="en-IN" dirty="0"/>
          </a:p>
        </p:txBody>
      </p:sp>
      <p:graphicFrame>
        <p:nvGraphicFramePr>
          <p:cNvPr id="5" name="Content Placeholder 2">
            <a:extLst>
              <a:ext uri="{FF2B5EF4-FFF2-40B4-BE49-F238E27FC236}">
                <a16:creationId xmlns:a16="http://schemas.microsoft.com/office/drawing/2014/main" id="{DEB5D824-91FC-FBEA-384B-8C203DECD2D6}"/>
              </a:ext>
            </a:extLst>
          </p:cNvPr>
          <p:cNvGraphicFramePr>
            <a:graphicFrameLocks noGrp="1"/>
          </p:cNvGraphicFramePr>
          <p:nvPr>
            <p:ph idx="1"/>
            <p:extLst>
              <p:ext uri="{D42A27DB-BD31-4B8C-83A1-F6EECF244321}">
                <p14:modId xmlns:p14="http://schemas.microsoft.com/office/powerpoint/2010/main" val="2847010778"/>
              </p:ext>
            </p:extLst>
          </p:nvPr>
        </p:nvGraphicFramePr>
        <p:xfrm>
          <a:off x="6630597" y="695421"/>
          <a:ext cx="5352202" cy="5467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6230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6" name="Group 45">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C8AA74E-CCED-A91C-BE6F-918FDCC13734}"/>
              </a:ext>
            </a:extLst>
          </p:cNvPr>
          <p:cNvSpPr>
            <a:spLocks noGrp="1"/>
          </p:cNvSpPr>
          <p:nvPr>
            <p:ph type="ctrTitle"/>
          </p:nvPr>
        </p:nvSpPr>
        <p:spPr>
          <a:xfrm>
            <a:off x="6088653" y="725951"/>
            <a:ext cx="4927425" cy="1938525"/>
          </a:xfrm>
        </p:spPr>
        <p:txBody>
          <a:bodyPr vert="horz" lIns="91440" tIns="45720" rIns="91440" bIns="45720" rtlCol="0" anchor="b">
            <a:normAutofit/>
          </a:bodyPr>
          <a:lstStyle/>
          <a:p>
            <a:r>
              <a:rPr lang="en-US" sz="4400" dirty="0"/>
              <a:t>Conclusion</a:t>
            </a:r>
          </a:p>
        </p:txBody>
      </p:sp>
      <p:pic>
        <p:nvPicPr>
          <p:cNvPr id="5" name="Picture 4" descr="Pen placed on top of a signature line">
            <a:extLst>
              <a:ext uri="{FF2B5EF4-FFF2-40B4-BE49-F238E27FC236}">
                <a16:creationId xmlns:a16="http://schemas.microsoft.com/office/drawing/2014/main" id="{2D79FB00-95F8-18F4-0E0D-541D9B06B81D}"/>
              </a:ext>
            </a:extLst>
          </p:cNvPr>
          <p:cNvPicPr>
            <a:picLocks noChangeAspect="1"/>
          </p:cNvPicPr>
          <p:nvPr/>
        </p:nvPicPr>
        <p:blipFill rotWithShape="1">
          <a:blip r:embed="rId2"/>
          <a:srcRect l="43014" r="-1"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79" name="Right Triangle 78">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ubtitle 2">
            <a:extLst>
              <a:ext uri="{FF2B5EF4-FFF2-40B4-BE49-F238E27FC236}">
                <a16:creationId xmlns:a16="http://schemas.microsoft.com/office/drawing/2014/main" id="{FF91DC9A-52A8-1AF6-32B0-2C134B10CE9A}"/>
              </a:ext>
            </a:extLst>
          </p:cNvPr>
          <p:cNvSpPr>
            <a:spLocks noGrp="1"/>
          </p:cNvSpPr>
          <p:nvPr>
            <p:ph type="subTitle" idx="1"/>
          </p:nvPr>
        </p:nvSpPr>
        <p:spPr>
          <a:xfrm>
            <a:off x="6088653" y="2886116"/>
            <a:ext cx="4927425" cy="3245931"/>
          </a:xfrm>
        </p:spPr>
        <p:txBody>
          <a:bodyPr vert="horz" lIns="91440" tIns="45720" rIns="91440" bIns="45720" rtlCol="0">
            <a:normAutofit/>
          </a:bodyPr>
          <a:lstStyle/>
          <a:p>
            <a:pPr indent="-228600">
              <a:lnSpc>
                <a:spcPct val="100000"/>
              </a:lnSpc>
              <a:buFont typeface="Wingdings" panose="05000000000000000000" pitchFamily="2" charset="2"/>
              <a:buChar char="§"/>
            </a:pPr>
            <a:r>
              <a:rPr lang="en-US" sz="2000" dirty="0"/>
              <a:t>In conclusion, this project's achievements and insights have provided valuable information that can steer Instagram's growth and development. It underscores the power of data analysis in making informed decisions, improving user experiences, and maintaining competitiveness in the social media industry.</a:t>
            </a:r>
          </a:p>
          <a:p>
            <a:pPr indent="-228600">
              <a:lnSpc>
                <a:spcPct val="100000"/>
              </a:lnSpc>
              <a:buFont typeface="Wingdings" panose="05000000000000000000" pitchFamily="2" charset="2"/>
              <a:buChar char="§"/>
            </a:pPr>
            <a:endParaRPr lang="en-US" sz="2000" dirty="0"/>
          </a:p>
          <a:p>
            <a:pPr indent="-228600">
              <a:lnSpc>
                <a:spcPct val="100000"/>
              </a:lnSpc>
              <a:buFont typeface="Wingdings" panose="05000000000000000000" pitchFamily="2" charset="2"/>
              <a:buChar char="§"/>
            </a:pPr>
            <a:endParaRPr lang="en-US" sz="2000" dirty="0"/>
          </a:p>
          <a:p>
            <a:pPr indent="-228600">
              <a:lnSpc>
                <a:spcPct val="100000"/>
              </a:lnSpc>
              <a:buFont typeface="Wingdings" panose="05000000000000000000" pitchFamily="2" charset="2"/>
              <a:buChar char="§"/>
            </a:pPr>
            <a:endParaRPr lang="en-US" sz="2000" dirty="0"/>
          </a:p>
          <a:p>
            <a:pPr indent="-228600">
              <a:lnSpc>
                <a:spcPct val="100000"/>
              </a:lnSpc>
              <a:buFont typeface="Wingdings" panose="05000000000000000000" pitchFamily="2" charset="2"/>
              <a:buChar char="§"/>
            </a:pPr>
            <a:endParaRPr lang="en-US" sz="2000" dirty="0"/>
          </a:p>
          <a:p>
            <a:pPr indent="-228600">
              <a:lnSpc>
                <a:spcPct val="100000"/>
              </a:lnSpc>
              <a:buFont typeface="Wingdings" panose="05000000000000000000" pitchFamily="2" charset="2"/>
              <a:buChar char="§"/>
            </a:pPr>
            <a:endParaRPr lang="en-US" sz="2000" dirty="0"/>
          </a:p>
        </p:txBody>
      </p:sp>
    </p:spTree>
    <p:extLst>
      <p:ext uri="{BB962C8B-B14F-4D97-AF65-F5344CB8AC3E}">
        <p14:creationId xmlns:p14="http://schemas.microsoft.com/office/powerpoint/2010/main" val="3392267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Right Triangle 3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4" name="Group 43">
            <a:extLst>
              <a:ext uri="{FF2B5EF4-FFF2-40B4-BE49-F238E27FC236}">
                <a16:creationId xmlns:a16="http://schemas.microsoft.com/office/drawing/2014/main" id="{EDAC76BA-9734-452C-82F9-97E936EF35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12AB1631-A871-4123-881D-00490BED1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5B0904-EEF5-42FC-A96C-836407A272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9C3B4CF-AB37-4506-9F7C-5DBD479C73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98EC83-4FA7-4BA4-BF10-39F0D7C43F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2C1F94D-AA18-4FF7-8EE0-A126679848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A320B9E-FC5C-4FD2-9A10-498F3BAA7B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DB03611-B9B2-4CE4-977C-ED1B093EC9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D899588-402C-4890-BC58-24DCC0119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EE98C40-36CE-4553-AEED-84BB612E39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1C0D635-84DC-4F7D-8D1B-FAEE838729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B25D974-C516-4A07-9AA7-23C3EA102B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BD729CA-DEA0-4279-A816-1316C507E6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77554B3-64FC-4091-A16A-228DE5D477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95DFB45-A785-410B-BA35-818C67FB9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2DB6A6F-9136-485C-B610-04F7403BB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842530-DADC-4FCF-84CE-01C77EADB0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2BA79AF-EBF7-4F9D-A1FC-AC8DE26933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114AEB0-190D-4638-A6B2-BF4DC7E65E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8EDA23C-5122-4A8D-A974-747492FA8B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44D5024-FC87-47D7-AF3A-CC45E54B73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BC8FCE8-0556-4570-B876-7667E6C6E0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46B2709-AE3A-471E-B953-C3009D238C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B220AB1-643C-442B-9B33-6E23A2E15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BBDD838-B566-4D58-8466-C70FFDC05B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A0D1232-9E68-4973-84B7-493F68FBD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54811F1-E002-44E8-B4D1-A2B60ACE8A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A76877D-39B8-4E1B-85A7-EADBAA532D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31A7174-AF33-4730-B73F-FEAD8A293F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6FDFF50-3784-497E-8B36-737E129B92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7F1AA2F-644B-45DC-8D91-A479877A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D33B8FC-07F3-42D0-B1E8-6FBA2ED2E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31386902-5B12-7D16-2783-FBCA3D21B12C}"/>
              </a:ext>
            </a:extLst>
          </p:cNvPr>
          <p:cNvSpPr/>
          <p:nvPr/>
        </p:nvSpPr>
        <p:spPr>
          <a:xfrm>
            <a:off x="691078" y="2886116"/>
            <a:ext cx="10342945" cy="2712859"/>
          </a:xfrm>
          <a:prstGeom prst="rect">
            <a:avLst/>
          </a:prstGeom>
        </p:spPr>
        <p:txBody>
          <a:bodyPr vert="horz" lIns="91440" tIns="45720" rIns="91440" bIns="45720" rtlCol="0" anchor="t">
            <a:normAutofit/>
          </a:bodyPr>
          <a:lstStyle/>
          <a:p>
            <a:pPr>
              <a:spcBef>
                <a:spcPct val="0"/>
              </a:spcBef>
              <a:spcAft>
                <a:spcPts val="600"/>
              </a:spcAft>
            </a:pPr>
            <a:r>
              <a:rPr lang="en-US" sz="5400" b="1" cap="none" spc="0">
                <a:ln w="9525">
                  <a:solidFill>
                    <a:schemeClr val="bg1"/>
                  </a:solidFill>
                  <a:prstDash val="solid"/>
                </a:ln>
                <a:solidFill>
                  <a:schemeClr val="tx2"/>
                </a:solidFill>
                <a:effectLst>
                  <a:outerShdw blurRad="12700" dist="38100" dir="2700000" algn="tl" rotWithShape="0">
                    <a:schemeClr val="accent5">
                      <a:lumMod val="60000"/>
                      <a:lumOff val="40000"/>
                    </a:schemeClr>
                  </a:outerShdw>
                </a:effectLst>
                <a:latin typeface="+mj-lt"/>
                <a:ea typeface="+mj-ea"/>
                <a:cs typeface="+mj-cs"/>
              </a:rPr>
              <a:t>Thank You!</a:t>
            </a:r>
          </a:p>
        </p:txBody>
      </p:sp>
      <p:sp>
        <p:nvSpPr>
          <p:cNvPr id="77" name="Right Triangle 76">
            <a:extLst>
              <a:ext uri="{FF2B5EF4-FFF2-40B4-BE49-F238E27FC236}">
                <a16:creationId xmlns:a16="http://schemas.microsoft.com/office/drawing/2014/main" id="{B2F599B7-3A98-4CB8-A513-75C28C8FAB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312559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4527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 name="Group 51">
            <a:extLst>
              <a:ext uri="{FF2B5EF4-FFF2-40B4-BE49-F238E27FC236}">
                <a16:creationId xmlns:a16="http://schemas.microsoft.com/office/drawing/2014/main" id="{7188C579-6F01-4060-BF31-C045C99A6C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0CBA8DA8-7039-4026-8733-D3F4908603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B834BE-C330-4AFA-9B27-8969E16F05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141B717-A199-4EEE-8434-CBC9E5DDEA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B5222AF-AB0D-4F6E-896E-C17796EB6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7C2DAFE-2FB9-4D8D-BD2D-ED9F5F84F2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F3CD814-26D5-4D79-87E0-19D14406A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27D5AAA-C842-4E1C-BC3A-1075F625FE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5A2BF58-94DC-466E-8A14-22A3DB4795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B34C7E0-0590-48E8-96F6-F360D134B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C0978ED-0E33-431F-AB9B-9982B4ABCD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69CC66-E364-4939-9117-F8C4F07AC5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26B350-296D-48C7-BC91-284315CE9A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6EF6201-58A9-4F7B-84D5-9B02266EC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37A0E2A-071B-4227-ACA6-A749AB0DC6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B607F85-6A97-46C7-B9BC-B8505E1D6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CE1BD4B-04FC-4BDC-A11E-35BD21958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F4F244-77B9-4EB1-AD29-2582BBCFF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56CFC8A-72E2-4020-90D4-EE0E7DB39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0F84F9E-4134-4152-959A-C2871B8013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FEA8FE-6283-4B9B-BEDC-A1E7B16612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03E4F08-4425-45C0-A346-73394B795B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ECBF93D-BA10-477C-B721-ABCBD81D0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F94D0A0-D5E2-47F4-B493-370EA21A26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0E9B354-9221-4A81-BFAE-3F702FB53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9066CD6-AB8B-4DAA-9790-FE285D793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CD472A8-84A4-4E1A-83B4-DE91C32E6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C8D1A4B-4E3D-422F-984A-9891E2DDFD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146BA3F-F373-412C-869A-D8736E034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B07C00C-AFB6-4E7D-87B9-44268CE73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D7C4703-6318-4A09-87E7-1D19FB1ADA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3DFFC6F-F715-482D-BC44-6DE29BEDF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42DA35F9-950C-4AD3-AAD4-731D45E4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206818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512E79F-4E8F-81AD-A06D-E5F4A3888E8B}"/>
              </a:ext>
            </a:extLst>
          </p:cNvPr>
          <p:cNvSpPr>
            <a:spLocks noGrp="1"/>
          </p:cNvSpPr>
          <p:nvPr>
            <p:ph type="title"/>
          </p:nvPr>
        </p:nvSpPr>
        <p:spPr>
          <a:xfrm>
            <a:off x="691079" y="725951"/>
            <a:ext cx="10325000" cy="1926288"/>
          </a:xfrm>
        </p:spPr>
        <p:txBody>
          <a:bodyPr>
            <a:normAutofit/>
          </a:bodyPr>
          <a:lstStyle/>
          <a:p>
            <a:r>
              <a:rPr lang="en-IN" b="1" i="0" dirty="0">
                <a:effectLst/>
                <a:latin typeface="Söhne"/>
              </a:rPr>
              <a:t>Approach</a:t>
            </a:r>
            <a:endParaRPr lang="en-IN" dirty="0"/>
          </a:p>
        </p:txBody>
      </p:sp>
      <p:graphicFrame>
        <p:nvGraphicFramePr>
          <p:cNvPr id="5" name="Content Placeholder 2">
            <a:extLst>
              <a:ext uri="{FF2B5EF4-FFF2-40B4-BE49-F238E27FC236}">
                <a16:creationId xmlns:a16="http://schemas.microsoft.com/office/drawing/2014/main" id="{1C465033-6770-05AF-2907-ACF77DDD1817}"/>
              </a:ext>
            </a:extLst>
          </p:cNvPr>
          <p:cNvGraphicFramePr>
            <a:graphicFrameLocks noGrp="1"/>
          </p:cNvGraphicFramePr>
          <p:nvPr>
            <p:ph idx="1"/>
            <p:extLst>
              <p:ext uri="{D42A27DB-BD31-4B8C-83A1-F6EECF244321}">
                <p14:modId xmlns:p14="http://schemas.microsoft.com/office/powerpoint/2010/main" val="677349612"/>
              </p:ext>
            </p:extLst>
          </p:nvPr>
        </p:nvGraphicFramePr>
        <p:xfrm>
          <a:off x="690563" y="2883015"/>
          <a:ext cx="10325100" cy="3257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7483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7188C579-6F01-4060-BF31-C045C99A6C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0CBA8DA8-7039-4026-8733-D3F4908603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B834BE-C330-4AFA-9B27-8969E16F05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41B717-A199-4EEE-8434-CBC9E5DDEA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B5222AF-AB0D-4F6E-896E-C17796EB6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C2DAFE-2FB9-4D8D-BD2D-ED9F5F84F2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F3CD814-26D5-4D79-87E0-19D14406A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7D5AAA-C842-4E1C-BC3A-1075F625FE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A2BF58-94DC-466E-8A14-22A3DB4795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34C7E0-0590-48E8-96F6-F360D134B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0978ED-0E33-431F-AB9B-9982B4ABCD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69CC66-E364-4939-9117-F8C4F07AC5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26B350-296D-48C7-BC91-284315CE9A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EF6201-58A9-4F7B-84D5-9B02266EC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37A0E2A-071B-4227-ACA6-A749AB0DC6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607F85-6A97-46C7-B9BC-B8505E1D6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CE1BD4B-04FC-4BDC-A11E-35BD21958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AF4F244-77B9-4EB1-AD29-2582BBCFF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56CFC8A-72E2-4020-90D4-EE0E7DB39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84F9E-4134-4152-959A-C2871B8013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EA8FE-6283-4B9B-BEDC-A1E7B16612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3E4F08-4425-45C0-A346-73394B795B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CBF93D-BA10-477C-B721-ABCBD81D0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F94D0A0-D5E2-47F4-B493-370EA21A26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0E9B354-9221-4A81-BFAE-3F702FB53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9066CD6-AB8B-4DAA-9790-FE285D793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D472A8-84A4-4E1A-83B4-DE91C32E6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8D1A4B-4E3D-422F-984A-9891E2DDFD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46BA3F-F373-412C-869A-D8736E034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07C00C-AFB6-4E7D-87B9-44268CE73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D7C4703-6318-4A09-87E7-1D19FB1ADA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3DFFC6F-F715-482D-BC44-6DE29BEDF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42DA35F9-950C-4AD3-AAD4-731D45E4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206818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91BB5F6-2E16-74E6-AAA8-EDFDEA19E9FA}"/>
              </a:ext>
            </a:extLst>
          </p:cNvPr>
          <p:cNvSpPr>
            <a:spLocks noGrp="1"/>
          </p:cNvSpPr>
          <p:nvPr>
            <p:ph type="title"/>
          </p:nvPr>
        </p:nvSpPr>
        <p:spPr>
          <a:xfrm>
            <a:off x="691079" y="725951"/>
            <a:ext cx="10325000" cy="1926288"/>
          </a:xfrm>
        </p:spPr>
        <p:txBody>
          <a:bodyPr>
            <a:normAutofit/>
          </a:bodyPr>
          <a:lstStyle/>
          <a:p>
            <a:r>
              <a:rPr lang="en-US" dirty="0"/>
              <a:t>Tech-Stack Used</a:t>
            </a:r>
            <a:endParaRPr lang="en-IN" dirty="0"/>
          </a:p>
        </p:txBody>
      </p:sp>
      <p:graphicFrame>
        <p:nvGraphicFramePr>
          <p:cNvPr id="5" name="Content Placeholder 2">
            <a:extLst>
              <a:ext uri="{FF2B5EF4-FFF2-40B4-BE49-F238E27FC236}">
                <a16:creationId xmlns:a16="http://schemas.microsoft.com/office/drawing/2014/main" id="{BE46148F-9FE8-D3CB-B10A-2A0D844FE0F9}"/>
              </a:ext>
            </a:extLst>
          </p:cNvPr>
          <p:cNvGraphicFramePr>
            <a:graphicFrameLocks noGrp="1"/>
          </p:cNvGraphicFramePr>
          <p:nvPr>
            <p:ph idx="1"/>
            <p:extLst>
              <p:ext uri="{D42A27DB-BD31-4B8C-83A1-F6EECF244321}">
                <p14:modId xmlns:p14="http://schemas.microsoft.com/office/powerpoint/2010/main" val="4039171686"/>
              </p:ext>
            </p:extLst>
          </p:nvPr>
        </p:nvGraphicFramePr>
        <p:xfrm>
          <a:off x="690563" y="2883015"/>
          <a:ext cx="10325100" cy="3257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132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A9FB9C2-98F1-1FEC-94AE-25C4D0342D76}"/>
              </a:ext>
            </a:extLst>
          </p:cNvPr>
          <p:cNvSpPr>
            <a:spLocks noGrp="1"/>
          </p:cNvSpPr>
          <p:nvPr>
            <p:ph type="title"/>
          </p:nvPr>
        </p:nvSpPr>
        <p:spPr>
          <a:xfrm>
            <a:off x="691079" y="725951"/>
            <a:ext cx="10325000" cy="1380515"/>
          </a:xfrm>
        </p:spPr>
        <p:txBody>
          <a:bodyPr vert="horz" lIns="91440" tIns="45720" rIns="91440" bIns="45720" rtlCol="0" anchor="b">
            <a:normAutofit/>
          </a:bodyPr>
          <a:lstStyle/>
          <a:p>
            <a:pPr>
              <a:lnSpc>
                <a:spcPct val="90000"/>
              </a:lnSpc>
            </a:pPr>
            <a:r>
              <a:rPr lang="en-US"/>
              <a:t>Reasons for Choosing MySQL and MySQL Workbench</a:t>
            </a:r>
          </a:p>
        </p:txBody>
      </p:sp>
      <p:sp>
        <p:nvSpPr>
          <p:cNvPr id="3" name="Content Placeholder 2">
            <a:extLst>
              <a:ext uri="{FF2B5EF4-FFF2-40B4-BE49-F238E27FC236}">
                <a16:creationId xmlns:a16="http://schemas.microsoft.com/office/drawing/2014/main" id="{2A43BBAE-F7DD-10DB-878C-C755333FDEB7}"/>
              </a:ext>
            </a:extLst>
          </p:cNvPr>
          <p:cNvSpPr>
            <a:spLocks noGrp="1"/>
          </p:cNvSpPr>
          <p:nvPr>
            <p:ph sz="half" idx="1"/>
          </p:nvPr>
        </p:nvSpPr>
        <p:spPr>
          <a:xfrm>
            <a:off x="690563" y="2600963"/>
            <a:ext cx="5015670" cy="3278350"/>
          </a:xfrm>
        </p:spPr>
        <p:txBody>
          <a:bodyPr>
            <a:normAutofit lnSpcReduction="10000"/>
          </a:bodyPr>
          <a:lstStyle/>
          <a:p>
            <a:pPr>
              <a:lnSpc>
                <a:spcPct val="100000"/>
              </a:lnSpc>
            </a:pPr>
            <a:r>
              <a:rPr lang="en-US" sz="1300" kern="1200">
                <a:solidFill>
                  <a:schemeClr val="tx2"/>
                </a:solidFill>
                <a:latin typeface="+mn-lt"/>
                <a:ea typeface="+mn-ea"/>
                <a:cs typeface="+mn-cs"/>
              </a:rPr>
              <a:t>Open-Source: MySQL is an open-source relational database management system. It is widely used, well-documented, and has an active user community. Being open-source, it aligns with cost-effective solutions for data analysis.</a:t>
            </a:r>
          </a:p>
          <a:p>
            <a:pPr>
              <a:lnSpc>
                <a:spcPct val="100000"/>
              </a:lnSpc>
            </a:pPr>
            <a:endParaRPr lang="en-US" sz="1300" kern="1200">
              <a:solidFill>
                <a:schemeClr val="tx2"/>
              </a:solidFill>
              <a:latin typeface="+mn-lt"/>
              <a:ea typeface="+mn-ea"/>
              <a:cs typeface="+mn-cs"/>
            </a:endParaRPr>
          </a:p>
          <a:p>
            <a:pPr>
              <a:lnSpc>
                <a:spcPct val="100000"/>
              </a:lnSpc>
            </a:pPr>
            <a:r>
              <a:rPr lang="en-US" sz="1300" kern="1200">
                <a:solidFill>
                  <a:schemeClr val="tx2"/>
                </a:solidFill>
                <a:latin typeface="+mn-lt"/>
                <a:ea typeface="+mn-ea"/>
                <a:cs typeface="+mn-cs"/>
              </a:rPr>
              <a:t>Compatibility: MySQL is a commonly used database system in various industries, making it an ideal choice for working with real-world datasets. It is also compatible with many programming languages and can be integrated seamlessly into applications.</a:t>
            </a:r>
          </a:p>
          <a:p>
            <a:pPr>
              <a:lnSpc>
                <a:spcPct val="100000"/>
              </a:lnSpc>
            </a:pPr>
            <a:endParaRPr lang="en-US" sz="1300" kern="1200">
              <a:solidFill>
                <a:schemeClr val="tx2"/>
              </a:solidFill>
              <a:latin typeface="+mn-lt"/>
              <a:ea typeface="+mn-ea"/>
              <a:cs typeface="+mn-cs"/>
            </a:endParaRPr>
          </a:p>
          <a:p>
            <a:pPr>
              <a:lnSpc>
                <a:spcPct val="100000"/>
              </a:lnSpc>
            </a:pPr>
            <a:r>
              <a:rPr lang="en-US" sz="1300" kern="1200">
                <a:solidFill>
                  <a:schemeClr val="tx2"/>
                </a:solidFill>
                <a:latin typeface="+mn-lt"/>
                <a:ea typeface="+mn-ea"/>
                <a:cs typeface="+mn-cs"/>
              </a:rPr>
              <a:t>SQL Capabilities: MySQL supports robust SQL capabilities, including complex queries, data manipulation, and aggregation functions. This is crucial for performing in-depth data analysis, which is a core component of this project.</a:t>
            </a:r>
            <a:endParaRPr lang="en-IN" sz="1300"/>
          </a:p>
        </p:txBody>
      </p:sp>
      <p:sp>
        <p:nvSpPr>
          <p:cNvPr id="4" name="Content Placeholder 3">
            <a:extLst>
              <a:ext uri="{FF2B5EF4-FFF2-40B4-BE49-F238E27FC236}">
                <a16:creationId xmlns:a16="http://schemas.microsoft.com/office/drawing/2014/main" id="{28C9E494-30D9-90E6-D1AA-5192BFA2F656}"/>
              </a:ext>
            </a:extLst>
          </p:cNvPr>
          <p:cNvSpPr>
            <a:spLocks noGrp="1"/>
          </p:cNvSpPr>
          <p:nvPr>
            <p:ph sz="half" idx="2"/>
          </p:nvPr>
        </p:nvSpPr>
        <p:spPr>
          <a:xfrm>
            <a:off x="5940931" y="2600963"/>
            <a:ext cx="5074732" cy="3278350"/>
          </a:xfrm>
        </p:spPr>
        <p:txBody>
          <a:bodyPr>
            <a:normAutofit lnSpcReduction="10000"/>
          </a:bodyPr>
          <a:lstStyle/>
          <a:p>
            <a:pPr>
              <a:lnSpc>
                <a:spcPct val="100000"/>
              </a:lnSpc>
            </a:pPr>
            <a:r>
              <a:rPr lang="en-US" sz="1300" kern="1200" dirty="0">
                <a:solidFill>
                  <a:schemeClr val="tx2"/>
                </a:solidFill>
                <a:latin typeface="+mn-lt"/>
                <a:ea typeface="+mn-ea"/>
                <a:cs typeface="+mn-cs"/>
              </a:rPr>
              <a:t>MySQL Workbench: MySQL Workbench is a graphical tool that provides a user-friendly interface for working with MySQL databases. It streamlines tasks such as data extraction, query writing, and data visualization, making it an efficient choice for data analysts.</a:t>
            </a:r>
          </a:p>
          <a:p>
            <a:pPr>
              <a:lnSpc>
                <a:spcPct val="100000"/>
              </a:lnSpc>
            </a:pPr>
            <a:endParaRPr lang="en-US" sz="1300" kern="1200" dirty="0">
              <a:solidFill>
                <a:schemeClr val="tx2"/>
              </a:solidFill>
              <a:latin typeface="+mn-lt"/>
              <a:ea typeface="+mn-ea"/>
              <a:cs typeface="+mn-cs"/>
            </a:endParaRPr>
          </a:p>
          <a:p>
            <a:pPr>
              <a:lnSpc>
                <a:spcPct val="100000"/>
              </a:lnSpc>
            </a:pPr>
            <a:r>
              <a:rPr lang="en-US" sz="1300" kern="1200" dirty="0">
                <a:solidFill>
                  <a:schemeClr val="tx2"/>
                </a:solidFill>
                <a:latin typeface="+mn-lt"/>
                <a:ea typeface="+mn-ea"/>
                <a:cs typeface="+mn-cs"/>
              </a:rPr>
              <a:t>Community Support: MySQL has a large and active community of developers, data professionals, and users. This means that there is a wealth of online resources, forums, and tutorials available for troubleshooting and learning.</a:t>
            </a:r>
          </a:p>
          <a:p>
            <a:pPr>
              <a:lnSpc>
                <a:spcPct val="100000"/>
              </a:lnSpc>
            </a:pPr>
            <a:endParaRPr lang="en-US" sz="1300" kern="1200" dirty="0">
              <a:solidFill>
                <a:schemeClr val="tx2"/>
              </a:solidFill>
              <a:latin typeface="+mn-lt"/>
              <a:ea typeface="+mn-ea"/>
              <a:cs typeface="+mn-cs"/>
            </a:endParaRPr>
          </a:p>
          <a:p>
            <a:pPr>
              <a:lnSpc>
                <a:spcPct val="100000"/>
              </a:lnSpc>
            </a:pPr>
            <a:r>
              <a:rPr lang="en-US" sz="1300" kern="1200" dirty="0">
                <a:solidFill>
                  <a:schemeClr val="tx2"/>
                </a:solidFill>
                <a:latin typeface="+mn-lt"/>
                <a:ea typeface="+mn-ea"/>
                <a:cs typeface="+mn-cs"/>
              </a:rPr>
              <a:t>Scalability: MySQL is known for its scalability, which is important when dealing with large datasets. Instagram likely has a massive user base, and MySQL's ability to handle substantial data volumes is advantageous.</a:t>
            </a:r>
            <a:endParaRPr lang="en-IN" sz="1300" dirty="0"/>
          </a:p>
        </p:txBody>
      </p:sp>
    </p:spTree>
    <p:extLst>
      <p:ext uri="{BB962C8B-B14F-4D97-AF65-F5344CB8AC3E}">
        <p14:creationId xmlns:p14="http://schemas.microsoft.com/office/powerpoint/2010/main" val="78342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8" name="Right Triangle 47">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ADB3768-D478-6956-0C5C-B864D9EE5FF5}"/>
              </a:ext>
            </a:extLst>
          </p:cNvPr>
          <p:cNvSpPr>
            <a:spLocks noGrp="1"/>
          </p:cNvSpPr>
          <p:nvPr>
            <p:ph type="title"/>
          </p:nvPr>
        </p:nvSpPr>
        <p:spPr>
          <a:xfrm>
            <a:off x="644326" y="738931"/>
            <a:ext cx="10325000" cy="1380515"/>
          </a:xfrm>
        </p:spPr>
        <p:txBody>
          <a:bodyPr>
            <a:normAutofit/>
          </a:bodyPr>
          <a:lstStyle/>
          <a:p>
            <a:r>
              <a:rPr lang="en-US" dirty="0"/>
              <a:t>Insights</a:t>
            </a:r>
            <a:endParaRPr lang="en-IN" dirty="0"/>
          </a:p>
        </p:txBody>
      </p:sp>
      <p:graphicFrame>
        <p:nvGraphicFramePr>
          <p:cNvPr id="49" name="Content Placeholder 2">
            <a:extLst>
              <a:ext uri="{FF2B5EF4-FFF2-40B4-BE49-F238E27FC236}">
                <a16:creationId xmlns:a16="http://schemas.microsoft.com/office/drawing/2014/main" id="{78BF6881-5BAD-38CD-0306-1DAFFF151996}"/>
              </a:ext>
            </a:extLst>
          </p:cNvPr>
          <p:cNvGraphicFramePr>
            <a:graphicFrameLocks noGrp="1"/>
          </p:cNvGraphicFramePr>
          <p:nvPr>
            <p:ph idx="1"/>
            <p:extLst>
              <p:ext uri="{D42A27DB-BD31-4B8C-83A1-F6EECF244321}">
                <p14:modId xmlns:p14="http://schemas.microsoft.com/office/powerpoint/2010/main" val="3312751470"/>
              </p:ext>
            </p:extLst>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748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1" name="Group 9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2" name="Straight Connector 9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E0DAC54-EB0A-EEE7-6D0B-3CD7803E7AAD}"/>
              </a:ext>
            </a:extLst>
          </p:cNvPr>
          <p:cNvSpPr>
            <a:spLocks noGrp="1"/>
          </p:cNvSpPr>
          <p:nvPr>
            <p:ph type="title"/>
          </p:nvPr>
        </p:nvSpPr>
        <p:spPr>
          <a:xfrm>
            <a:off x="6088653" y="725951"/>
            <a:ext cx="4927425" cy="1938525"/>
          </a:xfrm>
        </p:spPr>
        <p:txBody>
          <a:bodyPr>
            <a:normAutofit/>
          </a:bodyPr>
          <a:lstStyle/>
          <a:p>
            <a:r>
              <a:rPr lang="en-US" dirty="0"/>
              <a:t>Loyal User Award</a:t>
            </a:r>
            <a:endParaRPr lang="en-IN" dirty="0"/>
          </a:p>
        </p:txBody>
      </p:sp>
      <p:pic>
        <p:nvPicPr>
          <p:cNvPr id="5" name="Picture 4" descr="Different coloured question marks">
            <a:extLst>
              <a:ext uri="{FF2B5EF4-FFF2-40B4-BE49-F238E27FC236}">
                <a16:creationId xmlns:a16="http://schemas.microsoft.com/office/drawing/2014/main" id="{91B8A1CD-A15B-1870-17B3-9BC5900C4E66}"/>
              </a:ext>
            </a:extLst>
          </p:cNvPr>
          <p:cNvPicPr>
            <a:picLocks noChangeAspect="1"/>
          </p:cNvPicPr>
          <p:nvPr/>
        </p:nvPicPr>
        <p:blipFill rotWithShape="1">
          <a:blip r:embed="rId2"/>
          <a:srcRect l="25425" r="26553"/>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124" name="Right Triangle 12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75C8053E-CD95-6A62-E7D7-28F54E7253E7}"/>
              </a:ext>
            </a:extLst>
          </p:cNvPr>
          <p:cNvSpPr>
            <a:spLocks noGrp="1"/>
          </p:cNvSpPr>
          <p:nvPr>
            <p:ph idx="1"/>
          </p:nvPr>
        </p:nvSpPr>
        <p:spPr>
          <a:xfrm>
            <a:off x="6088653" y="2886116"/>
            <a:ext cx="4927425" cy="3245931"/>
          </a:xfrm>
        </p:spPr>
        <p:txBody>
          <a:bodyPr>
            <a:normAutofit/>
          </a:bodyPr>
          <a:lstStyle/>
          <a:p>
            <a:r>
              <a:rPr lang="en-US" b="1" i="0" dirty="0">
                <a:effectLst/>
                <a:latin typeface="Manrope"/>
              </a:rPr>
              <a:t>Loyal User Reward:</a:t>
            </a:r>
            <a:r>
              <a:rPr lang="en-US" b="0" i="0" dirty="0">
                <a:effectLst/>
                <a:latin typeface="Manrope"/>
              </a:rPr>
              <a:t> The marketing team wants to reward the most loyal users, i.e., those who have been using the platform for the longest time.</a:t>
            </a:r>
            <a:br>
              <a:rPr lang="en-US" b="0" i="0" dirty="0">
                <a:effectLst/>
                <a:latin typeface="Manrope"/>
              </a:rPr>
            </a:br>
            <a:r>
              <a:rPr lang="en-US" b="0" i="0" dirty="0">
                <a:effectLst/>
                <a:latin typeface="Manrope"/>
              </a:rPr>
              <a:t>Your Task: Identify the five oldest users on Instagram from the provided database.</a:t>
            </a:r>
          </a:p>
        </p:txBody>
      </p:sp>
    </p:spTree>
    <p:extLst>
      <p:ext uri="{BB962C8B-B14F-4D97-AF65-F5344CB8AC3E}">
        <p14:creationId xmlns:p14="http://schemas.microsoft.com/office/powerpoint/2010/main" val="56214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C953-BEAA-139D-A21A-D0ADEC0BE847}"/>
              </a:ext>
            </a:extLst>
          </p:cNvPr>
          <p:cNvSpPr>
            <a:spLocks noGrp="1"/>
          </p:cNvSpPr>
          <p:nvPr>
            <p:ph type="title"/>
          </p:nvPr>
        </p:nvSpPr>
        <p:spPr/>
        <p:txBody>
          <a:bodyPr/>
          <a:lstStyle/>
          <a:p>
            <a:r>
              <a:rPr lang="en-US" dirty="0"/>
              <a:t>Loyal User Award (SQL Query)</a:t>
            </a:r>
            <a:endParaRPr lang="en-IN" dirty="0"/>
          </a:p>
        </p:txBody>
      </p:sp>
      <p:graphicFrame>
        <p:nvGraphicFramePr>
          <p:cNvPr id="5" name="Content Placeholder 2">
            <a:extLst>
              <a:ext uri="{FF2B5EF4-FFF2-40B4-BE49-F238E27FC236}">
                <a16:creationId xmlns:a16="http://schemas.microsoft.com/office/drawing/2014/main" id="{57FF3A2B-6A8E-524D-7C3F-03A194CC959B}"/>
              </a:ext>
            </a:extLst>
          </p:cNvPr>
          <p:cNvGraphicFramePr>
            <a:graphicFrameLocks noGrp="1"/>
          </p:cNvGraphicFramePr>
          <p:nvPr>
            <p:ph idx="1"/>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0949063"/>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412D24"/>
      </a:dk2>
      <a:lt2>
        <a:srgbClr val="E2E4E8"/>
      </a:lt2>
      <a:accent1>
        <a:srgbClr val="B89F5F"/>
      </a:accent1>
      <a:accent2>
        <a:srgbClr val="D38766"/>
      </a:accent2>
      <a:accent3>
        <a:srgbClr val="DB818C"/>
      </a:accent3>
      <a:accent4>
        <a:srgbClr val="D366A0"/>
      </a:accent4>
      <a:accent5>
        <a:srgbClr val="DB81D6"/>
      </a:accent5>
      <a:accent6>
        <a:srgbClr val="AB66D3"/>
      </a:accent6>
      <a:hlink>
        <a:srgbClr val="697DA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emplate>Ion</Template>
  <TotalTime>64</TotalTime>
  <Words>1743</Words>
  <Application>Microsoft Office PowerPoint</Application>
  <PresentationFormat>Widescreen</PresentationFormat>
  <Paragraphs>139</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Grandview</vt:lpstr>
      <vt:lpstr>Manrope</vt:lpstr>
      <vt:lpstr>Söhne</vt:lpstr>
      <vt:lpstr>Wingdings</vt:lpstr>
      <vt:lpstr>CosineVTI</vt:lpstr>
      <vt:lpstr>Instagram User Analytics</vt:lpstr>
      <vt:lpstr>Table of Contents</vt:lpstr>
      <vt:lpstr>Project Overview</vt:lpstr>
      <vt:lpstr>Approach</vt:lpstr>
      <vt:lpstr>Tech-Stack Used</vt:lpstr>
      <vt:lpstr>Reasons for Choosing MySQL and MySQL Workbench</vt:lpstr>
      <vt:lpstr>Insights</vt:lpstr>
      <vt:lpstr>Loyal User Award</vt:lpstr>
      <vt:lpstr>Loyal User Award (SQL Query)</vt:lpstr>
      <vt:lpstr>PowerPoint Presentation</vt:lpstr>
      <vt:lpstr>Inactive User Engagement</vt:lpstr>
      <vt:lpstr>Inactive User Engagement(SQL Query)</vt:lpstr>
      <vt:lpstr>PowerPoint Presentation</vt:lpstr>
      <vt:lpstr>Contest Winner Declaration</vt:lpstr>
      <vt:lpstr>Contest Winner Declaration(SQL Query)</vt:lpstr>
      <vt:lpstr>PowerPoint Presentation</vt:lpstr>
      <vt:lpstr>Hashtag Research</vt:lpstr>
      <vt:lpstr>Hashtag Research (SQL Query)</vt:lpstr>
      <vt:lpstr>PowerPoint Presentation</vt:lpstr>
      <vt:lpstr>Ad Campaign Launch</vt:lpstr>
      <vt:lpstr>Ad Campaign Launch (SQL Query)</vt:lpstr>
      <vt:lpstr>PowerPoint Presentation</vt:lpstr>
      <vt:lpstr>User Engagement</vt:lpstr>
      <vt:lpstr>User Engagement (SQL Query – 1)</vt:lpstr>
      <vt:lpstr>PowerPoint Presentation</vt:lpstr>
      <vt:lpstr>User Engagement (SQL Query – 2)</vt:lpstr>
      <vt:lpstr>PowerPoint Presentation</vt:lpstr>
      <vt:lpstr>Bots &amp; Fake Accounts</vt:lpstr>
      <vt:lpstr>Bots &amp; Fake Accounts (SQL Query)</vt:lpstr>
      <vt:lpstr>PowerPoint Presentation</vt:lpstr>
      <vt:lpstr>Project Achievements</vt:lpstr>
      <vt:lpstr>Project Achievements</vt:lpstr>
      <vt:lpstr>Benefits and Impact</vt:lpstr>
      <vt:lpstr>Benefits and Impact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Sajid Momin</dc:creator>
  <cp:lastModifiedBy>Sajid Momin</cp:lastModifiedBy>
  <cp:revision>1</cp:revision>
  <dcterms:created xsi:type="dcterms:W3CDTF">2023-10-07T13:32:02Z</dcterms:created>
  <dcterms:modified xsi:type="dcterms:W3CDTF">2023-10-07T14:36:35Z</dcterms:modified>
</cp:coreProperties>
</file>