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Manrope"/>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hRhjJrAR5K6kTYCxzOJgKExloR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Manrope-bold.fntdata"/><Relationship Id="rId41" Type="http://schemas.openxmlformats.org/officeDocument/2006/relationships/font" Target="fonts/Manrope-regular.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88ef5519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g288ef5519e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4" name="Shape 44"/>
        <p:cNvGrpSpPr/>
        <p:nvPr/>
      </p:nvGrpSpPr>
      <p:grpSpPr>
        <a:xfrm>
          <a:off x="0" y="0"/>
          <a:ext cx="0" cy="0"/>
          <a:chOff x="0" y="0"/>
          <a:chExt cx="0" cy="0"/>
        </a:xfrm>
      </p:grpSpPr>
      <p:grpSp>
        <p:nvGrpSpPr>
          <p:cNvPr id="45" name="Google Shape;45;p38"/>
          <p:cNvGrpSpPr/>
          <p:nvPr/>
        </p:nvGrpSpPr>
        <p:grpSpPr>
          <a:xfrm>
            <a:off x="-6214" y="-1"/>
            <a:ext cx="12214827" cy="6858000"/>
            <a:chOff x="-6214" y="-1"/>
            <a:chExt cx="12214827" cy="6858000"/>
          </a:xfrm>
        </p:grpSpPr>
        <p:cxnSp>
          <p:nvCxnSpPr>
            <p:cNvPr id="46" name="Google Shape;46;p38"/>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7" name="Google Shape;47;p38"/>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8" name="Google Shape;48;p38"/>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9" name="Google Shape;49;p38"/>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 name="Google Shape;50;p38"/>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 name="Google Shape;51;p38"/>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 name="Google Shape;52;p38"/>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3" name="Google Shape;53;p38"/>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4" name="Google Shape;54;p38"/>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 name="Google Shape;55;p38"/>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 name="Google Shape;56;p38"/>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 name="Google Shape;57;p38"/>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 name="Google Shape;58;p38"/>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 name="Google Shape;59;p38"/>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 name="Google Shape;60;p38"/>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1" name="Google Shape;61;p38"/>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 name="Google Shape;62;p38"/>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 name="Google Shape;63;p38"/>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 name="Google Shape;64;p38"/>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5" name="Google Shape;65;p38"/>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6" name="Google Shape;66;p38"/>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7" name="Google Shape;67;p38"/>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8" name="Google Shape;68;p38"/>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 name="Google Shape;69;p38"/>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 name="Google Shape;70;p38"/>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 name="Google Shape;71;p38"/>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2" name="Google Shape;72;p38"/>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3" name="Google Shape;73;p38"/>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4" name="Google Shape;74;p38"/>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 name="Google Shape;75;p38"/>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 name="Google Shape;76;p38"/>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77" name="Google Shape;77;p38"/>
          <p:cNvSpPr txBox="1"/>
          <p:nvPr>
            <p:ph type="ctrTitle"/>
          </p:nvPr>
        </p:nvSpPr>
        <p:spPr>
          <a:xfrm>
            <a:off x="691078" y="722903"/>
            <a:ext cx="10495904" cy="24607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8"/>
          <p:cNvSpPr txBox="1"/>
          <p:nvPr>
            <p:ph idx="1" type="subTitle"/>
          </p:nvPr>
        </p:nvSpPr>
        <p:spPr>
          <a:xfrm>
            <a:off x="691078" y="3428997"/>
            <a:ext cx="10495904" cy="2306639"/>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SzPts val="1800"/>
              <a:buNone/>
              <a:defRPr sz="2400">
                <a:solidFill>
                  <a:schemeClr val="dk2"/>
                </a:solidFill>
              </a:defRPr>
            </a:lvl1pPr>
            <a:lvl2pPr lvl="1" algn="ctr">
              <a:lnSpc>
                <a:spcPct val="110000"/>
              </a:lnSpc>
              <a:spcBef>
                <a:spcPts val="500"/>
              </a:spcBef>
              <a:spcAft>
                <a:spcPts val="0"/>
              </a:spcAft>
              <a:buSzPts val="1500"/>
              <a:buNone/>
              <a:defRPr sz="2000"/>
            </a:lvl2pPr>
            <a:lvl3pPr lvl="2" algn="ctr">
              <a:lnSpc>
                <a:spcPct val="110000"/>
              </a:lnSpc>
              <a:spcBef>
                <a:spcPts val="500"/>
              </a:spcBef>
              <a:spcAft>
                <a:spcPts val="0"/>
              </a:spcAft>
              <a:buSzPts val="1350"/>
              <a:buNone/>
              <a:defRPr sz="1800"/>
            </a:lvl3pPr>
            <a:lvl4pPr lvl="3" algn="ctr">
              <a:lnSpc>
                <a:spcPct val="110000"/>
              </a:lnSpc>
              <a:spcBef>
                <a:spcPts val="500"/>
              </a:spcBef>
              <a:spcAft>
                <a:spcPts val="0"/>
              </a:spcAft>
              <a:buSzPts val="1200"/>
              <a:buNone/>
              <a:defRPr sz="1600"/>
            </a:lvl4pPr>
            <a:lvl5pPr lvl="4" algn="ctr">
              <a:lnSpc>
                <a:spcPct val="110000"/>
              </a:lnSpc>
              <a:spcBef>
                <a:spcPts val="500"/>
              </a:spcBef>
              <a:spcAft>
                <a:spcPts val="0"/>
              </a:spcAft>
              <a:buSzPts val="12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9" name="Google Shape;79;p38"/>
          <p:cNvSpPr/>
          <p:nvPr/>
        </p:nvSpPr>
        <p:spPr>
          <a:xfrm rot="-8100000">
            <a:off x="-281093" y="2607907"/>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0" name="Google Shape;80;p38"/>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5" name="Shape 265"/>
        <p:cNvGrpSpPr/>
        <p:nvPr/>
      </p:nvGrpSpPr>
      <p:grpSpPr>
        <a:xfrm>
          <a:off x="0" y="0"/>
          <a:ext cx="0" cy="0"/>
          <a:chOff x="0" y="0"/>
          <a:chExt cx="0" cy="0"/>
        </a:xfrm>
      </p:grpSpPr>
      <p:sp>
        <p:nvSpPr>
          <p:cNvPr id="266" name="Google Shape;266;p47"/>
          <p:cNvSpPr txBox="1"/>
          <p:nvPr>
            <p:ph type="title"/>
          </p:nvPr>
        </p:nvSpPr>
        <p:spPr>
          <a:xfrm>
            <a:off x="691079" y="725951"/>
            <a:ext cx="10325000" cy="14424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47"/>
          <p:cNvSpPr txBox="1"/>
          <p:nvPr>
            <p:ph idx="1" type="body"/>
          </p:nvPr>
        </p:nvSpPr>
        <p:spPr>
          <a:xfrm rot="5400000">
            <a:off x="4071361" y="-1040151"/>
            <a:ext cx="3564436" cy="10325000"/>
          </a:xfrm>
          <a:prstGeom prst="rect">
            <a:avLst/>
          </a:prstGeom>
          <a:noFill/>
          <a:ln>
            <a:noFill/>
          </a:ln>
        </p:spPr>
        <p:txBody>
          <a:bodyPr anchorCtr="0" anchor="t" bIns="45700" lIns="91425" spcFirstLastPara="1" rIns="91425" wrap="square" tIns="45700">
            <a:normAutofit/>
          </a:bodyPr>
          <a:lstStyle>
            <a:lvl1pPr indent="-314325" lvl="0" marL="457200" algn="l">
              <a:lnSpc>
                <a:spcPct val="110000"/>
              </a:lnSpc>
              <a:spcBef>
                <a:spcPts val="1000"/>
              </a:spcBef>
              <a:spcAft>
                <a:spcPts val="0"/>
              </a:spcAft>
              <a:buSzPts val="1350"/>
              <a:buChar char="▪"/>
              <a:defRPr/>
            </a:lvl1pPr>
            <a:lvl2pPr indent="-314325" lvl="1" marL="914400" algn="l">
              <a:lnSpc>
                <a:spcPct val="110000"/>
              </a:lnSpc>
              <a:spcBef>
                <a:spcPts val="500"/>
              </a:spcBef>
              <a:spcAft>
                <a:spcPts val="0"/>
              </a:spcAft>
              <a:buSzPts val="1350"/>
              <a:buChar char="▪"/>
              <a:defRPr/>
            </a:lvl2pPr>
            <a:lvl3pPr indent="-314325" lvl="2" marL="1371600" algn="l">
              <a:lnSpc>
                <a:spcPct val="110000"/>
              </a:lnSpc>
              <a:spcBef>
                <a:spcPts val="500"/>
              </a:spcBef>
              <a:spcAft>
                <a:spcPts val="0"/>
              </a:spcAft>
              <a:buSzPts val="1350"/>
              <a:buChar char="▪"/>
              <a:defRPr/>
            </a:lvl3pPr>
            <a:lvl4pPr indent="-314325" lvl="3" marL="1828800" algn="l">
              <a:lnSpc>
                <a:spcPct val="110000"/>
              </a:lnSpc>
              <a:spcBef>
                <a:spcPts val="500"/>
              </a:spcBef>
              <a:spcAft>
                <a:spcPts val="0"/>
              </a:spcAft>
              <a:buSzPts val="1350"/>
              <a:buChar char="▪"/>
              <a:defRPr/>
            </a:lvl4pPr>
            <a:lvl5pPr indent="-314325" lvl="4" marL="2286000" algn="l">
              <a:lnSpc>
                <a:spcPct val="11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47"/>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47"/>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47"/>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71" name="Shape 271"/>
        <p:cNvGrpSpPr/>
        <p:nvPr/>
      </p:nvGrpSpPr>
      <p:grpSpPr>
        <a:xfrm>
          <a:off x="0" y="0"/>
          <a:ext cx="0" cy="0"/>
          <a:chOff x="0" y="0"/>
          <a:chExt cx="0" cy="0"/>
        </a:xfrm>
      </p:grpSpPr>
      <p:grpSp>
        <p:nvGrpSpPr>
          <p:cNvPr id="272" name="Google Shape;272;p48"/>
          <p:cNvGrpSpPr/>
          <p:nvPr/>
        </p:nvGrpSpPr>
        <p:grpSpPr>
          <a:xfrm>
            <a:off x="-6214" y="-1"/>
            <a:ext cx="12214827" cy="6858000"/>
            <a:chOff x="-6214" y="-1"/>
            <a:chExt cx="12214827" cy="6858000"/>
          </a:xfrm>
        </p:grpSpPr>
        <p:cxnSp>
          <p:nvCxnSpPr>
            <p:cNvPr id="273" name="Google Shape;273;p48"/>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4" name="Google Shape;274;p48"/>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5" name="Google Shape;275;p48"/>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6" name="Google Shape;276;p48"/>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7" name="Google Shape;277;p48"/>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8" name="Google Shape;278;p48"/>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9" name="Google Shape;279;p48"/>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0" name="Google Shape;280;p48"/>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1" name="Google Shape;281;p48"/>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2" name="Google Shape;282;p48"/>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3" name="Google Shape;283;p48"/>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4" name="Google Shape;284;p48"/>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5" name="Google Shape;285;p48"/>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6" name="Google Shape;286;p48"/>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7" name="Google Shape;287;p48"/>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8" name="Google Shape;288;p48"/>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9" name="Google Shape;289;p48"/>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0" name="Google Shape;290;p48"/>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1" name="Google Shape;291;p48"/>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2" name="Google Shape;292;p48"/>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3" name="Google Shape;293;p48"/>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4" name="Google Shape;294;p48"/>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5" name="Google Shape;295;p48"/>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6" name="Google Shape;296;p48"/>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7" name="Google Shape;297;p48"/>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8" name="Google Shape;298;p48"/>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9" name="Google Shape;299;p48"/>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0" name="Google Shape;300;p48"/>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1" name="Google Shape;301;p48"/>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2" name="Google Shape;302;p48"/>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3" name="Google Shape;303;p48"/>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304" name="Google Shape;304;p48"/>
          <p:cNvSpPr/>
          <p:nvPr/>
        </p:nvSpPr>
        <p:spPr>
          <a:xfrm rot="-2700000">
            <a:off x="7770390" y="-287370"/>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48"/>
          <p:cNvSpPr txBox="1"/>
          <p:nvPr>
            <p:ph type="title"/>
          </p:nvPr>
        </p:nvSpPr>
        <p:spPr>
          <a:xfrm rot="5400000">
            <a:off x="6842413" y="1580976"/>
            <a:ext cx="5026597" cy="329587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48"/>
          <p:cNvSpPr txBox="1"/>
          <p:nvPr>
            <p:ph idx="1" type="body"/>
          </p:nvPr>
        </p:nvSpPr>
        <p:spPr>
          <a:xfrm rot="5400000">
            <a:off x="1555514" y="-156309"/>
            <a:ext cx="5026597" cy="6770448"/>
          </a:xfrm>
          <a:prstGeom prst="rect">
            <a:avLst/>
          </a:prstGeom>
          <a:noFill/>
          <a:ln>
            <a:noFill/>
          </a:ln>
        </p:spPr>
        <p:txBody>
          <a:bodyPr anchorCtr="0" anchor="t" bIns="45700" lIns="91425" spcFirstLastPara="1" rIns="91425" wrap="square" tIns="45700">
            <a:normAutofit/>
          </a:bodyPr>
          <a:lstStyle>
            <a:lvl1pPr indent="-314325" lvl="0" marL="457200" algn="l">
              <a:lnSpc>
                <a:spcPct val="110000"/>
              </a:lnSpc>
              <a:spcBef>
                <a:spcPts val="1000"/>
              </a:spcBef>
              <a:spcAft>
                <a:spcPts val="0"/>
              </a:spcAft>
              <a:buSzPts val="1350"/>
              <a:buChar char="▪"/>
              <a:defRPr/>
            </a:lvl1pPr>
            <a:lvl2pPr indent="-314325" lvl="1" marL="914400" algn="l">
              <a:lnSpc>
                <a:spcPct val="110000"/>
              </a:lnSpc>
              <a:spcBef>
                <a:spcPts val="500"/>
              </a:spcBef>
              <a:spcAft>
                <a:spcPts val="0"/>
              </a:spcAft>
              <a:buSzPts val="1350"/>
              <a:buChar char="▪"/>
              <a:defRPr/>
            </a:lvl2pPr>
            <a:lvl3pPr indent="-314325" lvl="2" marL="1371600" algn="l">
              <a:lnSpc>
                <a:spcPct val="110000"/>
              </a:lnSpc>
              <a:spcBef>
                <a:spcPts val="500"/>
              </a:spcBef>
              <a:spcAft>
                <a:spcPts val="0"/>
              </a:spcAft>
              <a:buSzPts val="1350"/>
              <a:buChar char="▪"/>
              <a:defRPr/>
            </a:lvl3pPr>
            <a:lvl4pPr indent="-314325" lvl="3" marL="1828800" algn="l">
              <a:lnSpc>
                <a:spcPct val="110000"/>
              </a:lnSpc>
              <a:spcBef>
                <a:spcPts val="500"/>
              </a:spcBef>
              <a:spcAft>
                <a:spcPts val="0"/>
              </a:spcAft>
              <a:buSzPts val="1350"/>
              <a:buChar char="▪"/>
              <a:defRPr/>
            </a:lvl4pPr>
            <a:lvl5pPr indent="-314325" lvl="4" marL="2286000" algn="l">
              <a:lnSpc>
                <a:spcPct val="11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48"/>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48"/>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48"/>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39"/>
          <p:cNvSpPr txBox="1"/>
          <p:nvPr>
            <p:ph type="title"/>
          </p:nvPr>
        </p:nvSpPr>
        <p:spPr>
          <a:xfrm>
            <a:off x="691079" y="725951"/>
            <a:ext cx="10325000" cy="14424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9"/>
          <p:cNvSpPr txBox="1"/>
          <p:nvPr>
            <p:ph idx="1" type="body"/>
          </p:nvPr>
        </p:nvSpPr>
        <p:spPr>
          <a:xfrm>
            <a:off x="691079" y="2340131"/>
            <a:ext cx="10325000" cy="3564436"/>
          </a:xfrm>
          <a:prstGeom prst="rect">
            <a:avLst/>
          </a:prstGeom>
          <a:noFill/>
          <a:ln>
            <a:noFill/>
          </a:ln>
        </p:spPr>
        <p:txBody>
          <a:bodyPr anchorCtr="0" anchor="t" bIns="45700" lIns="91425" spcFirstLastPara="1" rIns="91425" wrap="square" tIns="45700">
            <a:normAutofit/>
          </a:bodyPr>
          <a:lstStyle>
            <a:lvl1pPr indent="-314325" lvl="0" marL="457200" algn="l">
              <a:lnSpc>
                <a:spcPct val="110000"/>
              </a:lnSpc>
              <a:spcBef>
                <a:spcPts val="1000"/>
              </a:spcBef>
              <a:spcAft>
                <a:spcPts val="0"/>
              </a:spcAft>
              <a:buSzPts val="1350"/>
              <a:buChar char="▪"/>
              <a:defRPr/>
            </a:lvl1pPr>
            <a:lvl2pPr indent="-314325" lvl="1" marL="914400" algn="l">
              <a:lnSpc>
                <a:spcPct val="110000"/>
              </a:lnSpc>
              <a:spcBef>
                <a:spcPts val="500"/>
              </a:spcBef>
              <a:spcAft>
                <a:spcPts val="0"/>
              </a:spcAft>
              <a:buSzPts val="1350"/>
              <a:buChar char="▪"/>
              <a:defRPr/>
            </a:lvl2pPr>
            <a:lvl3pPr indent="-314325" lvl="2" marL="1371600" algn="l">
              <a:lnSpc>
                <a:spcPct val="110000"/>
              </a:lnSpc>
              <a:spcBef>
                <a:spcPts val="500"/>
              </a:spcBef>
              <a:spcAft>
                <a:spcPts val="0"/>
              </a:spcAft>
              <a:buSzPts val="1350"/>
              <a:buChar char="▪"/>
              <a:defRPr/>
            </a:lvl3pPr>
            <a:lvl4pPr indent="-314325" lvl="3" marL="1828800" algn="l">
              <a:lnSpc>
                <a:spcPct val="110000"/>
              </a:lnSpc>
              <a:spcBef>
                <a:spcPts val="500"/>
              </a:spcBef>
              <a:spcAft>
                <a:spcPts val="0"/>
              </a:spcAft>
              <a:buSzPts val="1350"/>
              <a:buChar char="▪"/>
              <a:defRPr/>
            </a:lvl4pPr>
            <a:lvl5pPr indent="-314325" lvl="4" marL="2286000" algn="l">
              <a:lnSpc>
                <a:spcPct val="11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9"/>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40"/>
          <p:cNvSpPr txBox="1"/>
          <p:nvPr>
            <p:ph type="title"/>
          </p:nvPr>
        </p:nvSpPr>
        <p:spPr>
          <a:xfrm>
            <a:off x="691078" y="722903"/>
            <a:ext cx="10312571" cy="135484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0"/>
          <p:cNvSpPr txBox="1"/>
          <p:nvPr>
            <p:ph idx="1" type="body"/>
          </p:nvPr>
        </p:nvSpPr>
        <p:spPr>
          <a:xfrm>
            <a:off x="691078" y="2345843"/>
            <a:ext cx="5009584" cy="3274372"/>
          </a:xfrm>
          <a:prstGeom prst="rect">
            <a:avLst/>
          </a:prstGeom>
          <a:noFill/>
          <a:ln>
            <a:noFill/>
          </a:ln>
        </p:spPr>
        <p:txBody>
          <a:bodyPr anchorCtr="0" anchor="t" bIns="45700" lIns="91425" spcFirstLastPara="1" rIns="91425" wrap="square" tIns="45700">
            <a:normAutofit/>
          </a:bodyPr>
          <a:lstStyle>
            <a:lvl1pPr indent="-314325" lvl="0" marL="457200" algn="l">
              <a:lnSpc>
                <a:spcPct val="110000"/>
              </a:lnSpc>
              <a:spcBef>
                <a:spcPts val="1000"/>
              </a:spcBef>
              <a:spcAft>
                <a:spcPts val="0"/>
              </a:spcAft>
              <a:buSzPts val="1350"/>
              <a:buChar char="▪"/>
              <a:defRPr/>
            </a:lvl1pPr>
            <a:lvl2pPr indent="-314325" lvl="1" marL="914400" algn="l">
              <a:lnSpc>
                <a:spcPct val="110000"/>
              </a:lnSpc>
              <a:spcBef>
                <a:spcPts val="500"/>
              </a:spcBef>
              <a:spcAft>
                <a:spcPts val="0"/>
              </a:spcAft>
              <a:buSzPts val="1350"/>
              <a:buChar char="▪"/>
              <a:defRPr/>
            </a:lvl2pPr>
            <a:lvl3pPr indent="-314325" lvl="2" marL="1371600" algn="l">
              <a:lnSpc>
                <a:spcPct val="110000"/>
              </a:lnSpc>
              <a:spcBef>
                <a:spcPts val="500"/>
              </a:spcBef>
              <a:spcAft>
                <a:spcPts val="0"/>
              </a:spcAft>
              <a:buSzPts val="1350"/>
              <a:buChar char="▪"/>
              <a:defRPr/>
            </a:lvl3pPr>
            <a:lvl4pPr indent="-314325" lvl="3" marL="1828800" algn="l">
              <a:lnSpc>
                <a:spcPct val="110000"/>
              </a:lnSpc>
              <a:spcBef>
                <a:spcPts val="500"/>
              </a:spcBef>
              <a:spcAft>
                <a:spcPts val="0"/>
              </a:spcAft>
              <a:buSzPts val="1350"/>
              <a:buChar char="▪"/>
              <a:defRPr/>
            </a:lvl4pPr>
            <a:lvl5pPr indent="-314325" lvl="4" marL="2286000" algn="l">
              <a:lnSpc>
                <a:spcPct val="11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40"/>
          <p:cNvSpPr txBox="1"/>
          <p:nvPr>
            <p:ph idx="2" type="body"/>
          </p:nvPr>
        </p:nvSpPr>
        <p:spPr>
          <a:xfrm>
            <a:off x="5935075" y="2345843"/>
            <a:ext cx="5068574" cy="3274372"/>
          </a:xfrm>
          <a:prstGeom prst="rect">
            <a:avLst/>
          </a:prstGeom>
          <a:noFill/>
          <a:ln>
            <a:noFill/>
          </a:ln>
        </p:spPr>
        <p:txBody>
          <a:bodyPr anchorCtr="0" anchor="t" bIns="45700" lIns="91425" spcFirstLastPara="1" rIns="91425" wrap="square" tIns="45700">
            <a:normAutofit/>
          </a:bodyPr>
          <a:lstStyle>
            <a:lvl1pPr indent="-314325" lvl="0" marL="457200" algn="l">
              <a:lnSpc>
                <a:spcPct val="110000"/>
              </a:lnSpc>
              <a:spcBef>
                <a:spcPts val="1000"/>
              </a:spcBef>
              <a:spcAft>
                <a:spcPts val="0"/>
              </a:spcAft>
              <a:buSzPts val="1350"/>
              <a:buChar char="▪"/>
              <a:defRPr/>
            </a:lvl1pPr>
            <a:lvl2pPr indent="-314325" lvl="1" marL="914400" algn="l">
              <a:lnSpc>
                <a:spcPct val="110000"/>
              </a:lnSpc>
              <a:spcBef>
                <a:spcPts val="500"/>
              </a:spcBef>
              <a:spcAft>
                <a:spcPts val="0"/>
              </a:spcAft>
              <a:buSzPts val="1350"/>
              <a:buChar char="▪"/>
              <a:defRPr/>
            </a:lvl2pPr>
            <a:lvl3pPr indent="-314325" lvl="2" marL="1371600" algn="l">
              <a:lnSpc>
                <a:spcPct val="110000"/>
              </a:lnSpc>
              <a:spcBef>
                <a:spcPts val="500"/>
              </a:spcBef>
              <a:spcAft>
                <a:spcPts val="0"/>
              </a:spcAft>
              <a:buSzPts val="1350"/>
              <a:buChar char="▪"/>
              <a:defRPr/>
            </a:lvl3pPr>
            <a:lvl4pPr indent="-314325" lvl="3" marL="1828800" algn="l">
              <a:lnSpc>
                <a:spcPct val="110000"/>
              </a:lnSpc>
              <a:spcBef>
                <a:spcPts val="500"/>
              </a:spcBef>
              <a:spcAft>
                <a:spcPts val="0"/>
              </a:spcAft>
              <a:buSzPts val="1350"/>
              <a:buChar char="▪"/>
              <a:defRPr/>
            </a:lvl4pPr>
            <a:lvl5pPr indent="-314325" lvl="4" marL="2286000" algn="l">
              <a:lnSpc>
                <a:spcPct val="11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0"/>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6" name="Shape 96"/>
        <p:cNvGrpSpPr/>
        <p:nvPr/>
      </p:nvGrpSpPr>
      <p:grpSpPr>
        <a:xfrm>
          <a:off x="0" y="0"/>
          <a:ext cx="0" cy="0"/>
          <a:chOff x="0" y="0"/>
          <a:chExt cx="0" cy="0"/>
        </a:xfrm>
      </p:grpSpPr>
      <p:grpSp>
        <p:nvGrpSpPr>
          <p:cNvPr id="97" name="Google Shape;97;p41"/>
          <p:cNvGrpSpPr/>
          <p:nvPr/>
        </p:nvGrpSpPr>
        <p:grpSpPr>
          <a:xfrm>
            <a:off x="-6214" y="-1"/>
            <a:ext cx="12214827" cy="6858000"/>
            <a:chOff x="-6214" y="-1"/>
            <a:chExt cx="12214827" cy="6858000"/>
          </a:xfrm>
        </p:grpSpPr>
        <p:cxnSp>
          <p:nvCxnSpPr>
            <p:cNvPr id="98" name="Google Shape;98;p41"/>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 name="Google Shape;99;p41"/>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0" name="Google Shape;100;p41"/>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1" name="Google Shape;101;p41"/>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2" name="Google Shape;102;p41"/>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3" name="Google Shape;103;p41"/>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4" name="Google Shape;104;p41"/>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 name="Google Shape;105;p41"/>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 name="Google Shape;106;p41"/>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 name="Google Shape;107;p41"/>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8" name="Google Shape;108;p41"/>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 name="Google Shape;109;p41"/>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 name="Google Shape;110;p41"/>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 name="Google Shape;111;p41"/>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2" name="Google Shape;112;p41"/>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3" name="Google Shape;113;p41"/>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4" name="Google Shape;114;p41"/>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5" name="Google Shape;115;p41"/>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 name="Google Shape;116;p41"/>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 name="Google Shape;117;p41"/>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8" name="Google Shape;118;p41"/>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9" name="Google Shape;119;p41"/>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 name="Google Shape;120;p41"/>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 name="Google Shape;121;p41"/>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2" name="Google Shape;122;p41"/>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3" name="Google Shape;123;p41"/>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4" name="Google Shape;124;p41"/>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5" name="Google Shape;125;p41"/>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6" name="Google Shape;126;p41"/>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7" name="Google Shape;127;p41"/>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8" name="Google Shape;128;p41"/>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29" name="Google Shape;129;p41"/>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1"/>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1"/>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32" name="Shape 132"/>
        <p:cNvGrpSpPr/>
        <p:nvPr/>
      </p:nvGrpSpPr>
      <p:grpSpPr>
        <a:xfrm>
          <a:off x="0" y="0"/>
          <a:ext cx="0" cy="0"/>
          <a:chOff x="0" y="0"/>
          <a:chExt cx="0" cy="0"/>
        </a:xfrm>
      </p:grpSpPr>
      <p:grpSp>
        <p:nvGrpSpPr>
          <p:cNvPr id="133" name="Google Shape;133;p42"/>
          <p:cNvGrpSpPr/>
          <p:nvPr/>
        </p:nvGrpSpPr>
        <p:grpSpPr>
          <a:xfrm>
            <a:off x="-6214" y="-1"/>
            <a:ext cx="12214827" cy="6858000"/>
            <a:chOff x="-6214" y="-1"/>
            <a:chExt cx="12214827" cy="6858000"/>
          </a:xfrm>
        </p:grpSpPr>
        <p:cxnSp>
          <p:nvCxnSpPr>
            <p:cNvPr id="134" name="Google Shape;134;p42"/>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 name="Google Shape;135;p42"/>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6" name="Google Shape;136;p42"/>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7" name="Google Shape;137;p42"/>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8" name="Google Shape;138;p42"/>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 name="Google Shape;139;p42"/>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 name="Google Shape;140;p42"/>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1" name="Google Shape;141;p42"/>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2" name="Google Shape;142;p42"/>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3" name="Google Shape;143;p42"/>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 name="Google Shape;144;p42"/>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 name="Google Shape;145;p42"/>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6" name="Google Shape;146;p42"/>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7" name="Google Shape;147;p42"/>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8" name="Google Shape;148;p42"/>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9" name="Google Shape;149;p42"/>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0" name="Google Shape;150;p42"/>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1" name="Google Shape;151;p42"/>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2" name="Google Shape;152;p42"/>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 name="Google Shape;153;p42"/>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 name="Google Shape;154;p42"/>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 name="Google Shape;155;p42"/>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6" name="Google Shape;156;p42"/>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7" name="Google Shape;157;p42"/>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 name="Google Shape;158;p42"/>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 name="Google Shape;159;p42"/>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 name="Google Shape;160;p42"/>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 name="Google Shape;161;p42"/>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 name="Google Shape;162;p42"/>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 name="Google Shape;163;p42"/>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4" name="Google Shape;164;p42"/>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65" name="Google Shape;165;p42"/>
          <p:cNvSpPr txBox="1"/>
          <p:nvPr>
            <p:ph type="title"/>
          </p:nvPr>
        </p:nvSpPr>
        <p:spPr>
          <a:xfrm>
            <a:off x="691078" y="718115"/>
            <a:ext cx="10312571" cy="27815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42"/>
          <p:cNvSpPr txBox="1"/>
          <p:nvPr>
            <p:ph idx="1" type="body"/>
          </p:nvPr>
        </p:nvSpPr>
        <p:spPr>
          <a:xfrm>
            <a:off x="691078" y="3753350"/>
            <a:ext cx="10312571" cy="199157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sz="2400">
                <a:solidFill>
                  <a:schemeClr val="dk2"/>
                </a:solidFill>
                <a:latin typeface="Arial"/>
                <a:ea typeface="Arial"/>
                <a:cs typeface="Arial"/>
                <a:sym typeface="Arial"/>
              </a:defRPr>
            </a:lvl1pPr>
            <a:lvl2pPr indent="-228600" lvl="1" marL="914400" algn="l">
              <a:lnSpc>
                <a:spcPct val="110000"/>
              </a:lnSpc>
              <a:spcBef>
                <a:spcPts val="500"/>
              </a:spcBef>
              <a:spcAft>
                <a:spcPts val="0"/>
              </a:spcAft>
              <a:buSzPts val="1500"/>
              <a:buNone/>
              <a:defRPr sz="2000">
                <a:solidFill>
                  <a:srgbClr val="888888"/>
                </a:solidFill>
              </a:defRPr>
            </a:lvl2pPr>
            <a:lvl3pPr indent="-228600" lvl="2" marL="1371600" algn="l">
              <a:lnSpc>
                <a:spcPct val="110000"/>
              </a:lnSpc>
              <a:spcBef>
                <a:spcPts val="500"/>
              </a:spcBef>
              <a:spcAft>
                <a:spcPts val="0"/>
              </a:spcAft>
              <a:buSzPts val="1350"/>
              <a:buNone/>
              <a:defRPr sz="1800">
                <a:solidFill>
                  <a:srgbClr val="888888"/>
                </a:solidFill>
              </a:defRPr>
            </a:lvl3pPr>
            <a:lvl4pPr indent="-228600" lvl="3" marL="1828800" algn="l">
              <a:lnSpc>
                <a:spcPct val="110000"/>
              </a:lnSpc>
              <a:spcBef>
                <a:spcPts val="500"/>
              </a:spcBef>
              <a:spcAft>
                <a:spcPts val="0"/>
              </a:spcAft>
              <a:buSzPts val="1200"/>
              <a:buNone/>
              <a:defRPr sz="1600">
                <a:solidFill>
                  <a:srgbClr val="888888"/>
                </a:solidFill>
              </a:defRPr>
            </a:lvl4pPr>
            <a:lvl5pPr indent="-228600" lvl="4" marL="2286000" algn="l">
              <a:lnSpc>
                <a:spcPct val="110000"/>
              </a:lnSpc>
              <a:spcBef>
                <a:spcPts val="500"/>
              </a:spcBef>
              <a:spcAft>
                <a:spcPts val="0"/>
              </a:spcAft>
              <a:buSzPts val="12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67" name="Google Shape;167;p42"/>
          <p:cNvSpPr/>
          <p:nvPr/>
        </p:nvSpPr>
        <p:spPr>
          <a:xfrm rot="-8100000">
            <a:off x="-281093" y="2607907"/>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42"/>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2"/>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2"/>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3"/>
          <p:cNvSpPr txBox="1"/>
          <p:nvPr>
            <p:ph type="title"/>
          </p:nvPr>
        </p:nvSpPr>
        <p:spPr>
          <a:xfrm>
            <a:off x="691078" y="722900"/>
            <a:ext cx="10320062" cy="140750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43"/>
          <p:cNvSpPr txBox="1"/>
          <p:nvPr>
            <p:ph idx="1" type="body"/>
          </p:nvPr>
        </p:nvSpPr>
        <p:spPr>
          <a:xfrm>
            <a:off x="691078" y="2331481"/>
            <a:ext cx="4963444" cy="54007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1800"/>
              <a:buNone/>
              <a:defRPr b="0" i="1" sz="2400"/>
            </a:lvl1pPr>
            <a:lvl2pPr indent="-228600" lvl="1" marL="914400" algn="l">
              <a:lnSpc>
                <a:spcPct val="110000"/>
              </a:lnSpc>
              <a:spcBef>
                <a:spcPts val="500"/>
              </a:spcBef>
              <a:spcAft>
                <a:spcPts val="0"/>
              </a:spcAft>
              <a:buSzPts val="1500"/>
              <a:buNone/>
              <a:defRPr b="1" sz="2000"/>
            </a:lvl2pPr>
            <a:lvl3pPr indent="-228600" lvl="2" marL="1371600" algn="l">
              <a:lnSpc>
                <a:spcPct val="110000"/>
              </a:lnSpc>
              <a:spcBef>
                <a:spcPts val="500"/>
              </a:spcBef>
              <a:spcAft>
                <a:spcPts val="0"/>
              </a:spcAft>
              <a:buSzPts val="1350"/>
              <a:buNone/>
              <a:defRPr b="1" sz="1800"/>
            </a:lvl3pPr>
            <a:lvl4pPr indent="-228600" lvl="3" marL="1828800" algn="l">
              <a:lnSpc>
                <a:spcPct val="110000"/>
              </a:lnSpc>
              <a:spcBef>
                <a:spcPts val="500"/>
              </a:spcBef>
              <a:spcAft>
                <a:spcPts val="0"/>
              </a:spcAft>
              <a:buSzPts val="1200"/>
              <a:buNone/>
              <a:defRPr b="1" sz="1600"/>
            </a:lvl4pPr>
            <a:lvl5pPr indent="-228600" lvl="4" marL="2286000" algn="l">
              <a:lnSpc>
                <a:spcPct val="110000"/>
              </a:lnSpc>
              <a:spcBef>
                <a:spcPts val="500"/>
              </a:spcBef>
              <a:spcAft>
                <a:spcPts val="0"/>
              </a:spcAft>
              <a:buSzPts val="12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4" name="Google Shape;174;p43"/>
          <p:cNvSpPr txBox="1"/>
          <p:nvPr>
            <p:ph idx="2" type="body"/>
          </p:nvPr>
        </p:nvSpPr>
        <p:spPr>
          <a:xfrm>
            <a:off x="691078" y="2954564"/>
            <a:ext cx="4963444" cy="2790357"/>
          </a:xfrm>
          <a:prstGeom prst="rect">
            <a:avLst/>
          </a:prstGeom>
          <a:noFill/>
          <a:ln>
            <a:noFill/>
          </a:ln>
        </p:spPr>
        <p:txBody>
          <a:bodyPr anchorCtr="0" anchor="t" bIns="45700" lIns="91425" spcFirstLastPara="1" rIns="91425" wrap="square" tIns="45700">
            <a:normAutofit/>
          </a:bodyPr>
          <a:lstStyle>
            <a:lvl1pPr indent="-314325" lvl="0" marL="457200" algn="l">
              <a:lnSpc>
                <a:spcPct val="110000"/>
              </a:lnSpc>
              <a:spcBef>
                <a:spcPts val="1000"/>
              </a:spcBef>
              <a:spcAft>
                <a:spcPts val="0"/>
              </a:spcAft>
              <a:buSzPts val="1350"/>
              <a:buChar char="▪"/>
              <a:defRPr/>
            </a:lvl1pPr>
            <a:lvl2pPr indent="-314325" lvl="1" marL="914400" algn="l">
              <a:lnSpc>
                <a:spcPct val="110000"/>
              </a:lnSpc>
              <a:spcBef>
                <a:spcPts val="500"/>
              </a:spcBef>
              <a:spcAft>
                <a:spcPts val="0"/>
              </a:spcAft>
              <a:buSzPts val="1350"/>
              <a:buChar char="▪"/>
              <a:defRPr/>
            </a:lvl2pPr>
            <a:lvl3pPr indent="-314325" lvl="2" marL="1371600" algn="l">
              <a:lnSpc>
                <a:spcPct val="110000"/>
              </a:lnSpc>
              <a:spcBef>
                <a:spcPts val="500"/>
              </a:spcBef>
              <a:spcAft>
                <a:spcPts val="0"/>
              </a:spcAft>
              <a:buSzPts val="1350"/>
              <a:buChar char="▪"/>
              <a:defRPr/>
            </a:lvl3pPr>
            <a:lvl4pPr indent="-314325" lvl="3" marL="1828800" algn="l">
              <a:lnSpc>
                <a:spcPct val="110000"/>
              </a:lnSpc>
              <a:spcBef>
                <a:spcPts val="500"/>
              </a:spcBef>
              <a:spcAft>
                <a:spcPts val="0"/>
              </a:spcAft>
              <a:buSzPts val="1350"/>
              <a:buChar char="▪"/>
              <a:defRPr/>
            </a:lvl4pPr>
            <a:lvl5pPr indent="-314325" lvl="4" marL="2286000" algn="l">
              <a:lnSpc>
                <a:spcPct val="11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43"/>
          <p:cNvSpPr txBox="1"/>
          <p:nvPr>
            <p:ph idx="3" type="body"/>
          </p:nvPr>
        </p:nvSpPr>
        <p:spPr>
          <a:xfrm>
            <a:off x="6103351" y="2331481"/>
            <a:ext cx="4900298" cy="54007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1800"/>
              <a:buNone/>
              <a:defRPr b="0" i="1" sz="2400"/>
            </a:lvl1pPr>
            <a:lvl2pPr indent="-228600" lvl="1" marL="914400" algn="l">
              <a:lnSpc>
                <a:spcPct val="110000"/>
              </a:lnSpc>
              <a:spcBef>
                <a:spcPts val="500"/>
              </a:spcBef>
              <a:spcAft>
                <a:spcPts val="0"/>
              </a:spcAft>
              <a:buSzPts val="1500"/>
              <a:buNone/>
              <a:defRPr b="1" sz="2000"/>
            </a:lvl2pPr>
            <a:lvl3pPr indent="-228600" lvl="2" marL="1371600" algn="l">
              <a:lnSpc>
                <a:spcPct val="110000"/>
              </a:lnSpc>
              <a:spcBef>
                <a:spcPts val="500"/>
              </a:spcBef>
              <a:spcAft>
                <a:spcPts val="0"/>
              </a:spcAft>
              <a:buSzPts val="1350"/>
              <a:buNone/>
              <a:defRPr b="1" sz="1800"/>
            </a:lvl3pPr>
            <a:lvl4pPr indent="-228600" lvl="3" marL="1828800" algn="l">
              <a:lnSpc>
                <a:spcPct val="110000"/>
              </a:lnSpc>
              <a:spcBef>
                <a:spcPts val="500"/>
              </a:spcBef>
              <a:spcAft>
                <a:spcPts val="0"/>
              </a:spcAft>
              <a:buSzPts val="1200"/>
              <a:buNone/>
              <a:defRPr b="1" sz="1600"/>
            </a:lvl4pPr>
            <a:lvl5pPr indent="-228600" lvl="4" marL="2286000" algn="l">
              <a:lnSpc>
                <a:spcPct val="110000"/>
              </a:lnSpc>
              <a:spcBef>
                <a:spcPts val="500"/>
              </a:spcBef>
              <a:spcAft>
                <a:spcPts val="0"/>
              </a:spcAft>
              <a:buSzPts val="12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6" name="Google Shape;176;p43"/>
          <p:cNvSpPr txBox="1"/>
          <p:nvPr>
            <p:ph idx="4" type="body"/>
          </p:nvPr>
        </p:nvSpPr>
        <p:spPr>
          <a:xfrm>
            <a:off x="6103351" y="2954564"/>
            <a:ext cx="4900298" cy="2790357"/>
          </a:xfrm>
          <a:prstGeom prst="rect">
            <a:avLst/>
          </a:prstGeom>
          <a:noFill/>
          <a:ln>
            <a:noFill/>
          </a:ln>
        </p:spPr>
        <p:txBody>
          <a:bodyPr anchorCtr="0" anchor="t" bIns="45700" lIns="91425" spcFirstLastPara="1" rIns="91425" wrap="square" tIns="45700">
            <a:normAutofit/>
          </a:bodyPr>
          <a:lstStyle>
            <a:lvl1pPr indent="-314325" lvl="0" marL="457200" algn="l">
              <a:lnSpc>
                <a:spcPct val="110000"/>
              </a:lnSpc>
              <a:spcBef>
                <a:spcPts val="1000"/>
              </a:spcBef>
              <a:spcAft>
                <a:spcPts val="0"/>
              </a:spcAft>
              <a:buSzPts val="1350"/>
              <a:buChar char="▪"/>
              <a:defRPr/>
            </a:lvl1pPr>
            <a:lvl2pPr indent="-314325" lvl="1" marL="914400" algn="l">
              <a:lnSpc>
                <a:spcPct val="110000"/>
              </a:lnSpc>
              <a:spcBef>
                <a:spcPts val="500"/>
              </a:spcBef>
              <a:spcAft>
                <a:spcPts val="0"/>
              </a:spcAft>
              <a:buSzPts val="1350"/>
              <a:buChar char="▪"/>
              <a:defRPr/>
            </a:lvl2pPr>
            <a:lvl3pPr indent="-314325" lvl="2" marL="1371600" algn="l">
              <a:lnSpc>
                <a:spcPct val="110000"/>
              </a:lnSpc>
              <a:spcBef>
                <a:spcPts val="500"/>
              </a:spcBef>
              <a:spcAft>
                <a:spcPts val="0"/>
              </a:spcAft>
              <a:buSzPts val="1350"/>
              <a:buChar char="▪"/>
              <a:defRPr/>
            </a:lvl3pPr>
            <a:lvl4pPr indent="-314325" lvl="3" marL="1828800" algn="l">
              <a:lnSpc>
                <a:spcPct val="110000"/>
              </a:lnSpc>
              <a:spcBef>
                <a:spcPts val="500"/>
              </a:spcBef>
              <a:spcAft>
                <a:spcPts val="0"/>
              </a:spcAft>
              <a:buSzPts val="1350"/>
              <a:buChar char="▪"/>
              <a:defRPr/>
            </a:lvl4pPr>
            <a:lvl5pPr indent="-314325" lvl="4" marL="2286000" algn="l">
              <a:lnSpc>
                <a:spcPct val="11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43"/>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3"/>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3"/>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44"/>
          <p:cNvSpPr txBox="1"/>
          <p:nvPr>
            <p:ph type="title"/>
          </p:nvPr>
        </p:nvSpPr>
        <p:spPr>
          <a:xfrm>
            <a:off x="691078" y="722903"/>
            <a:ext cx="10501177" cy="140123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44"/>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4"/>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4"/>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85" name="Shape 185"/>
        <p:cNvGrpSpPr/>
        <p:nvPr/>
      </p:nvGrpSpPr>
      <p:grpSpPr>
        <a:xfrm>
          <a:off x="0" y="0"/>
          <a:ext cx="0" cy="0"/>
          <a:chOff x="0" y="0"/>
          <a:chExt cx="0" cy="0"/>
        </a:xfrm>
      </p:grpSpPr>
      <p:sp>
        <p:nvSpPr>
          <p:cNvPr id="186" name="Google Shape;186;p45"/>
          <p:cNvSpPr/>
          <p:nvPr/>
        </p:nvSpPr>
        <p:spPr>
          <a:xfrm rot="-8100000">
            <a:off x="-281092" y="3144857"/>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45"/>
          <p:cNvSpPr txBox="1"/>
          <p:nvPr>
            <p:ph type="title"/>
          </p:nvPr>
        </p:nvSpPr>
        <p:spPr>
          <a:xfrm>
            <a:off x="683587" y="713677"/>
            <a:ext cx="4499914" cy="299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45"/>
          <p:cNvSpPr txBox="1"/>
          <p:nvPr>
            <p:ph idx="1" type="body"/>
          </p:nvPr>
        </p:nvSpPr>
        <p:spPr>
          <a:xfrm>
            <a:off x="5698672" y="708102"/>
            <a:ext cx="5656716" cy="5430644"/>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SzPts val="2400"/>
              <a:buChar char="▪"/>
              <a:defRPr sz="3200"/>
            </a:lvl1pPr>
            <a:lvl2pPr indent="-361950" lvl="1" marL="914400" algn="l">
              <a:lnSpc>
                <a:spcPct val="110000"/>
              </a:lnSpc>
              <a:spcBef>
                <a:spcPts val="500"/>
              </a:spcBef>
              <a:spcAft>
                <a:spcPts val="0"/>
              </a:spcAft>
              <a:buSzPts val="2100"/>
              <a:buChar char="▪"/>
              <a:defRPr sz="2800"/>
            </a:lvl2pPr>
            <a:lvl3pPr indent="-342900" lvl="2" marL="1371600" algn="l">
              <a:lnSpc>
                <a:spcPct val="110000"/>
              </a:lnSpc>
              <a:spcBef>
                <a:spcPts val="500"/>
              </a:spcBef>
              <a:spcAft>
                <a:spcPts val="0"/>
              </a:spcAft>
              <a:buSzPts val="1800"/>
              <a:buChar char="▪"/>
              <a:defRPr sz="2400"/>
            </a:lvl3pPr>
            <a:lvl4pPr indent="-323850" lvl="3" marL="1828800" algn="l">
              <a:lnSpc>
                <a:spcPct val="110000"/>
              </a:lnSpc>
              <a:spcBef>
                <a:spcPts val="500"/>
              </a:spcBef>
              <a:spcAft>
                <a:spcPts val="0"/>
              </a:spcAft>
              <a:buSzPts val="1500"/>
              <a:buChar char="▪"/>
              <a:defRPr sz="2000"/>
            </a:lvl4pPr>
            <a:lvl5pPr indent="-323850" lvl="4" marL="2286000" algn="l">
              <a:lnSpc>
                <a:spcPct val="110000"/>
              </a:lnSpc>
              <a:spcBef>
                <a:spcPts val="500"/>
              </a:spcBef>
              <a:spcAft>
                <a:spcPts val="0"/>
              </a:spcAft>
              <a:buSzPts val="15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9" name="Google Shape;189;p45"/>
          <p:cNvSpPr txBox="1"/>
          <p:nvPr>
            <p:ph idx="2" type="body"/>
          </p:nvPr>
        </p:nvSpPr>
        <p:spPr>
          <a:xfrm>
            <a:off x="683587" y="3976544"/>
            <a:ext cx="4499914" cy="2162201"/>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b="0" i="1" sz="2400">
                <a:solidFill>
                  <a:schemeClr val="dk1"/>
                </a:solidFill>
                <a:latin typeface="Arial"/>
                <a:ea typeface="Arial"/>
                <a:cs typeface="Arial"/>
                <a:sym typeface="Arial"/>
              </a:defRPr>
            </a:lvl1pPr>
            <a:lvl2pPr indent="-228600" lvl="1" marL="914400" algn="l">
              <a:lnSpc>
                <a:spcPct val="110000"/>
              </a:lnSpc>
              <a:spcBef>
                <a:spcPts val="500"/>
              </a:spcBef>
              <a:spcAft>
                <a:spcPts val="0"/>
              </a:spcAft>
              <a:buSzPts val="1050"/>
              <a:buNone/>
              <a:defRPr sz="1400"/>
            </a:lvl2pPr>
            <a:lvl3pPr indent="-228600" lvl="2" marL="1371600" algn="l">
              <a:lnSpc>
                <a:spcPct val="110000"/>
              </a:lnSpc>
              <a:spcBef>
                <a:spcPts val="500"/>
              </a:spcBef>
              <a:spcAft>
                <a:spcPts val="0"/>
              </a:spcAft>
              <a:buSzPts val="900"/>
              <a:buNone/>
              <a:defRPr sz="1200"/>
            </a:lvl3pPr>
            <a:lvl4pPr indent="-228600" lvl="3" marL="1828800" algn="l">
              <a:lnSpc>
                <a:spcPct val="110000"/>
              </a:lnSpc>
              <a:spcBef>
                <a:spcPts val="500"/>
              </a:spcBef>
              <a:spcAft>
                <a:spcPts val="0"/>
              </a:spcAft>
              <a:buSzPts val="750"/>
              <a:buNone/>
              <a:defRPr sz="1000"/>
            </a:lvl4pPr>
            <a:lvl5pPr indent="-228600" lvl="4" marL="2286000" algn="l">
              <a:lnSpc>
                <a:spcPct val="110000"/>
              </a:lnSpc>
              <a:spcBef>
                <a:spcPts val="500"/>
              </a:spcBef>
              <a:spcAft>
                <a:spcPts val="0"/>
              </a:spcAft>
              <a:buSzPts val="7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90" name="Google Shape;190;p45"/>
          <p:cNvGrpSpPr/>
          <p:nvPr/>
        </p:nvGrpSpPr>
        <p:grpSpPr>
          <a:xfrm>
            <a:off x="-6214" y="-1"/>
            <a:ext cx="12214827" cy="6858000"/>
            <a:chOff x="-6214" y="-1"/>
            <a:chExt cx="12214827" cy="6858000"/>
          </a:xfrm>
        </p:grpSpPr>
        <p:cxnSp>
          <p:nvCxnSpPr>
            <p:cNvPr id="191" name="Google Shape;191;p45"/>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2" name="Google Shape;192;p45"/>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3" name="Google Shape;193;p45"/>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4" name="Google Shape;194;p45"/>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5" name="Google Shape;195;p45"/>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6" name="Google Shape;196;p45"/>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7" name="Google Shape;197;p45"/>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8" name="Google Shape;198;p45"/>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9" name="Google Shape;199;p45"/>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0" name="Google Shape;200;p45"/>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1" name="Google Shape;201;p45"/>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2" name="Google Shape;202;p45"/>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3" name="Google Shape;203;p45"/>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4" name="Google Shape;204;p45"/>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5" name="Google Shape;205;p45"/>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6" name="Google Shape;206;p45"/>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7" name="Google Shape;207;p45"/>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8" name="Google Shape;208;p45"/>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9" name="Google Shape;209;p45"/>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0" name="Google Shape;210;p45"/>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1" name="Google Shape;211;p45"/>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2" name="Google Shape;212;p45"/>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3" name="Google Shape;213;p45"/>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4" name="Google Shape;214;p45"/>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5" name="Google Shape;215;p45"/>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6" name="Google Shape;216;p45"/>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7" name="Google Shape;217;p45"/>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8" name="Google Shape;218;p45"/>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9" name="Google Shape;219;p45"/>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0" name="Google Shape;220;p45"/>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1" name="Google Shape;221;p45"/>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222" name="Google Shape;222;p45"/>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5"/>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45"/>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25" name="Shape 225"/>
        <p:cNvGrpSpPr/>
        <p:nvPr/>
      </p:nvGrpSpPr>
      <p:grpSpPr>
        <a:xfrm>
          <a:off x="0" y="0"/>
          <a:ext cx="0" cy="0"/>
          <a:chOff x="0" y="0"/>
          <a:chExt cx="0" cy="0"/>
        </a:xfrm>
      </p:grpSpPr>
      <p:grpSp>
        <p:nvGrpSpPr>
          <p:cNvPr id="226" name="Google Shape;226;p46"/>
          <p:cNvGrpSpPr/>
          <p:nvPr/>
        </p:nvGrpSpPr>
        <p:grpSpPr>
          <a:xfrm>
            <a:off x="-6214" y="-1"/>
            <a:ext cx="12214827" cy="6858000"/>
            <a:chOff x="-6214" y="-1"/>
            <a:chExt cx="12214827" cy="6858000"/>
          </a:xfrm>
        </p:grpSpPr>
        <p:cxnSp>
          <p:nvCxnSpPr>
            <p:cNvPr id="227" name="Google Shape;227;p46"/>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8" name="Google Shape;228;p46"/>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9" name="Google Shape;229;p46"/>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0" name="Google Shape;230;p46"/>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1" name="Google Shape;231;p46"/>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2" name="Google Shape;232;p46"/>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3" name="Google Shape;233;p46"/>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4" name="Google Shape;234;p46"/>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5" name="Google Shape;235;p46"/>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6" name="Google Shape;236;p46"/>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7" name="Google Shape;237;p46"/>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8" name="Google Shape;238;p46"/>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9" name="Google Shape;239;p46"/>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0" name="Google Shape;240;p46"/>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1" name="Google Shape;241;p46"/>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2" name="Google Shape;242;p46"/>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3" name="Google Shape;243;p46"/>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4" name="Google Shape;244;p46"/>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5" name="Google Shape;245;p46"/>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6" name="Google Shape;246;p46"/>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7" name="Google Shape;247;p46"/>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8" name="Google Shape;248;p46"/>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9" name="Google Shape;249;p46"/>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0" name="Google Shape;250;p46"/>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1" name="Google Shape;251;p46"/>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2" name="Google Shape;252;p46"/>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3" name="Google Shape;253;p46"/>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4" name="Google Shape;254;p46"/>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5" name="Google Shape;255;p46"/>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6" name="Google Shape;256;p46"/>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7" name="Google Shape;257;p46"/>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258" name="Google Shape;258;p46"/>
          <p:cNvSpPr txBox="1"/>
          <p:nvPr>
            <p:ph type="title"/>
          </p:nvPr>
        </p:nvSpPr>
        <p:spPr>
          <a:xfrm>
            <a:off x="683587" y="713677"/>
            <a:ext cx="4434823" cy="30205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46"/>
          <p:cNvSpPr/>
          <p:nvPr>
            <p:ph idx="2" type="pic"/>
          </p:nvPr>
        </p:nvSpPr>
        <p:spPr>
          <a:xfrm>
            <a:off x="5698672" y="713677"/>
            <a:ext cx="5304977" cy="5430645"/>
          </a:xfrm>
          <a:prstGeom prst="rect">
            <a:avLst/>
          </a:prstGeom>
          <a:noFill/>
          <a:ln>
            <a:noFill/>
          </a:ln>
        </p:spPr>
      </p:sp>
      <p:sp>
        <p:nvSpPr>
          <p:cNvPr id="260" name="Google Shape;260;p46"/>
          <p:cNvSpPr/>
          <p:nvPr/>
        </p:nvSpPr>
        <p:spPr>
          <a:xfrm rot="-8100000">
            <a:off x="-281093" y="3143304"/>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46"/>
          <p:cNvSpPr txBox="1"/>
          <p:nvPr>
            <p:ph idx="1" type="body"/>
          </p:nvPr>
        </p:nvSpPr>
        <p:spPr>
          <a:xfrm>
            <a:off x="683587" y="3970330"/>
            <a:ext cx="4434823" cy="21739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b="0" i="1" sz="2400">
                <a:solidFill>
                  <a:schemeClr val="dk1"/>
                </a:solidFill>
                <a:latin typeface="Arial"/>
                <a:ea typeface="Arial"/>
                <a:cs typeface="Arial"/>
                <a:sym typeface="Arial"/>
              </a:defRPr>
            </a:lvl1pPr>
            <a:lvl2pPr indent="-228600" lvl="1" marL="914400" algn="l">
              <a:lnSpc>
                <a:spcPct val="110000"/>
              </a:lnSpc>
              <a:spcBef>
                <a:spcPts val="500"/>
              </a:spcBef>
              <a:spcAft>
                <a:spcPts val="0"/>
              </a:spcAft>
              <a:buSzPts val="1050"/>
              <a:buNone/>
              <a:defRPr sz="1400"/>
            </a:lvl2pPr>
            <a:lvl3pPr indent="-228600" lvl="2" marL="1371600" algn="l">
              <a:lnSpc>
                <a:spcPct val="110000"/>
              </a:lnSpc>
              <a:spcBef>
                <a:spcPts val="500"/>
              </a:spcBef>
              <a:spcAft>
                <a:spcPts val="0"/>
              </a:spcAft>
              <a:buSzPts val="900"/>
              <a:buNone/>
              <a:defRPr sz="1200"/>
            </a:lvl3pPr>
            <a:lvl4pPr indent="-228600" lvl="3" marL="1828800" algn="l">
              <a:lnSpc>
                <a:spcPct val="110000"/>
              </a:lnSpc>
              <a:spcBef>
                <a:spcPts val="500"/>
              </a:spcBef>
              <a:spcAft>
                <a:spcPts val="0"/>
              </a:spcAft>
              <a:buSzPts val="750"/>
              <a:buNone/>
              <a:defRPr sz="1000"/>
            </a:lvl4pPr>
            <a:lvl5pPr indent="-228600" lvl="4" marL="2286000" algn="l">
              <a:lnSpc>
                <a:spcPct val="110000"/>
              </a:lnSpc>
              <a:spcBef>
                <a:spcPts val="500"/>
              </a:spcBef>
              <a:spcAft>
                <a:spcPts val="0"/>
              </a:spcAft>
              <a:buSzPts val="7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2" name="Google Shape;262;p46"/>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6"/>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46"/>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7"/>
          <p:cNvGrpSpPr/>
          <p:nvPr/>
        </p:nvGrpSpPr>
        <p:grpSpPr>
          <a:xfrm>
            <a:off x="-6214" y="-1"/>
            <a:ext cx="12214827" cy="6858000"/>
            <a:chOff x="-6214" y="-1"/>
            <a:chExt cx="12214827" cy="6858000"/>
          </a:xfrm>
        </p:grpSpPr>
        <p:cxnSp>
          <p:nvCxnSpPr>
            <p:cNvPr id="7" name="Google Shape;7;p37"/>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 name="Google Shape;8;p37"/>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 name="Google Shape;9;p37"/>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 name="Google Shape;10;p37"/>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 name="Google Shape;11;p37"/>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 name="Google Shape;12;p37"/>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 name="Google Shape;13;p37"/>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 name="Google Shape;14;p37"/>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 name="Google Shape;15;p37"/>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 name="Google Shape;16;p37"/>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 name="Google Shape;17;p37"/>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8" name="Google Shape;18;p37"/>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 name="Google Shape;19;p37"/>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 name="Google Shape;20;p37"/>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 name="Google Shape;21;p37"/>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 name="Google Shape;22;p37"/>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 name="Google Shape;23;p37"/>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 name="Google Shape;24;p37"/>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 name="Google Shape;25;p37"/>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6" name="Google Shape;26;p37"/>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 name="Google Shape;27;p37"/>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 name="Google Shape;28;p37"/>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 name="Google Shape;29;p37"/>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 name="Google Shape;30;p37"/>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1" name="Google Shape;31;p37"/>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 name="Google Shape;32;p37"/>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 name="Google Shape;33;p37"/>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 name="Google Shape;34;p37"/>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5" name="Google Shape;35;p37"/>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 name="Google Shape;36;p37"/>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 name="Google Shape;37;p37"/>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38" name="Google Shape;38;p37"/>
          <p:cNvSpPr txBox="1"/>
          <p:nvPr>
            <p:ph type="title"/>
          </p:nvPr>
        </p:nvSpPr>
        <p:spPr>
          <a:xfrm>
            <a:off x="691079" y="725951"/>
            <a:ext cx="10325000" cy="1442463"/>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37"/>
          <p:cNvSpPr txBox="1"/>
          <p:nvPr>
            <p:ph idx="1" type="body"/>
          </p:nvPr>
        </p:nvSpPr>
        <p:spPr>
          <a:xfrm>
            <a:off x="691079" y="2340131"/>
            <a:ext cx="10325000" cy="3564436"/>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1000"/>
              </a:spcBef>
              <a:spcAft>
                <a:spcPts val="0"/>
              </a:spcAft>
              <a:buClr>
                <a:srgbClr val="B58C7B"/>
              </a:buClr>
              <a:buSzPts val="1500"/>
              <a:buFont typeface="Noto Sans Symbols"/>
              <a:buChar char="▪"/>
              <a:defRPr b="0" i="0" sz="2000" u="none" cap="none" strike="noStrike">
                <a:solidFill>
                  <a:schemeClr val="dk2"/>
                </a:solidFill>
                <a:latin typeface="Arial"/>
                <a:ea typeface="Arial"/>
                <a:cs typeface="Arial"/>
                <a:sym typeface="Arial"/>
              </a:defRPr>
            </a:lvl1pPr>
            <a:lvl2pPr indent="-314325" lvl="1" marL="914400" marR="0" rtl="0" algn="l">
              <a:lnSpc>
                <a:spcPct val="110000"/>
              </a:lnSpc>
              <a:spcBef>
                <a:spcPts val="500"/>
              </a:spcBef>
              <a:spcAft>
                <a:spcPts val="0"/>
              </a:spcAft>
              <a:buClr>
                <a:srgbClr val="B58C7B"/>
              </a:buClr>
              <a:buSzPts val="1350"/>
              <a:buFont typeface="Noto Sans Symbols"/>
              <a:buChar char="▪"/>
              <a:defRPr b="0" i="0" sz="1800" u="none" cap="none" strike="noStrike">
                <a:solidFill>
                  <a:schemeClr val="dk2"/>
                </a:solidFill>
                <a:latin typeface="Arial"/>
                <a:ea typeface="Arial"/>
                <a:cs typeface="Arial"/>
                <a:sym typeface="Arial"/>
              </a:defRPr>
            </a:lvl2pPr>
            <a:lvl3pPr indent="-304800" lvl="2" marL="1371600" marR="0" rtl="0" algn="l">
              <a:lnSpc>
                <a:spcPct val="110000"/>
              </a:lnSpc>
              <a:spcBef>
                <a:spcPts val="500"/>
              </a:spcBef>
              <a:spcAft>
                <a:spcPts val="0"/>
              </a:spcAft>
              <a:buClr>
                <a:srgbClr val="B58C7B"/>
              </a:buClr>
              <a:buSzPts val="1200"/>
              <a:buFont typeface="Noto Sans Symbols"/>
              <a:buChar char="▪"/>
              <a:defRPr b="0" i="0" sz="1600" u="none" cap="none" strike="noStrike">
                <a:solidFill>
                  <a:schemeClr val="dk2"/>
                </a:solidFill>
                <a:latin typeface="Arial"/>
                <a:ea typeface="Arial"/>
                <a:cs typeface="Arial"/>
                <a:sym typeface="Arial"/>
              </a:defRPr>
            </a:lvl3pPr>
            <a:lvl4pPr indent="-295275" lvl="3" marL="1828800" marR="0" rtl="0" algn="l">
              <a:lnSpc>
                <a:spcPct val="110000"/>
              </a:lnSpc>
              <a:spcBef>
                <a:spcPts val="500"/>
              </a:spcBef>
              <a:spcAft>
                <a:spcPts val="0"/>
              </a:spcAft>
              <a:buClr>
                <a:srgbClr val="B58C7B"/>
              </a:buClr>
              <a:buSzPts val="1050"/>
              <a:buFont typeface="Noto Sans Symbols"/>
              <a:buChar char="▪"/>
              <a:defRPr b="0" i="0" sz="1400" u="none" cap="none" strike="noStrike">
                <a:solidFill>
                  <a:schemeClr val="dk2"/>
                </a:solidFill>
                <a:latin typeface="Arial"/>
                <a:ea typeface="Arial"/>
                <a:cs typeface="Arial"/>
                <a:sym typeface="Arial"/>
              </a:defRPr>
            </a:lvl4pPr>
            <a:lvl5pPr indent="-295275" lvl="4" marL="2286000" marR="0" rtl="0" algn="l">
              <a:lnSpc>
                <a:spcPct val="110000"/>
              </a:lnSpc>
              <a:spcBef>
                <a:spcPts val="500"/>
              </a:spcBef>
              <a:spcAft>
                <a:spcPts val="0"/>
              </a:spcAft>
              <a:buClr>
                <a:srgbClr val="B58C7B"/>
              </a:buClr>
              <a:buSzPts val="1050"/>
              <a:buFont typeface="Noto Sans Symbols"/>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 name="Google Shape;40;p37"/>
          <p:cNvSpPr txBox="1"/>
          <p:nvPr>
            <p:ph idx="10" type="dt"/>
          </p:nvPr>
        </p:nvSpPr>
        <p:spPr>
          <a:xfrm>
            <a:off x="683587" y="6215870"/>
            <a:ext cx="3843779" cy="4171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37"/>
          <p:cNvSpPr txBox="1"/>
          <p:nvPr>
            <p:ph idx="11" type="ftr"/>
          </p:nvPr>
        </p:nvSpPr>
        <p:spPr>
          <a:xfrm>
            <a:off x="691078" y="236364"/>
            <a:ext cx="4114800" cy="4171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37"/>
          <p:cNvSpPr txBox="1"/>
          <p:nvPr>
            <p:ph idx="12" type="sldNum"/>
          </p:nvPr>
        </p:nvSpPr>
        <p:spPr>
          <a:xfrm>
            <a:off x="11003649" y="6215870"/>
            <a:ext cx="979151" cy="417126"/>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900" u="none" cap="none" strike="noStrike">
                <a:solidFill>
                  <a:srgbClr val="888888"/>
                </a:solidFill>
                <a:latin typeface="Arial"/>
                <a:ea typeface="Arial"/>
                <a:cs typeface="Arial"/>
                <a:sym typeface="Arial"/>
              </a:defRPr>
            </a:lvl1pPr>
            <a:lvl2pPr indent="0" lvl="1" marL="0" marR="0" rtl="0" algn="ctr">
              <a:spcBef>
                <a:spcPts val="0"/>
              </a:spcBef>
              <a:buNone/>
              <a:defRPr b="0" i="0" sz="900" u="none" cap="none" strike="noStrike">
                <a:solidFill>
                  <a:srgbClr val="888888"/>
                </a:solidFill>
                <a:latin typeface="Arial"/>
                <a:ea typeface="Arial"/>
                <a:cs typeface="Arial"/>
                <a:sym typeface="Arial"/>
              </a:defRPr>
            </a:lvl2pPr>
            <a:lvl3pPr indent="0" lvl="2" marL="0" marR="0" rtl="0" algn="ctr">
              <a:spcBef>
                <a:spcPts val="0"/>
              </a:spcBef>
              <a:buNone/>
              <a:defRPr b="0" i="0" sz="900" u="none" cap="none" strike="noStrike">
                <a:solidFill>
                  <a:srgbClr val="888888"/>
                </a:solidFill>
                <a:latin typeface="Arial"/>
                <a:ea typeface="Arial"/>
                <a:cs typeface="Arial"/>
                <a:sym typeface="Arial"/>
              </a:defRPr>
            </a:lvl3pPr>
            <a:lvl4pPr indent="0" lvl="3" marL="0" marR="0" rtl="0" algn="ctr">
              <a:spcBef>
                <a:spcPts val="0"/>
              </a:spcBef>
              <a:buNone/>
              <a:defRPr b="0" i="0" sz="900" u="none" cap="none" strike="noStrike">
                <a:solidFill>
                  <a:srgbClr val="888888"/>
                </a:solidFill>
                <a:latin typeface="Arial"/>
                <a:ea typeface="Arial"/>
                <a:cs typeface="Arial"/>
                <a:sym typeface="Arial"/>
              </a:defRPr>
            </a:lvl4pPr>
            <a:lvl5pPr indent="0" lvl="4" marL="0" marR="0" rtl="0" algn="ctr">
              <a:spcBef>
                <a:spcPts val="0"/>
              </a:spcBef>
              <a:buNone/>
              <a:defRPr b="0" i="0" sz="900" u="none" cap="none" strike="noStrike">
                <a:solidFill>
                  <a:srgbClr val="888888"/>
                </a:solidFill>
                <a:latin typeface="Arial"/>
                <a:ea typeface="Arial"/>
                <a:cs typeface="Arial"/>
                <a:sym typeface="Arial"/>
              </a:defRPr>
            </a:lvl5pPr>
            <a:lvl6pPr indent="0" lvl="5" marL="0" marR="0" rtl="0" algn="ctr">
              <a:spcBef>
                <a:spcPts val="0"/>
              </a:spcBef>
              <a:buNone/>
              <a:defRPr b="0" i="0" sz="900" u="none" cap="none" strike="noStrike">
                <a:solidFill>
                  <a:srgbClr val="888888"/>
                </a:solidFill>
                <a:latin typeface="Arial"/>
                <a:ea typeface="Arial"/>
                <a:cs typeface="Arial"/>
                <a:sym typeface="Arial"/>
              </a:defRPr>
            </a:lvl6pPr>
            <a:lvl7pPr indent="0" lvl="6" marL="0" marR="0" rtl="0" algn="ctr">
              <a:spcBef>
                <a:spcPts val="0"/>
              </a:spcBef>
              <a:buNone/>
              <a:defRPr b="0" i="0" sz="900" u="none" cap="none" strike="noStrike">
                <a:solidFill>
                  <a:srgbClr val="888888"/>
                </a:solidFill>
                <a:latin typeface="Arial"/>
                <a:ea typeface="Arial"/>
                <a:cs typeface="Arial"/>
                <a:sym typeface="Arial"/>
              </a:defRPr>
            </a:lvl7pPr>
            <a:lvl8pPr indent="0" lvl="7" marL="0" marR="0" rtl="0" algn="ctr">
              <a:spcBef>
                <a:spcPts val="0"/>
              </a:spcBef>
              <a:buNone/>
              <a:defRPr b="0" i="0" sz="900" u="none" cap="none" strike="noStrike">
                <a:solidFill>
                  <a:srgbClr val="888888"/>
                </a:solidFill>
                <a:latin typeface="Arial"/>
                <a:ea typeface="Arial"/>
                <a:cs typeface="Arial"/>
                <a:sym typeface="Arial"/>
              </a:defRPr>
            </a:lvl8pPr>
            <a:lvl9pPr indent="0" lvl="8" marL="0" marR="0" rtl="0" algn="ctr">
              <a:spcBef>
                <a:spcPts val="0"/>
              </a:spcBef>
              <a:buNone/>
              <a:defRPr b="0" i="0" sz="9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37"/>
          <p:cNvSpPr/>
          <p:nvPr/>
        </p:nvSpPr>
        <p:spPr>
          <a:xfrm rot="-8100000">
            <a:off x="-281094" y="1516214"/>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8.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Magnifying glass showing decling performance" id="315" name="Google Shape;315;p1"/>
          <p:cNvPicPr preferRelativeResize="0"/>
          <p:nvPr/>
        </p:nvPicPr>
        <p:blipFill rotWithShape="1">
          <a:blip r:embed="rId3">
            <a:alphaModFix/>
          </a:blip>
          <a:srcRect b="14510" l="0" r="0" t="1220"/>
          <a:stretch/>
        </p:blipFill>
        <p:spPr>
          <a:xfrm>
            <a:off x="20" y="10"/>
            <a:ext cx="12191980" cy="6857989"/>
          </a:xfrm>
          <a:prstGeom prst="rect">
            <a:avLst/>
          </a:prstGeom>
          <a:noFill/>
          <a:ln>
            <a:noFill/>
          </a:ln>
        </p:spPr>
      </p:pic>
      <p:grpSp>
        <p:nvGrpSpPr>
          <p:cNvPr id="316" name="Google Shape;316;p1"/>
          <p:cNvGrpSpPr/>
          <p:nvPr/>
        </p:nvGrpSpPr>
        <p:grpSpPr>
          <a:xfrm>
            <a:off x="-6214" y="-1"/>
            <a:ext cx="12214827" cy="6858000"/>
            <a:chOff x="-6214" y="-1"/>
            <a:chExt cx="12214827" cy="6858000"/>
          </a:xfrm>
        </p:grpSpPr>
        <p:cxnSp>
          <p:nvCxnSpPr>
            <p:cNvPr id="317" name="Google Shape;317;p1"/>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18" name="Google Shape;318;p1"/>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19" name="Google Shape;319;p1"/>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0" name="Google Shape;320;p1"/>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1" name="Google Shape;321;p1"/>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2" name="Google Shape;322;p1"/>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3" name="Google Shape;323;p1"/>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4" name="Google Shape;324;p1"/>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5" name="Google Shape;325;p1"/>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6" name="Google Shape;326;p1"/>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7" name="Google Shape;327;p1"/>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8" name="Google Shape;328;p1"/>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9" name="Google Shape;329;p1"/>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0" name="Google Shape;330;p1"/>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1" name="Google Shape;331;p1"/>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2" name="Google Shape;332;p1"/>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3" name="Google Shape;333;p1"/>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4" name="Google Shape;334;p1"/>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5" name="Google Shape;335;p1"/>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6" name="Google Shape;336;p1"/>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7" name="Google Shape;337;p1"/>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8" name="Google Shape;338;p1"/>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9" name="Google Shape;339;p1"/>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0" name="Google Shape;340;p1"/>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1" name="Google Shape;341;p1"/>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2" name="Google Shape;342;p1"/>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3" name="Google Shape;343;p1"/>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4" name="Google Shape;344;p1"/>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5" name="Google Shape;345;p1"/>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6" name="Google Shape;346;p1"/>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7" name="Google Shape;347;p1"/>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348" name="Google Shape;348;p1"/>
          <p:cNvSpPr/>
          <p:nvPr/>
        </p:nvSpPr>
        <p:spPr>
          <a:xfrm>
            <a:off x="-6215" y="3657600"/>
            <a:ext cx="12198214" cy="3200399"/>
          </a:xfrm>
          <a:custGeom>
            <a:rect b="b" l="l" r="r" t="t"/>
            <a:pathLst>
              <a:path extrusionOk="0" h="3200399" w="12179808">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1"/>
          <p:cNvSpPr txBox="1"/>
          <p:nvPr>
            <p:ph type="ctrTitle"/>
          </p:nvPr>
        </p:nvSpPr>
        <p:spPr>
          <a:xfrm>
            <a:off x="684225" y="4453656"/>
            <a:ext cx="10325635" cy="9751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5400"/>
              <a:buFont typeface="Arial"/>
              <a:buNone/>
            </a:pPr>
            <a:r>
              <a:rPr lang="en-US"/>
              <a:t>Instagram User Analytics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49"/>
                                        </p:tgtEl>
                                        <p:attrNameLst>
                                          <p:attrName>style.visibility</p:attrName>
                                        </p:attrNameLst>
                                      </p:cBhvr>
                                      <p:to>
                                        <p:strVal val="visible"/>
                                      </p:to>
                                    </p:set>
                                    <p:animEffect filter="fade" transition="in">
                                      <p:cBhvr>
                                        <p:cTn dur="4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descr="A screenshot of a computer&#10;&#10;Description automatically generated" id="744" name="Google Shape;744;p10"/>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8" name="Shape 748"/>
        <p:cNvGrpSpPr/>
        <p:nvPr/>
      </p:nvGrpSpPr>
      <p:grpSpPr>
        <a:xfrm>
          <a:off x="0" y="0"/>
          <a:ext cx="0" cy="0"/>
          <a:chOff x="0" y="0"/>
          <a:chExt cx="0" cy="0"/>
        </a:xfrm>
      </p:grpSpPr>
      <p:sp>
        <p:nvSpPr>
          <p:cNvPr id="749" name="Google Shape;749;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50" name="Google Shape;750;p11"/>
          <p:cNvGrpSpPr/>
          <p:nvPr/>
        </p:nvGrpSpPr>
        <p:grpSpPr>
          <a:xfrm>
            <a:off x="-6214" y="-1"/>
            <a:ext cx="12214827" cy="6858000"/>
            <a:chOff x="-6214" y="-1"/>
            <a:chExt cx="12214827" cy="6858000"/>
          </a:xfrm>
        </p:grpSpPr>
        <p:cxnSp>
          <p:nvCxnSpPr>
            <p:cNvPr id="751" name="Google Shape;751;p11"/>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2" name="Google Shape;752;p11"/>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3" name="Google Shape;753;p11"/>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4" name="Google Shape;754;p11"/>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5" name="Google Shape;755;p11"/>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6" name="Google Shape;756;p11"/>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7" name="Google Shape;757;p11"/>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8" name="Google Shape;758;p11"/>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9" name="Google Shape;759;p11"/>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0" name="Google Shape;760;p11"/>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1" name="Google Shape;761;p11"/>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2" name="Google Shape;762;p11"/>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3" name="Google Shape;763;p11"/>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4" name="Google Shape;764;p11"/>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5" name="Google Shape;765;p11"/>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6" name="Google Shape;766;p11"/>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7" name="Google Shape;767;p11"/>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8" name="Google Shape;768;p11"/>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9" name="Google Shape;769;p11"/>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0" name="Google Shape;770;p11"/>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1" name="Google Shape;771;p11"/>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2" name="Google Shape;772;p11"/>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3" name="Google Shape;773;p11"/>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4" name="Google Shape;774;p11"/>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5" name="Google Shape;775;p11"/>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6" name="Google Shape;776;p11"/>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7" name="Google Shape;777;p11"/>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8" name="Google Shape;778;p11"/>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79" name="Google Shape;779;p11"/>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80" name="Google Shape;780;p11"/>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81" name="Google Shape;781;p11"/>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782" name="Google Shape;782;p11"/>
          <p:cNvSpPr txBox="1"/>
          <p:nvPr>
            <p:ph type="title"/>
          </p:nvPr>
        </p:nvSpPr>
        <p:spPr>
          <a:xfrm>
            <a:off x="691079" y="3442638"/>
            <a:ext cx="10325000" cy="108576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Inactive User Engagement</a:t>
            </a:r>
            <a:endParaRPr/>
          </a:p>
        </p:txBody>
      </p:sp>
      <p:pic>
        <p:nvPicPr>
          <p:cNvPr descr="White puzzle with one red piece" id="783" name="Google Shape;783;p11"/>
          <p:cNvPicPr preferRelativeResize="0"/>
          <p:nvPr/>
        </p:nvPicPr>
        <p:blipFill rotWithShape="1">
          <a:blip r:embed="rId3">
            <a:alphaModFix/>
          </a:blip>
          <a:srcRect b="30146" l="0" r="-1" t="21552"/>
          <a:stretch/>
        </p:blipFill>
        <p:spPr>
          <a:xfrm>
            <a:off x="20" y="1"/>
            <a:ext cx="12166101" cy="3305415"/>
          </a:xfrm>
          <a:custGeom>
            <a:rect b="b" l="l" r="r" t="t"/>
            <a:pathLst>
              <a:path extrusionOk="0" h="3305415" w="12166121">
                <a:moveTo>
                  <a:pt x="0" y="0"/>
                </a:moveTo>
                <a:lnTo>
                  <a:pt x="12166121" y="0"/>
                </a:lnTo>
                <a:lnTo>
                  <a:pt x="12166121" y="2570737"/>
                </a:lnTo>
                <a:lnTo>
                  <a:pt x="11635078" y="2574050"/>
                </a:lnTo>
                <a:cubicBezTo>
                  <a:pt x="6088525" y="2644467"/>
                  <a:pt x="5904024" y="3760719"/>
                  <a:pt x="0" y="3093802"/>
                </a:cubicBezTo>
                <a:close/>
              </a:path>
            </a:pathLst>
          </a:custGeom>
          <a:noFill/>
          <a:ln>
            <a:noFill/>
          </a:ln>
        </p:spPr>
      </p:pic>
      <p:sp>
        <p:nvSpPr>
          <p:cNvPr id="784" name="Google Shape;784;p11"/>
          <p:cNvSpPr/>
          <p:nvPr/>
        </p:nvSpPr>
        <p:spPr>
          <a:xfrm rot="-8100000">
            <a:off x="-279641" y="3684739"/>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p11"/>
          <p:cNvSpPr txBox="1"/>
          <p:nvPr>
            <p:ph idx="1" type="body"/>
          </p:nvPr>
        </p:nvSpPr>
        <p:spPr>
          <a:xfrm>
            <a:off x="691079" y="4789206"/>
            <a:ext cx="10325000" cy="172536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500"/>
              <a:buChar char="▪"/>
            </a:pPr>
            <a:r>
              <a:rPr b="0" i="0" lang="en-US">
                <a:latin typeface="Manrope"/>
                <a:ea typeface="Manrope"/>
                <a:cs typeface="Manrope"/>
                <a:sym typeface="Manrope"/>
              </a:rPr>
              <a:t>The team wants to encourage inactive users to start posting by sending them promotional emails.</a:t>
            </a:r>
            <a:endParaRPr/>
          </a:p>
          <a:p>
            <a:pPr indent="-228600" lvl="0" marL="228600" rtl="0" algn="l">
              <a:lnSpc>
                <a:spcPct val="110000"/>
              </a:lnSpc>
              <a:spcBef>
                <a:spcPts val="1000"/>
              </a:spcBef>
              <a:spcAft>
                <a:spcPts val="0"/>
              </a:spcAft>
              <a:buSzPts val="1500"/>
              <a:buChar char="▪"/>
            </a:pPr>
            <a:r>
              <a:rPr b="0" i="0" lang="en-US">
                <a:latin typeface="Manrope"/>
                <a:ea typeface="Manrope"/>
                <a:cs typeface="Manrope"/>
                <a:sym typeface="Manrope"/>
              </a:rPr>
              <a:t>Identify users who have never posted a single photo on Instagram.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2"/>
          <p:cNvSpPr txBox="1"/>
          <p:nvPr>
            <p:ph type="title"/>
          </p:nvPr>
        </p:nvSpPr>
        <p:spPr>
          <a:xfrm>
            <a:off x="691079" y="725951"/>
            <a:ext cx="10325000" cy="14424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Inactive User Engagement(SQL Query)</a:t>
            </a:r>
            <a:endParaRPr/>
          </a:p>
        </p:txBody>
      </p:sp>
      <p:grpSp>
        <p:nvGrpSpPr>
          <p:cNvPr id="791" name="Google Shape;791;p12"/>
          <p:cNvGrpSpPr/>
          <p:nvPr/>
        </p:nvGrpSpPr>
        <p:grpSpPr>
          <a:xfrm>
            <a:off x="694608" y="3485598"/>
            <a:ext cx="10317940" cy="1273501"/>
            <a:chOff x="3529" y="1145467"/>
            <a:chExt cx="10317940" cy="1273501"/>
          </a:xfrm>
        </p:grpSpPr>
        <p:sp>
          <p:nvSpPr>
            <p:cNvPr id="792" name="Google Shape;792;p12"/>
            <p:cNvSpPr/>
            <p:nvPr/>
          </p:nvSpPr>
          <p:spPr>
            <a:xfrm>
              <a:off x="3529" y="1145467"/>
              <a:ext cx="1719656" cy="1091982"/>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2"/>
            <p:cNvSpPr/>
            <p:nvPr/>
          </p:nvSpPr>
          <p:spPr>
            <a:xfrm>
              <a:off x="194602" y="1326986"/>
              <a:ext cx="1719656" cy="1091982"/>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2"/>
            <p:cNvSpPr txBox="1"/>
            <p:nvPr/>
          </p:nvSpPr>
          <p:spPr>
            <a:xfrm>
              <a:off x="226585" y="1358969"/>
              <a:ext cx="1655690" cy="102801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select * from users </a:t>
              </a:r>
              <a:endParaRPr sz="1800">
                <a:solidFill>
                  <a:schemeClr val="dk1"/>
                </a:solidFill>
                <a:latin typeface="Arial"/>
                <a:ea typeface="Arial"/>
                <a:cs typeface="Arial"/>
                <a:sym typeface="Arial"/>
              </a:endParaRPr>
            </a:p>
          </p:txBody>
        </p:sp>
        <p:sp>
          <p:nvSpPr>
            <p:cNvPr id="795" name="Google Shape;795;p12"/>
            <p:cNvSpPr/>
            <p:nvPr/>
          </p:nvSpPr>
          <p:spPr>
            <a:xfrm>
              <a:off x="2105332" y="1145467"/>
              <a:ext cx="1719656" cy="1091982"/>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2"/>
            <p:cNvSpPr/>
            <p:nvPr/>
          </p:nvSpPr>
          <p:spPr>
            <a:xfrm>
              <a:off x="2296405" y="1326986"/>
              <a:ext cx="1719656" cy="1091982"/>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2"/>
            <p:cNvSpPr txBox="1"/>
            <p:nvPr/>
          </p:nvSpPr>
          <p:spPr>
            <a:xfrm>
              <a:off x="2328388" y="1358969"/>
              <a:ext cx="1655690" cy="102801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left join photos </a:t>
              </a:r>
              <a:endParaRPr/>
            </a:p>
          </p:txBody>
        </p:sp>
        <p:sp>
          <p:nvSpPr>
            <p:cNvPr id="798" name="Google Shape;798;p12"/>
            <p:cNvSpPr/>
            <p:nvPr/>
          </p:nvSpPr>
          <p:spPr>
            <a:xfrm>
              <a:off x="4207135" y="1145467"/>
              <a:ext cx="1719656" cy="1091982"/>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2"/>
            <p:cNvSpPr/>
            <p:nvPr/>
          </p:nvSpPr>
          <p:spPr>
            <a:xfrm>
              <a:off x="4398208" y="1326986"/>
              <a:ext cx="1719656" cy="1091982"/>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2"/>
            <p:cNvSpPr txBox="1"/>
            <p:nvPr/>
          </p:nvSpPr>
          <p:spPr>
            <a:xfrm>
              <a:off x="4430191" y="1358969"/>
              <a:ext cx="1655690" cy="102801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on </a:t>
              </a:r>
              <a:endParaRPr/>
            </a:p>
          </p:txBody>
        </p:sp>
        <p:sp>
          <p:nvSpPr>
            <p:cNvPr id="801" name="Google Shape;801;p12"/>
            <p:cNvSpPr/>
            <p:nvPr/>
          </p:nvSpPr>
          <p:spPr>
            <a:xfrm>
              <a:off x="6308937" y="1145467"/>
              <a:ext cx="1719656" cy="1091982"/>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2"/>
            <p:cNvSpPr/>
            <p:nvPr/>
          </p:nvSpPr>
          <p:spPr>
            <a:xfrm>
              <a:off x="6500010" y="1326986"/>
              <a:ext cx="1719656" cy="1091982"/>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2"/>
            <p:cNvSpPr txBox="1"/>
            <p:nvPr/>
          </p:nvSpPr>
          <p:spPr>
            <a:xfrm>
              <a:off x="6531993" y="1358969"/>
              <a:ext cx="1655690" cy="102801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users.id = photos.user_id </a:t>
              </a:r>
              <a:endParaRPr/>
            </a:p>
          </p:txBody>
        </p:sp>
        <p:sp>
          <p:nvSpPr>
            <p:cNvPr id="804" name="Google Shape;804;p12"/>
            <p:cNvSpPr/>
            <p:nvPr/>
          </p:nvSpPr>
          <p:spPr>
            <a:xfrm>
              <a:off x="8410740" y="1145467"/>
              <a:ext cx="1719656" cy="1091982"/>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2"/>
            <p:cNvSpPr/>
            <p:nvPr/>
          </p:nvSpPr>
          <p:spPr>
            <a:xfrm>
              <a:off x="8601813" y="1326986"/>
              <a:ext cx="1719656" cy="1091982"/>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2"/>
            <p:cNvSpPr txBox="1"/>
            <p:nvPr/>
          </p:nvSpPr>
          <p:spPr>
            <a:xfrm>
              <a:off x="8633796" y="1358969"/>
              <a:ext cx="1655690" cy="102801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where photos.id is null</a:t>
              </a:r>
              <a:endParaRPr sz="1800">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pic>
        <p:nvPicPr>
          <p:cNvPr descr="A screenshot of a computer&#10;&#10;Description automatically generated" id="811" name="Google Shape;811;p13"/>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5" name="Shape 815"/>
        <p:cNvGrpSpPr/>
        <p:nvPr/>
      </p:nvGrpSpPr>
      <p:grpSpPr>
        <a:xfrm>
          <a:off x="0" y="0"/>
          <a:ext cx="0" cy="0"/>
          <a:chOff x="0" y="0"/>
          <a:chExt cx="0" cy="0"/>
        </a:xfrm>
      </p:grpSpPr>
      <p:sp>
        <p:nvSpPr>
          <p:cNvPr id="816" name="Google Shape;816;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17" name="Google Shape;817;p14"/>
          <p:cNvGrpSpPr/>
          <p:nvPr/>
        </p:nvGrpSpPr>
        <p:grpSpPr>
          <a:xfrm>
            <a:off x="-6214" y="-1"/>
            <a:ext cx="12214827" cy="6858000"/>
            <a:chOff x="-6214" y="-1"/>
            <a:chExt cx="12214827" cy="6858000"/>
          </a:xfrm>
        </p:grpSpPr>
        <p:cxnSp>
          <p:nvCxnSpPr>
            <p:cNvPr id="818" name="Google Shape;818;p14"/>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19" name="Google Shape;819;p14"/>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0" name="Google Shape;820;p14"/>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1" name="Google Shape;821;p14"/>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2" name="Google Shape;822;p14"/>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3" name="Google Shape;823;p14"/>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4" name="Google Shape;824;p14"/>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5" name="Google Shape;825;p14"/>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6" name="Google Shape;826;p14"/>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7" name="Google Shape;827;p14"/>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8" name="Google Shape;828;p14"/>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29" name="Google Shape;829;p14"/>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0" name="Google Shape;830;p14"/>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1" name="Google Shape;831;p14"/>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2" name="Google Shape;832;p14"/>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3" name="Google Shape;833;p14"/>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4" name="Google Shape;834;p14"/>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5" name="Google Shape;835;p14"/>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6" name="Google Shape;836;p14"/>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7" name="Google Shape;837;p14"/>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8" name="Google Shape;838;p14"/>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39" name="Google Shape;839;p14"/>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0" name="Google Shape;840;p14"/>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1" name="Google Shape;841;p14"/>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2" name="Google Shape;842;p14"/>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3" name="Google Shape;843;p14"/>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4" name="Google Shape;844;p14"/>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5" name="Google Shape;845;p14"/>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6" name="Google Shape;846;p14"/>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7" name="Google Shape;847;p14"/>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48" name="Google Shape;848;p14"/>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849" name="Google Shape;849;p14"/>
          <p:cNvSpPr txBox="1"/>
          <p:nvPr>
            <p:ph type="title"/>
          </p:nvPr>
        </p:nvSpPr>
        <p:spPr>
          <a:xfrm>
            <a:off x="691079" y="3442638"/>
            <a:ext cx="10325000" cy="108576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Contest Winner Declaration</a:t>
            </a:r>
            <a:endParaRPr/>
          </a:p>
        </p:txBody>
      </p:sp>
      <p:pic>
        <p:nvPicPr>
          <p:cNvPr descr="Coach's whistle" id="850" name="Google Shape;850;p14"/>
          <p:cNvPicPr preferRelativeResize="0"/>
          <p:nvPr/>
        </p:nvPicPr>
        <p:blipFill rotWithShape="1">
          <a:blip r:embed="rId3">
            <a:alphaModFix/>
          </a:blip>
          <a:srcRect b="24220" l="0" r="-1" t="35077"/>
          <a:stretch/>
        </p:blipFill>
        <p:spPr>
          <a:xfrm>
            <a:off x="20" y="1"/>
            <a:ext cx="12166101" cy="3305415"/>
          </a:xfrm>
          <a:custGeom>
            <a:rect b="b" l="l" r="r" t="t"/>
            <a:pathLst>
              <a:path extrusionOk="0" h="3305415" w="12166121">
                <a:moveTo>
                  <a:pt x="0" y="0"/>
                </a:moveTo>
                <a:lnTo>
                  <a:pt x="12166121" y="0"/>
                </a:lnTo>
                <a:lnTo>
                  <a:pt x="12166121" y="2570737"/>
                </a:lnTo>
                <a:lnTo>
                  <a:pt x="11635078" y="2574050"/>
                </a:lnTo>
                <a:cubicBezTo>
                  <a:pt x="6088525" y="2644467"/>
                  <a:pt x="5904024" y="3760719"/>
                  <a:pt x="0" y="3093802"/>
                </a:cubicBezTo>
                <a:close/>
              </a:path>
            </a:pathLst>
          </a:custGeom>
          <a:noFill/>
          <a:ln>
            <a:noFill/>
          </a:ln>
        </p:spPr>
      </p:pic>
      <p:sp>
        <p:nvSpPr>
          <p:cNvPr id="851" name="Google Shape;851;p14"/>
          <p:cNvSpPr/>
          <p:nvPr/>
        </p:nvSpPr>
        <p:spPr>
          <a:xfrm rot="-8100000">
            <a:off x="-279641" y="3684739"/>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14"/>
          <p:cNvSpPr txBox="1"/>
          <p:nvPr>
            <p:ph idx="1" type="body"/>
          </p:nvPr>
        </p:nvSpPr>
        <p:spPr>
          <a:xfrm>
            <a:off x="691079" y="4789206"/>
            <a:ext cx="10325000" cy="172536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500"/>
              <a:buChar char="▪"/>
            </a:pPr>
            <a:r>
              <a:rPr b="0" i="0" lang="en-US">
                <a:latin typeface="Manrope"/>
                <a:ea typeface="Manrope"/>
                <a:cs typeface="Manrope"/>
                <a:sym typeface="Manrope"/>
              </a:rPr>
              <a:t>The team has organized a contest where the user with the most likes on a single photo wins.</a:t>
            </a:r>
            <a:br>
              <a:rPr lang="en-US"/>
            </a:br>
            <a:endParaRPr>
              <a:latin typeface="Manrope"/>
              <a:ea typeface="Manrope"/>
              <a:cs typeface="Manrope"/>
              <a:sym typeface="Manrope"/>
            </a:endParaRPr>
          </a:p>
          <a:p>
            <a:pPr indent="-228600" lvl="0" marL="228600" rtl="0" algn="l">
              <a:lnSpc>
                <a:spcPct val="110000"/>
              </a:lnSpc>
              <a:spcBef>
                <a:spcPts val="0"/>
              </a:spcBef>
              <a:spcAft>
                <a:spcPts val="0"/>
              </a:spcAft>
              <a:buSzPts val="1500"/>
              <a:buChar char="▪"/>
            </a:pPr>
            <a:r>
              <a:rPr b="0" i="0" lang="en-US">
                <a:latin typeface="Manrope"/>
                <a:ea typeface="Manrope"/>
                <a:cs typeface="Manrope"/>
                <a:sym typeface="Manrope"/>
              </a:rPr>
              <a:t>Determine the winner of the contest and provide their details to the team.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6" name="Shape 856"/>
        <p:cNvGrpSpPr/>
        <p:nvPr/>
      </p:nvGrpSpPr>
      <p:grpSpPr>
        <a:xfrm>
          <a:off x="0" y="0"/>
          <a:ext cx="0" cy="0"/>
          <a:chOff x="0" y="0"/>
          <a:chExt cx="0" cy="0"/>
        </a:xfrm>
      </p:grpSpPr>
      <p:sp>
        <p:nvSpPr>
          <p:cNvPr id="857" name="Google Shape;857;p15"/>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58" name="Google Shape;858;p15"/>
          <p:cNvGrpSpPr/>
          <p:nvPr/>
        </p:nvGrpSpPr>
        <p:grpSpPr>
          <a:xfrm>
            <a:off x="-6214" y="-1"/>
            <a:ext cx="12214827" cy="6858000"/>
            <a:chOff x="-6214" y="-1"/>
            <a:chExt cx="12214827" cy="6858000"/>
          </a:xfrm>
        </p:grpSpPr>
        <p:cxnSp>
          <p:nvCxnSpPr>
            <p:cNvPr id="859" name="Google Shape;859;p15"/>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0" name="Google Shape;860;p15"/>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1" name="Google Shape;861;p15"/>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2" name="Google Shape;862;p15"/>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3" name="Google Shape;863;p15"/>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4" name="Google Shape;864;p15"/>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5" name="Google Shape;865;p15"/>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6" name="Google Shape;866;p15"/>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7" name="Google Shape;867;p15"/>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8" name="Google Shape;868;p15"/>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69" name="Google Shape;869;p15"/>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0" name="Google Shape;870;p15"/>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1" name="Google Shape;871;p15"/>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2" name="Google Shape;872;p15"/>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3" name="Google Shape;873;p15"/>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4" name="Google Shape;874;p15"/>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5" name="Google Shape;875;p15"/>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6" name="Google Shape;876;p15"/>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7" name="Google Shape;877;p15"/>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8" name="Google Shape;878;p15"/>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79" name="Google Shape;879;p15"/>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0" name="Google Shape;880;p15"/>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1" name="Google Shape;881;p15"/>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2" name="Google Shape;882;p15"/>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3" name="Google Shape;883;p15"/>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4" name="Google Shape;884;p15"/>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5" name="Google Shape;885;p15"/>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6" name="Google Shape;886;p15"/>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7" name="Google Shape;887;p15"/>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8" name="Google Shape;888;p15"/>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89" name="Google Shape;889;p15"/>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890" name="Google Shape;890;p15"/>
          <p:cNvSpPr/>
          <p:nvPr/>
        </p:nvSpPr>
        <p:spPr>
          <a:xfrm rot="-2700000">
            <a:off x="5820162" y="-288353"/>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91" name="Google Shape;891;p15"/>
          <p:cNvSpPr txBox="1"/>
          <p:nvPr>
            <p:ph type="title"/>
          </p:nvPr>
        </p:nvSpPr>
        <p:spPr>
          <a:xfrm>
            <a:off x="713648" y="-34490"/>
            <a:ext cx="10794505" cy="215706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Contest Winner Declaration(SQL Query)</a:t>
            </a:r>
            <a:endParaRPr/>
          </a:p>
        </p:txBody>
      </p:sp>
      <p:grpSp>
        <p:nvGrpSpPr>
          <p:cNvPr id="892" name="Google Shape;892;p15"/>
          <p:cNvGrpSpPr/>
          <p:nvPr/>
        </p:nvGrpSpPr>
        <p:grpSpPr>
          <a:xfrm>
            <a:off x="2054169" y="2785809"/>
            <a:ext cx="8113464" cy="3353253"/>
            <a:chOff x="1363607" y="1240"/>
            <a:chExt cx="8113464" cy="3353253"/>
          </a:xfrm>
        </p:grpSpPr>
        <p:sp>
          <p:nvSpPr>
            <p:cNvPr id="893" name="Google Shape;893;p15"/>
            <p:cNvSpPr/>
            <p:nvPr/>
          </p:nvSpPr>
          <p:spPr>
            <a:xfrm>
              <a:off x="3706739" y="659000"/>
              <a:ext cx="508734" cy="91440"/>
            </a:xfrm>
            <a:custGeom>
              <a:rect b="b" l="l" r="r" t="t"/>
              <a:pathLst>
                <a:path extrusionOk="0" h="120000" w="120000">
                  <a:moveTo>
                    <a:pt x="0" y="60000"/>
                  </a:moveTo>
                  <a:lnTo>
                    <a:pt x="120000" y="60000"/>
                  </a:lnTo>
                </a:path>
              </a:pathLst>
            </a:custGeom>
            <a:noFill/>
            <a:ln cap="flat" cmpd="sng" w="9525">
              <a:solidFill>
                <a:srgbClr val="D2876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txBox="1"/>
            <p:nvPr/>
          </p:nvSpPr>
          <p:spPr>
            <a:xfrm>
              <a:off x="3947622" y="702023"/>
              <a:ext cx="26966" cy="53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895" name="Google Shape;895;p15"/>
            <p:cNvSpPr/>
            <p:nvPr/>
          </p:nvSpPr>
          <p:spPr>
            <a:xfrm>
              <a:off x="1363607" y="1240"/>
              <a:ext cx="2344932" cy="1406959"/>
            </a:xfrm>
            <a:prstGeom prst="rect">
              <a:avLst/>
            </a:prstGeom>
            <a:solidFill>
              <a:srgbClr val="D287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txBox="1"/>
            <p:nvPr/>
          </p:nvSpPr>
          <p:spPr>
            <a:xfrm>
              <a:off x="1363607" y="1240"/>
              <a:ext cx="2344932" cy="1406959"/>
            </a:xfrm>
            <a:prstGeom prst="rect">
              <a:avLst/>
            </a:prstGeom>
            <a:noFill/>
            <a:ln>
              <a:noFill/>
            </a:ln>
          </p:spPr>
          <p:txBody>
            <a:bodyPr anchorCtr="0" anchor="ctr" bIns="120600" lIns="114900" spcFirstLastPara="1" rIns="114900" wrap="square" tIns="120600">
              <a:noAutofit/>
            </a:bodyPr>
            <a:lstStyle/>
            <a:p>
              <a:pPr indent="0" lvl="0" marL="0" marR="0" rtl="0" algn="ctr">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select distinct user_id, users.username, count(user_id) over(partition by user_id) as count_likes</a:t>
              </a:r>
              <a:endParaRPr sz="1600">
                <a:solidFill>
                  <a:schemeClr val="lt1"/>
                </a:solidFill>
                <a:latin typeface="Arial"/>
                <a:ea typeface="Arial"/>
                <a:cs typeface="Arial"/>
                <a:sym typeface="Arial"/>
              </a:endParaRPr>
            </a:p>
          </p:txBody>
        </p:sp>
        <p:sp>
          <p:nvSpPr>
            <p:cNvPr id="897" name="Google Shape;897;p15"/>
            <p:cNvSpPr/>
            <p:nvPr/>
          </p:nvSpPr>
          <p:spPr>
            <a:xfrm>
              <a:off x="6591005" y="659000"/>
              <a:ext cx="508734" cy="91440"/>
            </a:xfrm>
            <a:custGeom>
              <a:rect b="b" l="l" r="r" t="t"/>
              <a:pathLst>
                <a:path extrusionOk="0" h="120000" w="120000">
                  <a:moveTo>
                    <a:pt x="0" y="60000"/>
                  </a:moveTo>
                  <a:lnTo>
                    <a:pt x="120000" y="60000"/>
                  </a:lnTo>
                </a:path>
              </a:pathLst>
            </a:custGeom>
            <a:noFill/>
            <a:ln cap="flat" cmpd="sng" w="9525">
              <a:solidFill>
                <a:srgbClr val="DB7F8C"/>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txBox="1"/>
            <p:nvPr/>
          </p:nvSpPr>
          <p:spPr>
            <a:xfrm>
              <a:off x="6831889" y="702023"/>
              <a:ext cx="26966" cy="53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899" name="Google Shape;899;p15"/>
            <p:cNvSpPr/>
            <p:nvPr/>
          </p:nvSpPr>
          <p:spPr>
            <a:xfrm>
              <a:off x="4247873" y="1240"/>
              <a:ext cx="2344932" cy="1406959"/>
            </a:xfrm>
            <a:prstGeom prst="rect">
              <a:avLst/>
            </a:prstGeom>
            <a:solidFill>
              <a:srgbClr val="DB7F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txBox="1"/>
            <p:nvPr/>
          </p:nvSpPr>
          <p:spPr>
            <a:xfrm>
              <a:off x="4247873" y="1240"/>
              <a:ext cx="2344932" cy="1406959"/>
            </a:xfrm>
            <a:prstGeom prst="rect">
              <a:avLst/>
            </a:prstGeom>
            <a:noFill/>
            <a:ln>
              <a:noFill/>
            </a:ln>
          </p:spPr>
          <p:txBody>
            <a:bodyPr anchorCtr="0" anchor="ctr" bIns="120600" lIns="114900" spcFirstLastPara="1" rIns="114900" wrap="square" tIns="120600">
              <a:noAutofit/>
            </a:bodyPr>
            <a:lstStyle/>
            <a:p>
              <a:pPr indent="0" lvl="0" marL="0" marR="0" rtl="0" algn="ctr">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from</a:t>
              </a:r>
              <a:endParaRPr sz="1600">
                <a:solidFill>
                  <a:schemeClr val="lt1"/>
                </a:solidFill>
                <a:latin typeface="Arial"/>
                <a:ea typeface="Arial"/>
                <a:cs typeface="Arial"/>
                <a:sym typeface="Arial"/>
              </a:endParaRPr>
            </a:p>
          </p:txBody>
        </p:sp>
        <p:sp>
          <p:nvSpPr>
            <p:cNvPr id="901" name="Google Shape;901;p15"/>
            <p:cNvSpPr/>
            <p:nvPr/>
          </p:nvSpPr>
          <p:spPr>
            <a:xfrm>
              <a:off x="2536073" y="1406399"/>
              <a:ext cx="5768532" cy="508734"/>
            </a:xfrm>
            <a:custGeom>
              <a:rect b="b" l="l" r="r" t="t"/>
              <a:pathLst>
                <a:path extrusionOk="0" h="120000" w="120000">
                  <a:moveTo>
                    <a:pt x="120000" y="0"/>
                  </a:moveTo>
                  <a:lnTo>
                    <a:pt x="120000" y="64034"/>
                  </a:lnTo>
                  <a:lnTo>
                    <a:pt x="0" y="64034"/>
                  </a:lnTo>
                  <a:lnTo>
                    <a:pt x="0" y="120000"/>
                  </a:lnTo>
                </a:path>
              </a:pathLst>
            </a:custGeom>
            <a:noFill/>
            <a:ln cap="flat" cmpd="sng" w="9525">
              <a:solidFill>
                <a:srgbClr val="D2649F"/>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txBox="1"/>
            <p:nvPr/>
          </p:nvSpPr>
          <p:spPr>
            <a:xfrm>
              <a:off x="5275497" y="1658070"/>
              <a:ext cx="289684" cy="53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903" name="Google Shape;903;p15"/>
            <p:cNvSpPr/>
            <p:nvPr/>
          </p:nvSpPr>
          <p:spPr>
            <a:xfrm>
              <a:off x="7132139" y="1240"/>
              <a:ext cx="2344932" cy="1406959"/>
            </a:xfrm>
            <a:prstGeom prst="rect">
              <a:avLst/>
            </a:prstGeom>
            <a:solidFill>
              <a:srgbClr val="D2649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txBox="1"/>
            <p:nvPr/>
          </p:nvSpPr>
          <p:spPr>
            <a:xfrm>
              <a:off x="7132139" y="1240"/>
              <a:ext cx="2344932" cy="1406959"/>
            </a:xfrm>
            <a:prstGeom prst="rect">
              <a:avLst/>
            </a:prstGeom>
            <a:noFill/>
            <a:ln>
              <a:noFill/>
            </a:ln>
          </p:spPr>
          <p:txBody>
            <a:bodyPr anchorCtr="0" anchor="ctr" bIns="120600" lIns="114900" spcFirstLastPara="1" rIns="114900" wrap="square" tIns="120600">
              <a:noAutofit/>
            </a:bodyPr>
            <a:lstStyle/>
            <a:p>
              <a:pPr indent="0" lvl="0" marL="0" marR="0" rtl="0" algn="ctr">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likes</a:t>
              </a:r>
              <a:endParaRPr sz="1600">
                <a:solidFill>
                  <a:schemeClr val="lt1"/>
                </a:solidFill>
                <a:latin typeface="Arial"/>
                <a:ea typeface="Arial"/>
                <a:cs typeface="Arial"/>
                <a:sym typeface="Arial"/>
              </a:endParaRPr>
            </a:p>
          </p:txBody>
        </p:sp>
        <p:sp>
          <p:nvSpPr>
            <p:cNvPr id="905" name="Google Shape;905;p15"/>
            <p:cNvSpPr/>
            <p:nvPr/>
          </p:nvSpPr>
          <p:spPr>
            <a:xfrm>
              <a:off x="3706739" y="2605293"/>
              <a:ext cx="508734" cy="91440"/>
            </a:xfrm>
            <a:custGeom>
              <a:rect b="b" l="l" r="r" t="t"/>
              <a:pathLst>
                <a:path extrusionOk="0" h="120000" w="120000">
                  <a:moveTo>
                    <a:pt x="0" y="60000"/>
                  </a:moveTo>
                  <a:lnTo>
                    <a:pt x="120000" y="60000"/>
                  </a:lnTo>
                </a:path>
              </a:pathLst>
            </a:custGeom>
            <a:noFill/>
            <a:ln cap="flat" cmpd="sng" w="9525">
              <a:solidFill>
                <a:srgbClr val="DB7FD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txBox="1"/>
            <p:nvPr/>
          </p:nvSpPr>
          <p:spPr>
            <a:xfrm>
              <a:off x="3947622" y="2648317"/>
              <a:ext cx="26966" cy="53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907" name="Google Shape;907;p15"/>
            <p:cNvSpPr/>
            <p:nvPr/>
          </p:nvSpPr>
          <p:spPr>
            <a:xfrm>
              <a:off x="1363607" y="1947534"/>
              <a:ext cx="2344932" cy="1406959"/>
            </a:xfrm>
            <a:prstGeom prst="rect">
              <a:avLst/>
            </a:prstGeom>
            <a:solidFill>
              <a:srgbClr val="DB7FD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txBox="1"/>
            <p:nvPr/>
          </p:nvSpPr>
          <p:spPr>
            <a:xfrm>
              <a:off x="1363607" y="1947534"/>
              <a:ext cx="2344932" cy="1406959"/>
            </a:xfrm>
            <a:prstGeom prst="rect">
              <a:avLst/>
            </a:prstGeom>
            <a:noFill/>
            <a:ln>
              <a:noFill/>
            </a:ln>
          </p:spPr>
          <p:txBody>
            <a:bodyPr anchorCtr="0" anchor="ctr" bIns="120600" lIns="114900" spcFirstLastPara="1" rIns="114900" wrap="square" tIns="120600">
              <a:noAutofit/>
            </a:bodyPr>
            <a:lstStyle/>
            <a:p>
              <a:pPr indent="0" lvl="0" marL="0" marR="0" rtl="0" algn="ctr">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inner join users</a:t>
              </a:r>
              <a:endParaRPr sz="1600">
                <a:solidFill>
                  <a:schemeClr val="lt1"/>
                </a:solidFill>
                <a:latin typeface="Arial"/>
                <a:ea typeface="Arial"/>
                <a:cs typeface="Arial"/>
                <a:sym typeface="Arial"/>
              </a:endParaRPr>
            </a:p>
          </p:txBody>
        </p:sp>
        <p:sp>
          <p:nvSpPr>
            <p:cNvPr id="909" name="Google Shape;909;p15"/>
            <p:cNvSpPr/>
            <p:nvPr/>
          </p:nvSpPr>
          <p:spPr>
            <a:xfrm>
              <a:off x="6591005" y="2605293"/>
              <a:ext cx="508734" cy="91440"/>
            </a:xfrm>
            <a:custGeom>
              <a:rect b="b" l="l" r="r" t="t"/>
              <a:pathLst>
                <a:path extrusionOk="0" h="120000" w="120000">
                  <a:moveTo>
                    <a:pt x="0" y="60000"/>
                  </a:moveTo>
                  <a:lnTo>
                    <a:pt x="120000" y="60000"/>
                  </a:lnTo>
                </a:path>
              </a:pathLst>
            </a:custGeom>
            <a:noFill/>
            <a:ln cap="flat" cmpd="sng" w="9525">
              <a:solidFill>
                <a:srgbClr val="AA64D2"/>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txBox="1"/>
            <p:nvPr/>
          </p:nvSpPr>
          <p:spPr>
            <a:xfrm>
              <a:off x="6831889" y="2648317"/>
              <a:ext cx="26966" cy="53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911" name="Google Shape;911;p15"/>
            <p:cNvSpPr/>
            <p:nvPr/>
          </p:nvSpPr>
          <p:spPr>
            <a:xfrm>
              <a:off x="4247873" y="1947534"/>
              <a:ext cx="2344932" cy="1406959"/>
            </a:xfrm>
            <a:prstGeom prst="rect">
              <a:avLst/>
            </a:prstGeom>
            <a:solidFill>
              <a:srgbClr val="AA64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txBox="1"/>
            <p:nvPr/>
          </p:nvSpPr>
          <p:spPr>
            <a:xfrm>
              <a:off x="4247873" y="1947534"/>
              <a:ext cx="2344932" cy="1406959"/>
            </a:xfrm>
            <a:prstGeom prst="rect">
              <a:avLst/>
            </a:prstGeom>
            <a:noFill/>
            <a:ln>
              <a:noFill/>
            </a:ln>
          </p:spPr>
          <p:txBody>
            <a:bodyPr anchorCtr="0" anchor="ctr" bIns="120600" lIns="114900" spcFirstLastPara="1" rIns="114900" wrap="square" tIns="120600">
              <a:noAutofit/>
            </a:bodyPr>
            <a:lstStyle/>
            <a:p>
              <a:pPr indent="0" lvl="0" marL="0" marR="0" rtl="0" algn="ctr">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on</a:t>
              </a:r>
              <a:endParaRPr sz="1600">
                <a:solidFill>
                  <a:schemeClr val="lt1"/>
                </a:solidFill>
                <a:latin typeface="Arial"/>
                <a:ea typeface="Arial"/>
                <a:cs typeface="Arial"/>
                <a:sym typeface="Arial"/>
              </a:endParaRPr>
            </a:p>
          </p:txBody>
        </p:sp>
        <p:sp>
          <p:nvSpPr>
            <p:cNvPr id="913" name="Google Shape;913;p15"/>
            <p:cNvSpPr/>
            <p:nvPr/>
          </p:nvSpPr>
          <p:spPr>
            <a:xfrm>
              <a:off x="7132139" y="1947534"/>
              <a:ext cx="2344932" cy="1406959"/>
            </a:xfrm>
            <a:prstGeom prst="rect">
              <a:avLst/>
            </a:prstGeom>
            <a:solidFill>
              <a:srgbClr val="D287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txBox="1"/>
            <p:nvPr/>
          </p:nvSpPr>
          <p:spPr>
            <a:xfrm>
              <a:off x="7132139" y="1947534"/>
              <a:ext cx="2344932" cy="1406959"/>
            </a:xfrm>
            <a:prstGeom prst="rect">
              <a:avLst/>
            </a:prstGeom>
            <a:noFill/>
            <a:ln>
              <a:noFill/>
            </a:ln>
          </p:spPr>
          <p:txBody>
            <a:bodyPr anchorCtr="0" anchor="ctr" bIns="120600" lIns="114900" spcFirstLastPara="1" rIns="114900" wrap="square" tIns="120600">
              <a:noAutofit/>
            </a:bodyPr>
            <a:lstStyle/>
            <a:p>
              <a:pPr indent="0" lvl="0" marL="0" marR="0" rtl="0" algn="ctr">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users.id = likes.user_id order by count_likes desc;</a:t>
              </a:r>
              <a:endParaRPr sz="1600">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pic>
        <p:nvPicPr>
          <p:cNvPr descr="A screenshot of a computer&#10;&#10;Description automatically generated" id="919" name="Google Shape;919;p16"/>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3" name="Shape 923"/>
        <p:cNvGrpSpPr/>
        <p:nvPr/>
      </p:nvGrpSpPr>
      <p:grpSpPr>
        <a:xfrm>
          <a:off x="0" y="0"/>
          <a:ext cx="0" cy="0"/>
          <a:chOff x="0" y="0"/>
          <a:chExt cx="0" cy="0"/>
        </a:xfrm>
      </p:grpSpPr>
      <p:sp>
        <p:nvSpPr>
          <p:cNvPr id="924" name="Google Shape;924;p17"/>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25" name="Google Shape;925;p17"/>
          <p:cNvGrpSpPr/>
          <p:nvPr/>
        </p:nvGrpSpPr>
        <p:grpSpPr>
          <a:xfrm>
            <a:off x="-6214" y="-1"/>
            <a:ext cx="12214827" cy="6858000"/>
            <a:chOff x="-6214" y="-1"/>
            <a:chExt cx="12214827" cy="6858000"/>
          </a:xfrm>
        </p:grpSpPr>
        <p:cxnSp>
          <p:nvCxnSpPr>
            <p:cNvPr id="926" name="Google Shape;926;p17"/>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27" name="Google Shape;927;p17"/>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28" name="Google Shape;928;p17"/>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29" name="Google Shape;929;p17"/>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0" name="Google Shape;930;p17"/>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1" name="Google Shape;931;p17"/>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2" name="Google Shape;932;p17"/>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3" name="Google Shape;933;p17"/>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4" name="Google Shape;934;p17"/>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5" name="Google Shape;935;p17"/>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6" name="Google Shape;936;p17"/>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7" name="Google Shape;937;p17"/>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8" name="Google Shape;938;p17"/>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9" name="Google Shape;939;p17"/>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0" name="Google Shape;940;p17"/>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1" name="Google Shape;941;p17"/>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2" name="Google Shape;942;p17"/>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3" name="Google Shape;943;p17"/>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4" name="Google Shape;944;p17"/>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5" name="Google Shape;945;p17"/>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6" name="Google Shape;946;p17"/>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7" name="Google Shape;947;p17"/>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8" name="Google Shape;948;p17"/>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9" name="Google Shape;949;p17"/>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0" name="Google Shape;950;p17"/>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1" name="Google Shape;951;p17"/>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2" name="Google Shape;952;p17"/>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3" name="Google Shape;953;p17"/>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4" name="Google Shape;954;p17"/>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5" name="Google Shape;955;p17"/>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6" name="Google Shape;956;p17"/>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957" name="Google Shape;957;p17"/>
          <p:cNvSpPr/>
          <p:nvPr/>
        </p:nvSpPr>
        <p:spPr>
          <a:xfrm rot="-2700000">
            <a:off x="5820162" y="-288353"/>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58" name="Google Shape;958;p17"/>
          <p:cNvSpPr txBox="1"/>
          <p:nvPr>
            <p:ph type="title"/>
          </p:nvPr>
        </p:nvSpPr>
        <p:spPr>
          <a:xfrm>
            <a:off x="661397" y="77394"/>
            <a:ext cx="10794505" cy="215706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Hashtag Research</a:t>
            </a:r>
            <a:endParaRPr/>
          </a:p>
        </p:txBody>
      </p:sp>
      <p:grpSp>
        <p:nvGrpSpPr>
          <p:cNvPr id="959" name="Google Shape;959;p17"/>
          <p:cNvGrpSpPr/>
          <p:nvPr/>
        </p:nvGrpSpPr>
        <p:grpSpPr>
          <a:xfrm>
            <a:off x="2562932" y="2797435"/>
            <a:ext cx="7095938" cy="3330001"/>
            <a:chOff x="1872370" y="12866"/>
            <a:chExt cx="7095938" cy="3330001"/>
          </a:xfrm>
        </p:grpSpPr>
        <p:sp>
          <p:nvSpPr>
            <p:cNvPr id="960" name="Google Shape;960;p17"/>
            <p:cNvSpPr/>
            <p:nvPr/>
          </p:nvSpPr>
          <p:spPr>
            <a:xfrm>
              <a:off x="2508558" y="12866"/>
              <a:ext cx="1990125" cy="1990125"/>
            </a:xfrm>
            <a:prstGeom prst="round2DiagRect">
              <a:avLst>
                <a:gd fmla="val 29727" name="adj1"/>
                <a:gd fmla="val 0" name="adj2"/>
              </a:avLst>
            </a:prstGeom>
            <a:solidFill>
              <a:srgbClr val="D28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2932683" y="436991"/>
              <a:ext cx="1141875" cy="11418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1872370" y="2622867"/>
              <a:ext cx="326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txBox="1"/>
            <p:nvPr/>
          </p:nvSpPr>
          <p:spPr>
            <a:xfrm>
              <a:off x="1872370" y="2622867"/>
              <a:ext cx="32625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Arial"/>
                <a:buNone/>
              </a:pPr>
              <a:r>
                <a:rPr lang="en-US" sz="1300" cap="none">
                  <a:solidFill>
                    <a:schemeClr val="dk1"/>
                  </a:solidFill>
                  <a:latin typeface="Arial"/>
                  <a:ea typeface="Arial"/>
                  <a:cs typeface="Arial"/>
                  <a:sym typeface="Arial"/>
                </a:rPr>
                <a:t>A PARTNER BRAND WANTS TO KNOW THE MOST POPULAR HASHTAGS TO USE IN THEIR POSTS TO REACH THE MOST PEOPLE.</a:t>
              </a:r>
              <a:endParaRPr/>
            </a:p>
          </p:txBody>
        </p:sp>
        <p:sp>
          <p:nvSpPr>
            <p:cNvPr id="964" name="Google Shape;964;p17"/>
            <p:cNvSpPr/>
            <p:nvPr/>
          </p:nvSpPr>
          <p:spPr>
            <a:xfrm>
              <a:off x="6341995" y="12866"/>
              <a:ext cx="1990125" cy="1990125"/>
            </a:xfrm>
            <a:prstGeom prst="round2DiagRect">
              <a:avLst>
                <a:gd fmla="val 29727" name="adj1"/>
                <a:gd fmla="val 0" name="adj2"/>
              </a:avLst>
            </a:prstGeom>
            <a:solidFill>
              <a:srgbClr val="DB7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6766120" y="436991"/>
              <a:ext cx="1141875" cy="114187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5705808" y="2622867"/>
              <a:ext cx="326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txBox="1"/>
            <p:nvPr/>
          </p:nvSpPr>
          <p:spPr>
            <a:xfrm>
              <a:off x="5705808" y="2622867"/>
              <a:ext cx="32625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Arial"/>
                <a:buNone/>
              </a:pPr>
              <a:r>
                <a:rPr lang="en-US" sz="1300" cap="none">
                  <a:solidFill>
                    <a:schemeClr val="dk1"/>
                  </a:solidFill>
                  <a:latin typeface="Arial"/>
                  <a:ea typeface="Arial"/>
                  <a:cs typeface="Arial"/>
                  <a:sym typeface="Arial"/>
                </a:rPr>
                <a:t>IDENTIFY AND SUGGEST THE TOP FIVE MOST COMMONLY USED HASHTAGS ON THE PLATFORM.</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1" name="Shape 971"/>
        <p:cNvGrpSpPr/>
        <p:nvPr/>
      </p:nvGrpSpPr>
      <p:grpSpPr>
        <a:xfrm>
          <a:off x="0" y="0"/>
          <a:ext cx="0" cy="0"/>
          <a:chOff x="0" y="0"/>
          <a:chExt cx="0" cy="0"/>
        </a:xfrm>
      </p:grpSpPr>
      <p:sp>
        <p:nvSpPr>
          <p:cNvPr id="972" name="Google Shape;972;p18"/>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73" name="Google Shape;973;p18"/>
          <p:cNvGrpSpPr/>
          <p:nvPr/>
        </p:nvGrpSpPr>
        <p:grpSpPr>
          <a:xfrm>
            <a:off x="-6214" y="-1"/>
            <a:ext cx="12214827" cy="6858000"/>
            <a:chOff x="-6214" y="-1"/>
            <a:chExt cx="12214827" cy="6858000"/>
          </a:xfrm>
        </p:grpSpPr>
        <p:cxnSp>
          <p:nvCxnSpPr>
            <p:cNvPr id="974" name="Google Shape;974;p18"/>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75" name="Google Shape;975;p18"/>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76" name="Google Shape;976;p18"/>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77" name="Google Shape;977;p18"/>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78" name="Google Shape;978;p18"/>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79" name="Google Shape;979;p18"/>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0" name="Google Shape;980;p18"/>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1" name="Google Shape;981;p18"/>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2" name="Google Shape;982;p18"/>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3" name="Google Shape;983;p18"/>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4" name="Google Shape;984;p18"/>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5" name="Google Shape;985;p18"/>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6" name="Google Shape;986;p18"/>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7" name="Google Shape;987;p18"/>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8" name="Google Shape;988;p18"/>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9" name="Google Shape;989;p18"/>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0" name="Google Shape;990;p18"/>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1" name="Google Shape;991;p18"/>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2" name="Google Shape;992;p18"/>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3" name="Google Shape;993;p18"/>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4" name="Google Shape;994;p18"/>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5" name="Google Shape;995;p18"/>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6" name="Google Shape;996;p18"/>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7" name="Google Shape;997;p18"/>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8" name="Google Shape;998;p18"/>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9" name="Google Shape;999;p18"/>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00" name="Google Shape;1000;p18"/>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01" name="Google Shape;1001;p18"/>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02" name="Google Shape;1002;p18"/>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03" name="Google Shape;1003;p18"/>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04" name="Google Shape;1004;p18"/>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005" name="Google Shape;1005;p18"/>
          <p:cNvSpPr/>
          <p:nvPr/>
        </p:nvSpPr>
        <p:spPr>
          <a:xfrm rot="-8100000">
            <a:off x="-284143" y="3153945"/>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06" name="Google Shape;1006;p18"/>
          <p:cNvSpPr txBox="1"/>
          <p:nvPr>
            <p:ph type="title"/>
          </p:nvPr>
        </p:nvSpPr>
        <p:spPr>
          <a:xfrm>
            <a:off x="691079" y="725950"/>
            <a:ext cx="3428812" cy="543663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Hashtag Research (SQL Query)</a:t>
            </a:r>
            <a:endParaRPr/>
          </a:p>
        </p:txBody>
      </p:sp>
      <p:grpSp>
        <p:nvGrpSpPr>
          <p:cNvPr id="1007" name="Google Shape;1007;p18"/>
          <p:cNvGrpSpPr/>
          <p:nvPr/>
        </p:nvGrpSpPr>
        <p:grpSpPr>
          <a:xfrm>
            <a:off x="5108555" y="913451"/>
            <a:ext cx="6868969" cy="4486667"/>
            <a:chOff x="5273" y="743281"/>
            <a:chExt cx="6868969" cy="4486667"/>
          </a:xfrm>
        </p:grpSpPr>
        <p:sp>
          <p:nvSpPr>
            <p:cNvPr id="1008" name="Google Shape;1008;p18"/>
            <p:cNvSpPr/>
            <p:nvPr/>
          </p:nvSpPr>
          <p:spPr>
            <a:xfrm>
              <a:off x="1988725" y="1293136"/>
              <a:ext cx="426007" cy="91440"/>
            </a:xfrm>
            <a:custGeom>
              <a:rect b="b" l="l" r="r" t="t"/>
              <a:pathLst>
                <a:path extrusionOk="0" h="120000" w="120000">
                  <a:moveTo>
                    <a:pt x="0" y="60000"/>
                  </a:moveTo>
                  <a:lnTo>
                    <a:pt x="120000" y="60000"/>
                  </a:lnTo>
                </a:path>
              </a:pathLst>
            </a:custGeom>
            <a:noFill/>
            <a:ln cap="flat" cmpd="sng" w="9525">
              <a:solidFill>
                <a:srgbClr val="DB7FD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txBox="1"/>
            <p:nvPr/>
          </p:nvSpPr>
          <p:spPr>
            <a:xfrm>
              <a:off x="2190313" y="1336573"/>
              <a:ext cx="2283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10" name="Google Shape;1010;p18"/>
            <p:cNvSpPr/>
            <p:nvPr/>
          </p:nvSpPr>
          <p:spPr>
            <a:xfrm>
              <a:off x="5273" y="743281"/>
              <a:ext cx="1985251" cy="1191150"/>
            </a:xfrm>
            <a:prstGeom prst="rect">
              <a:avLst/>
            </a:prstGeom>
            <a:solidFill>
              <a:srgbClr val="DB7FD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txBox="1"/>
            <p:nvPr/>
          </p:nvSpPr>
          <p:spPr>
            <a:xfrm>
              <a:off x="5273" y="743281"/>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select tags.id, tags.tag_name, count(tag_name)</a:t>
              </a:r>
              <a:endParaRPr sz="1700">
                <a:solidFill>
                  <a:schemeClr val="lt1"/>
                </a:solidFill>
                <a:latin typeface="Arial"/>
                <a:ea typeface="Arial"/>
                <a:cs typeface="Arial"/>
                <a:sym typeface="Arial"/>
              </a:endParaRPr>
            </a:p>
          </p:txBody>
        </p:sp>
        <p:sp>
          <p:nvSpPr>
            <p:cNvPr id="1012" name="Google Shape;1012;p18"/>
            <p:cNvSpPr/>
            <p:nvPr/>
          </p:nvSpPr>
          <p:spPr>
            <a:xfrm>
              <a:off x="4430584" y="1293136"/>
              <a:ext cx="426007" cy="91440"/>
            </a:xfrm>
            <a:custGeom>
              <a:rect b="b" l="l" r="r" t="t"/>
              <a:pathLst>
                <a:path extrusionOk="0" h="120000" w="120000">
                  <a:moveTo>
                    <a:pt x="0" y="60000"/>
                  </a:moveTo>
                  <a:lnTo>
                    <a:pt x="120000" y="60000"/>
                  </a:lnTo>
                </a:path>
              </a:pathLst>
            </a:custGeom>
            <a:noFill/>
            <a:ln cap="flat" cmpd="sng" w="9525">
              <a:solidFill>
                <a:srgbClr val="D77CD8"/>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txBox="1"/>
            <p:nvPr/>
          </p:nvSpPr>
          <p:spPr>
            <a:xfrm>
              <a:off x="4632172" y="1336573"/>
              <a:ext cx="2283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14" name="Google Shape;1014;p18"/>
            <p:cNvSpPr/>
            <p:nvPr/>
          </p:nvSpPr>
          <p:spPr>
            <a:xfrm>
              <a:off x="2447132" y="743281"/>
              <a:ext cx="1985251" cy="1191150"/>
            </a:xfrm>
            <a:prstGeom prst="rect">
              <a:avLst/>
            </a:prstGeom>
            <a:solidFill>
              <a:srgbClr val="D97C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txBox="1"/>
            <p:nvPr/>
          </p:nvSpPr>
          <p:spPr>
            <a:xfrm>
              <a:off x="2447132" y="743281"/>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from tags</a:t>
              </a:r>
              <a:endParaRPr sz="1700">
                <a:solidFill>
                  <a:schemeClr val="lt1"/>
                </a:solidFill>
                <a:latin typeface="Arial"/>
                <a:ea typeface="Arial"/>
                <a:cs typeface="Arial"/>
                <a:sym typeface="Arial"/>
              </a:endParaRPr>
            </a:p>
          </p:txBody>
        </p:sp>
        <p:sp>
          <p:nvSpPr>
            <p:cNvPr id="1016" name="Google Shape;1016;p18"/>
            <p:cNvSpPr/>
            <p:nvPr/>
          </p:nvSpPr>
          <p:spPr>
            <a:xfrm>
              <a:off x="997899" y="1932631"/>
              <a:ext cx="4883718" cy="426007"/>
            </a:xfrm>
            <a:custGeom>
              <a:rect b="b" l="l" r="r" t="t"/>
              <a:pathLst>
                <a:path extrusionOk="0" h="120000" w="120000">
                  <a:moveTo>
                    <a:pt x="120000" y="0"/>
                  </a:moveTo>
                  <a:lnTo>
                    <a:pt x="120000" y="64817"/>
                  </a:lnTo>
                  <a:lnTo>
                    <a:pt x="0" y="64817"/>
                  </a:lnTo>
                  <a:lnTo>
                    <a:pt x="0" y="120000"/>
                  </a:lnTo>
                </a:path>
              </a:pathLst>
            </a:custGeom>
            <a:noFill/>
            <a:ln cap="flat" cmpd="sng" w="9525">
              <a:solidFill>
                <a:srgbClr val="D178D7"/>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txBox="1"/>
            <p:nvPr/>
          </p:nvSpPr>
          <p:spPr>
            <a:xfrm>
              <a:off x="3317133" y="2143352"/>
              <a:ext cx="24525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18" name="Google Shape;1018;p18"/>
            <p:cNvSpPr/>
            <p:nvPr/>
          </p:nvSpPr>
          <p:spPr>
            <a:xfrm>
              <a:off x="4888991" y="743281"/>
              <a:ext cx="1985251" cy="1191150"/>
            </a:xfrm>
            <a:prstGeom prst="rect">
              <a:avLst/>
            </a:prstGeom>
            <a:solidFill>
              <a:srgbClr val="D279D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txBox="1"/>
            <p:nvPr/>
          </p:nvSpPr>
          <p:spPr>
            <a:xfrm>
              <a:off x="4888991" y="743281"/>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inner join</a:t>
              </a:r>
              <a:endParaRPr/>
            </a:p>
          </p:txBody>
        </p:sp>
        <p:sp>
          <p:nvSpPr>
            <p:cNvPr id="1020" name="Google Shape;1020;p18"/>
            <p:cNvSpPr/>
            <p:nvPr/>
          </p:nvSpPr>
          <p:spPr>
            <a:xfrm>
              <a:off x="1988725" y="2940895"/>
              <a:ext cx="426007" cy="91440"/>
            </a:xfrm>
            <a:custGeom>
              <a:rect b="b" l="l" r="r" t="t"/>
              <a:pathLst>
                <a:path extrusionOk="0" h="120000" w="120000">
                  <a:moveTo>
                    <a:pt x="0" y="60000"/>
                  </a:moveTo>
                  <a:lnTo>
                    <a:pt x="120000" y="60000"/>
                  </a:lnTo>
                </a:path>
              </a:pathLst>
            </a:custGeom>
            <a:noFill/>
            <a:ln cap="flat" cmpd="sng" w="9525">
              <a:solidFill>
                <a:srgbClr val="C974D6"/>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txBox="1"/>
            <p:nvPr/>
          </p:nvSpPr>
          <p:spPr>
            <a:xfrm>
              <a:off x="2190313" y="2984331"/>
              <a:ext cx="2283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22" name="Google Shape;1022;p18"/>
            <p:cNvSpPr/>
            <p:nvPr/>
          </p:nvSpPr>
          <p:spPr>
            <a:xfrm>
              <a:off x="5273" y="2391039"/>
              <a:ext cx="1985251" cy="1191150"/>
            </a:xfrm>
            <a:prstGeom prst="rect">
              <a:avLst/>
            </a:prstGeom>
            <a:solidFill>
              <a:srgbClr val="CC75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txBox="1"/>
            <p:nvPr/>
          </p:nvSpPr>
          <p:spPr>
            <a:xfrm>
              <a:off x="5273" y="2391039"/>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photo_tags </a:t>
              </a:r>
              <a:endParaRPr/>
            </a:p>
          </p:txBody>
        </p:sp>
        <p:sp>
          <p:nvSpPr>
            <p:cNvPr id="1024" name="Google Shape;1024;p18"/>
            <p:cNvSpPr/>
            <p:nvPr/>
          </p:nvSpPr>
          <p:spPr>
            <a:xfrm>
              <a:off x="4430584" y="2940895"/>
              <a:ext cx="426007" cy="91440"/>
            </a:xfrm>
            <a:custGeom>
              <a:rect b="b" l="l" r="r" t="t"/>
              <a:pathLst>
                <a:path extrusionOk="0" h="120000" w="120000">
                  <a:moveTo>
                    <a:pt x="0" y="60000"/>
                  </a:moveTo>
                  <a:lnTo>
                    <a:pt x="120000" y="60000"/>
                  </a:lnTo>
                </a:path>
              </a:pathLst>
            </a:custGeom>
            <a:noFill/>
            <a:ln cap="flat" cmpd="sng" w="9525">
              <a:solidFill>
                <a:srgbClr val="C270D5"/>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txBox="1"/>
            <p:nvPr/>
          </p:nvSpPr>
          <p:spPr>
            <a:xfrm>
              <a:off x="4632172" y="2984331"/>
              <a:ext cx="2283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26" name="Google Shape;1026;p18"/>
            <p:cNvSpPr/>
            <p:nvPr/>
          </p:nvSpPr>
          <p:spPr>
            <a:xfrm>
              <a:off x="2447132" y="2391039"/>
              <a:ext cx="1985251" cy="1191150"/>
            </a:xfrm>
            <a:prstGeom prst="rect">
              <a:avLst/>
            </a:prstGeom>
            <a:solidFill>
              <a:srgbClr val="C572D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txBox="1"/>
            <p:nvPr/>
          </p:nvSpPr>
          <p:spPr>
            <a:xfrm>
              <a:off x="2447132" y="2391039"/>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on</a:t>
              </a:r>
              <a:endParaRPr/>
            </a:p>
          </p:txBody>
        </p:sp>
        <p:sp>
          <p:nvSpPr>
            <p:cNvPr id="1028" name="Google Shape;1028;p18"/>
            <p:cNvSpPr/>
            <p:nvPr/>
          </p:nvSpPr>
          <p:spPr>
            <a:xfrm>
              <a:off x="997899" y="3580390"/>
              <a:ext cx="4883718" cy="426007"/>
            </a:xfrm>
            <a:custGeom>
              <a:rect b="b" l="l" r="r" t="t"/>
              <a:pathLst>
                <a:path extrusionOk="0" h="120000" w="120000">
                  <a:moveTo>
                    <a:pt x="120000" y="0"/>
                  </a:moveTo>
                  <a:lnTo>
                    <a:pt x="120000" y="64817"/>
                  </a:lnTo>
                  <a:lnTo>
                    <a:pt x="0" y="64817"/>
                  </a:lnTo>
                  <a:lnTo>
                    <a:pt x="0" y="120000"/>
                  </a:lnTo>
                </a:path>
              </a:pathLst>
            </a:custGeom>
            <a:noFill/>
            <a:ln cap="flat" cmpd="sng" w="9525">
              <a:solidFill>
                <a:srgbClr val="B96CD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txBox="1"/>
            <p:nvPr/>
          </p:nvSpPr>
          <p:spPr>
            <a:xfrm>
              <a:off x="3317133" y="3791111"/>
              <a:ext cx="24525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30" name="Google Shape;1030;p18"/>
            <p:cNvSpPr/>
            <p:nvPr/>
          </p:nvSpPr>
          <p:spPr>
            <a:xfrm>
              <a:off x="4888991" y="2391039"/>
              <a:ext cx="1985251" cy="1191150"/>
            </a:xfrm>
            <a:prstGeom prst="rect">
              <a:avLst/>
            </a:prstGeom>
            <a:solidFill>
              <a:srgbClr val="BF6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txBox="1"/>
            <p:nvPr/>
          </p:nvSpPr>
          <p:spPr>
            <a:xfrm>
              <a:off x="4888991" y="2391039"/>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photo_tags.tag_id = tags.id</a:t>
              </a:r>
              <a:endParaRPr/>
            </a:p>
          </p:txBody>
        </p:sp>
        <p:sp>
          <p:nvSpPr>
            <p:cNvPr id="1032" name="Google Shape;1032;p18"/>
            <p:cNvSpPr/>
            <p:nvPr/>
          </p:nvSpPr>
          <p:spPr>
            <a:xfrm>
              <a:off x="1988725" y="4588653"/>
              <a:ext cx="426007" cy="91440"/>
            </a:xfrm>
            <a:custGeom>
              <a:rect b="b" l="l" r="r" t="t"/>
              <a:pathLst>
                <a:path extrusionOk="0" h="120000" w="120000">
                  <a:moveTo>
                    <a:pt x="0" y="60000"/>
                  </a:moveTo>
                  <a:lnTo>
                    <a:pt x="120000" y="60000"/>
                  </a:lnTo>
                </a:path>
              </a:pathLst>
            </a:custGeom>
            <a:noFill/>
            <a:ln cap="flat" cmpd="sng" w="9525">
              <a:solidFill>
                <a:srgbClr val="B268D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txBox="1"/>
            <p:nvPr/>
          </p:nvSpPr>
          <p:spPr>
            <a:xfrm>
              <a:off x="2190313" y="4632090"/>
              <a:ext cx="2283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34" name="Google Shape;1034;p18"/>
            <p:cNvSpPr/>
            <p:nvPr/>
          </p:nvSpPr>
          <p:spPr>
            <a:xfrm>
              <a:off x="5273" y="4038798"/>
              <a:ext cx="1985251" cy="1191150"/>
            </a:xfrm>
            <a:prstGeom prst="rect">
              <a:avLst/>
            </a:prstGeom>
            <a:solidFill>
              <a:srgbClr val="B86BD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txBox="1"/>
            <p:nvPr/>
          </p:nvSpPr>
          <p:spPr>
            <a:xfrm>
              <a:off x="5273" y="4038798"/>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group by tags.id, tags.tag_name</a:t>
              </a:r>
              <a:endParaRPr sz="1700">
                <a:solidFill>
                  <a:schemeClr val="lt1"/>
                </a:solidFill>
                <a:latin typeface="Arial"/>
                <a:ea typeface="Arial"/>
                <a:cs typeface="Arial"/>
                <a:sym typeface="Arial"/>
              </a:endParaRPr>
            </a:p>
          </p:txBody>
        </p:sp>
        <p:sp>
          <p:nvSpPr>
            <p:cNvPr id="1036" name="Google Shape;1036;p18"/>
            <p:cNvSpPr/>
            <p:nvPr/>
          </p:nvSpPr>
          <p:spPr>
            <a:xfrm>
              <a:off x="4430584" y="4588653"/>
              <a:ext cx="426007" cy="91440"/>
            </a:xfrm>
            <a:custGeom>
              <a:rect b="b" l="l" r="r" t="t"/>
              <a:pathLst>
                <a:path extrusionOk="0" h="120000" w="120000">
                  <a:moveTo>
                    <a:pt x="0" y="60000"/>
                  </a:moveTo>
                  <a:lnTo>
                    <a:pt x="120000" y="60000"/>
                  </a:lnTo>
                </a:path>
              </a:pathLst>
            </a:custGeom>
            <a:noFill/>
            <a:ln cap="flat" cmpd="sng" w="9525">
              <a:solidFill>
                <a:srgbClr val="A864D2"/>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txBox="1"/>
            <p:nvPr/>
          </p:nvSpPr>
          <p:spPr>
            <a:xfrm>
              <a:off x="4632172" y="4632090"/>
              <a:ext cx="22830" cy="45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1038" name="Google Shape;1038;p18"/>
            <p:cNvSpPr/>
            <p:nvPr/>
          </p:nvSpPr>
          <p:spPr>
            <a:xfrm>
              <a:off x="2447132" y="4038798"/>
              <a:ext cx="1985251" cy="1191150"/>
            </a:xfrm>
            <a:prstGeom prst="rect">
              <a:avLst/>
            </a:prstGeom>
            <a:solidFill>
              <a:srgbClr val="B068D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txBox="1"/>
            <p:nvPr/>
          </p:nvSpPr>
          <p:spPr>
            <a:xfrm>
              <a:off x="2447132" y="4038798"/>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order by count(tag_name) desc </a:t>
              </a:r>
              <a:endParaRPr sz="1700">
                <a:solidFill>
                  <a:schemeClr val="lt1"/>
                </a:solidFill>
                <a:latin typeface="Arial"/>
                <a:ea typeface="Arial"/>
                <a:cs typeface="Arial"/>
                <a:sym typeface="Arial"/>
              </a:endParaRPr>
            </a:p>
          </p:txBody>
        </p:sp>
        <p:sp>
          <p:nvSpPr>
            <p:cNvPr id="1040" name="Google Shape;1040;p18"/>
            <p:cNvSpPr/>
            <p:nvPr/>
          </p:nvSpPr>
          <p:spPr>
            <a:xfrm>
              <a:off x="4888991" y="4038798"/>
              <a:ext cx="1985251" cy="1191150"/>
            </a:xfrm>
            <a:prstGeom prst="rect">
              <a:avLst/>
            </a:prstGeom>
            <a:solidFill>
              <a:srgbClr val="A864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txBox="1"/>
            <p:nvPr/>
          </p:nvSpPr>
          <p:spPr>
            <a:xfrm>
              <a:off x="4888991" y="4038798"/>
              <a:ext cx="1985251" cy="1191150"/>
            </a:xfrm>
            <a:prstGeom prst="rect">
              <a:avLst/>
            </a:prstGeom>
            <a:noFill/>
            <a:ln>
              <a:noFill/>
            </a:ln>
          </p:spPr>
          <p:txBody>
            <a:bodyPr anchorCtr="0" anchor="ctr" bIns="102100" lIns="97275" spcFirstLastPara="1" rIns="97275" wrap="square" tIns="1021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limit 5;</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pic>
        <p:nvPicPr>
          <p:cNvPr descr="A screenshot of a computer&#10;&#10;Description automatically generated" id="1046" name="Google Shape;1046;p19"/>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55" name="Google Shape;355;p2"/>
          <p:cNvGrpSpPr/>
          <p:nvPr/>
        </p:nvGrpSpPr>
        <p:grpSpPr>
          <a:xfrm>
            <a:off x="-6214" y="-1"/>
            <a:ext cx="12214827" cy="6858000"/>
            <a:chOff x="-6214" y="-1"/>
            <a:chExt cx="12214827" cy="6858000"/>
          </a:xfrm>
        </p:grpSpPr>
        <p:cxnSp>
          <p:nvCxnSpPr>
            <p:cNvPr id="356" name="Google Shape;356;p2"/>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57" name="Google Shape;357;p2"/>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58" name="Google Shape;358;p2"/>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59" name="Google Shape;359;p2"/>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0" name="Google Shape;360;p2"/>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1" name="Google Shape;361;p2"/>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2" name="Google Shape;362;p2"/>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3" name="Google Shape;363;p2"/>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4" name="Google Shape;364;p2"/>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5" name="Google Shape;365;p2"/>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6" name="Google Shape;366;p2"/>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7" name="Google Shape;367;p2"/>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8" name="Google Shape;368;p2"/>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9" name="Google Shape;369;p2"/>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0" name="Google Shape;370;p2"/>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1" name="Google Shape;371;p2"/>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2" name="Google Shape;372;p2"/>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3" name="Google Shape;373;p2"/>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4" name="Google Shape;374;p2"/>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5" name="Google Shape;375;p2"/>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6" name="Google Shape;376;p2"/>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7" name="Google Shape;377;p2"/>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8" name="Google Shape;378;p2"/>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9" name="Google Shape;379;p2"/>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80" name="Google Shape;380;p2"/>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81" name="Google Shape;381;p2"/>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82" name="Google Shape;382;p2"/>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83" name="Google Shape;383;p2"/>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84" name="Google Shape;384;p2"/>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85" name="Google Shape;385;p2"/>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86" name="Google Shape;386;p2"/>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387" name="Google Shape;387;p2"/>
          <p:cNvSpPr txBox="1"/>
          <p:nvPr>
            <p:ph type="title"/>
          </p:nvPr>
        </p:nvSpPr>
        <p:spPr>
          <a:xfrm>
            <a:off x="691079" y="725951"/>
            <a:ext cx="4927425" cy="19385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Table of Contents</a:t>
            </a:r>
            <a:endParaRPr/>
          </a:p>
        </p:txBody>
      </p:sp>
      <p:sp>
        <p:nvSpPr>
          <p:cNvPr id="388" name="Google Shape;388;p2"/>
          <p:cNvSpPr/>
          <p:nvPr/>
        </p:nvSpPr>
        <p:spPr>
          <a:xfrm rot="-8100000">
            <a:off x="-279641" y="2064057"/>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2"/>
          <p:cNvSpPr txBox="1"/>
          <p:nvPr>
            <p:ph idx="1" type="body"/>
          </p:nvPr>
        </p:nvSpPr>
        <p:spPr>
          <a:xfrm>
            <a:off x="691079" y="2886116"/>
            <a:ext cx="4927425" cy="324593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500"/>
              <a:buFont typeface="Arial"/>
              <a:buChar char="•"/>
            </a:pPr>
            <a:r>
              <a:rPr lang="en-US"/>
              <a:t>Project Overview</a:t>
            </a:r>
            <a:endParaRPr/>
          </a:p>
          <a:p>
            <a:pPr indent="-228600" lvl="0" marL="228600" rtl="0" algn="l">
              <a:lnSpc>
                <a:spcPct val="110000"/>
              </a:lnSpc>
              <a:spcBef>
                <a:spcPts val="1000"/>
              </a:spcBef>
              <a:spcAft>
                <a:spcPts val="0"/>
              </a:spcAft>
              <a:buSzPts val="1500"/>
              <a:buFont typeface="Arial"/>
              <a:buChar char="•"/>
            </a:pPr>
            <a:r>
              <a:rPr lang="en-US"/>
              <a:t>Marketing Analysis</a:t>
            </a:r>
            <a:endParaRPr/>
          </a:p>
          <a:p>
            <a:pPr indent="-228600" lvl="0" marL="228600" rtl="0" algn="l">
              <a:lnSpc>
                <a:spcPct val="110000"/>
              </a:lnSpc>
              <a:spcBef>
                <a:spcPts val="1000"/>
              </a:spcBef>
              <a:spcAft>
                <a:spcPts val="0"/>
              </a:spcAft>
              <a:buSzPts val="1500"/>
              <a:buFont typeface="Arial"/>
              <a:buChar char="•"/>
            </a:pPr>
            <a:r>
              <a:rPr lang="en-US"/>
              <a:t>Investor Metrics</a:t>
            </a:r>
            <a:endParaRPr/>
          </a:p>
          <a:p>
            <a:pPr indent="-228600" lvl="0" marL="228600" rtl="0" algn="l">
              <a:lnSpc>
                <a:spcPct val="110000"/>
              </a:lnSpc>
              <a:spcBef>
                <a:spcPts val="1000"/>
              </a:spcBef>
              <a:spcAft>
                <a:spcPts val="0"/>
              </a:spcAft>
              <a:buSzPts val="1500"/>
              <a:buFont typeface="Arial"/>
              <a:buChar char="•"/>
            </a:pPr>
            <a:r>
              <a:rPr lang="en-US"/>
              <a:t>How to do this Project?</a:t>
            </a:r>
            <a:endParaRPr/>
          </a:p>
          <a:p>
            <a:pPr indent="-228600" lvl="0" marL="228600" rtl="0" algn="l">
              <a:lnSpc>
                <a:spcPct val="110000"/>
              </a:lnSpc>
              <a:spcBef>
                <a:spcPts val="1000"/>
              </a:spcBef>
              <a:spcAft>
                <a:spcPts val="0"/>
              </a:spcAft>
              <a:buSzPts val="1500"/>
              <a:buFont typeface="Arial"/>
              <a:buChar char="•"/>
            </a:pPr>
            <a:r>
              <a:rPr lang="en-US"/>
              <a:t>Insights</a:t>
            </a:r>
            <a:endParaRPr/>
          </a:p>
          <a:p>
            <a:pPr indent="-228600" lvl="0" marL="228600" rtl="0" algn="l">
              <a:lnSpc>
                <a:spcPct val="110000"/>
              </a:lnSpc>
              <a:spcBef>
                <a:spcPts val="1000"/>
              </a:spcBef>
              <a:spcAft>
                <a:spcPts val="0"/>
              </a:spcAft>
              <a:buSzPts val="1500"/>
              <a:buFont typeface="Arial"/>
              <a:buChar char="•"/>
            </a:pPr>
            <a:r>
              <a:rPr lang="en-US"/>
              <a:t>Project Report</a:t>
            </a:r>
            <a:endParaRPr/>
          </a:p>
          <a:p>
            <a:pPr indent="-133350" lvl="0" marL="228600" rtl="0" algn="l">
              <a:lnSpc>
                <a:spcPct val="110000"/>
              </a:lnSpc>
              <a:spcBef>
                <a:spcPts val="1000"/>
              </a:spcBef>
              <a:spcAft>
                <a:spcPts val="0"/>
              </a:spcAft>
              <a:buSzPts val="1500"/>
              <a:buNone/>
            </a:pPr>
            <a:r>
              <a:t/>
            </a:r>
            <a:endParaRPr/>
          </a:p>
        </p:txBody>
      </p:sp>
      <p:pic>
        <p:nvPicPr>
          <p:cNvPr descr="Angled shot of pen on a graph" id="390" name="Google Shape;390;p2"/>
          <p:cNvPicPr preferRelativeResize="0"/>
          <p:nvPr/>
        </p:nvPicPr>
        <p:blipFill rotWithShape="1">
          <a:blip r:embed="rId3">
            <a:alphaModFix/>
          </a:blip>
          <a:srcRect b="-1" l="2575" r="40041" t="0"/>
          <a:stretch/>
        </p:blipFill>
        <p:spPr>
          <a:xfrm>
            <a:off x="6309311" y="1"/>
            <a:ext cx="5899302" cy="6862230"/>
          </a:xfrm>
          <a:custGeom>
            <a:rect b="b" l="l" r="r" t="t"/>
            <a:pathLst>
              <a:path extrusionOk="0" h="6857997" w="5923149">
                <a:moveTo>
                  <a:pt x="320173" y="0"/>
                </a:moveTo>
                <a:lnTo>
                  <a:pt x="5923149" y="0"/>
                </a:lnTo>
                <a:lnTo>
                  <a:pt x="5923149" y="6857997"/>
                </a:lnTo>
                <a:lnTo>
                  <a:pt x="1111789" y="6857997"/>
                </a:lnTo>
                <a:lnTo>
                  <a:pt x="1106562" y="6546368"/>
                </a:lnTo>
                <a:cubicBezTo>
                  <a:pt x="1000021" y="3425651"/>
                  <a:pt x="-688878" y="3321843"/>
                  <a:pt x="320173" y="0"/>
                </a:cubicBez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0" name="Shape 1050"/>
        <p:cNvGrpSpPr/>
        <p:nvPr/>
      </p:nvGrpSpPr>
      <p:grpSpPr>
        <a:xfrm>
          <a:off x="0" y="0"/>
          <a:ext cx="0" cy="0"/>
          <a:chOff x="0" y="0"/>
          <a:chExt cx="0" cy="0"/>
        </a:xfrm>
      </p:grpSpPr>
      <p:sp>
        <p:nvSpPr>
          <p:cNvPr id="1051" name="Google Shape;1051;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052" name="Google Shape;1052;p20"/>
          <p:cNvGrpSpPr/>
          <p:nvPr/>
        </p:nvGrpSpPr>
        <p:grpSpPr>
          <a:xfrm>
            <a:off x="-6214" y="-1"/>
            <a:ext cx="12214827" cy="6858000"/>
            <a:chOff x="-6214" y="-1"/>
            <a:chExt cx="12214827" cy="6858000"/>
          </a:xfrm>
        </p:grpSpPr>
        <p:cxnSp>
          <p:nvCxnSpPr>
            <p:cNvPr id="1053" name="Google Shape;1053;p20"/>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4" name="Google Shape;1054;p20"/>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5" name="Google Shape;1055;p20"/>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6" name="Google Shape;1056;p20"/>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7" name="Google Shape;1057;p20"/>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8" name="Google Shape;1058;p20"/>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9" name="Google Shape;1059;p20"/>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0" name="Google Shape;1060;p20"/>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1" name="Google Shape;1061;p20"/>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2" name="Google Shape;1062;p20"/>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3" name="Google Shape;1063;p20"/>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4" name="Google Shape;1064;p20"/>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5" name="Google Shape;1065;p20"/>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6" name="Google Shape;1066;p20"/>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7" name="Google Shape;1067;p20"/>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8" name="Google Shape;1068;p20"/>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9" name="Google Shape;1069;p20"/>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0" name="Google Shape;1070;p20"/>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1" name="Google Shape;1071;p20"/>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2" name="Google Shape;1072;p20"/>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3" name="Google Shape;1073;p20"/>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4" name="Google Shape;1074;p20"/>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5" name="Google Shape;1075;p20"/>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6" name="Google Shape;1076;p20"/>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7" name="Google Shape;1077;p20"/>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8" name="Google Shape;1078;p20"/>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9" name="Google Shape;1079;p20"/>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80" name="Google Shape;1080;p20"/>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81" name="Google Shape;1081;p20"/>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82" name="Google Shape;1082;p20"/>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83" name="Google Shape;1083;p20"/>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084" name="Google Shape;1084;p20"/>
          <p:cNvSpPr txBox="1"/>
          <p:nvPr>
            <p:ph type="ctrTitle"/>
          </p:nvPr>
        </p:nvSpPr>
        <p:spPr>
          <a:xfrm>
            <a:off x="6089726" y="722903"/>
            <a:ext cx="5415521" cy="270609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5400"/>
              <a:buFont typeface="Manrope"/>
              <a:buNone/>
            </a:pPr>
            <a:r>
              <a:rPr b="1" i="0" lang="en-US">
                <a:latin typeface="Manrope"/>
                <a:ea typeface="Manrope"/>
                <a:cs typeface="Manrope"/>
                <a:sym typeface="Manrope"/>
              </a:rPr>
              <a:t>Ad Campaign Launch</a:t>
            </a:r>
            <a:endParaRPr/>
          </a:p>
        </p:txBody>
      </p:sp>
      <p:sp>
        <p:nvSpPr>
          <p:cNvPr id="1085" name="Google Shape;1085;p20"/>
          <p:cNvSpPr txBox="1"/>
          <p:nvPr>
            <p:ph idx="1" type="subTitle"/>
          </p:nvPr>
        </p:nvSpPr>
        <p:spPr>
          <a:xfrm>
            <a:off x="6089726" y="3674327"/>
            <a:ext cx="5415521" cy="246077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50"/>
              <a:buNone/>
            </a:pPr>
            <a:r>
              <a:rPr b="0" i="0" lang="en-US" sz="2200">
                <a:latin typeface="Manrope"/>
                <a:ea typeface="Manrope"/>
                <a:cs typeface="Manrope"/>
                <a:sym typeface="Manrope"/>
              </a:rPr>
              <a:t>- The team wants to know the best day of the week to launch ads.</a:t>
            </a:r>
            <a:endParaRPr sz="2200"/>
          </a:p>
          <a:p>
            <a:pPr indent="0" lvl="0" marL="0" rtl="0" algn="l">
              <a:lnSpc>
                <a:spcPct val="100000"/>
              </a:lnSpc>
              <a:spcBef>
                <a:spcPts val="1000"/>
              </a:spcBef>
              <a:spcAft>
                <a:spcPts val="0"/>
              </a:spcAft>
              <a:buSzPts val="1650"/>
              <a:buNone/>
            </a:pPr>
            <a:r>
              <a:rPr b="0" i="0" lang="en-US" sz="2200">
                <a:latin typeface="Manrope"/>
                <a:ea typeface="Manrope"/>
                <a:cs typeface="Manrope"/>
                <a:sym typeface="Manrope"/>
              </a:rPr>
              <a:t>- Determine the day of the week when most users register on Instagram. </a:t>
            </a:r>
            <a:endParaRPr/>
          </a:p>
          <a:p>
            <a:pPr indent="0" lvl="0" marL="0" rtl="0" algn="l">
              <a:lnSpc>
                <a:spcPct val="100000"/>
              </a:lnSpc>
              <a:spcBef>
                <a:spcPts val="1000"/>
              </a:spcBef>
              <a:spcAft>
                <a:spcPts val="0"/>
              </a:spcAft>
              <a:buSzPts val="1650"/>
              <a:buNone/>
            </a:pPr>
            <a:r>
              <a:rPr b="0" i="0" lang="en-US" sz="2200">
                <a:latin typeface="Manrope"/>
                <a:ea typeface="Manrope"/>
                <a:cs typeface="Manrope"/>
                <a:sym typeface="Manrope"/>
              </a:rPr>
              <a:t>- Provide insights on when to schedule an ad campaign.</a:t>
            </a:r>
            <a:endParaRPr sz="2200"/>
          </a:p>
        </p:txBody>
      </p:sp>
      <p:pic>
        <p:nvPicPr>
          <p:cNvPr descr="A toy rocket flying out of the computer" id="1086" name="Google Shape;1086;p20"/>
          <p:cNvPicPr preferRelativeResize="0"/>
          <p:nvPr/>
        </p:nvPicPr>
        <p:blipFill rotWithShape="1">
          <a:blip r:embed="rId3">
            <a:alphaModFix/>
          </a:blip>
          <a:srcRect b="-1" l="36814" r="6198" t="0"/>
          <a:stretch/>
        </p:blipFill>
        <p:spPr>
          <a:xfrm>
            <a:off x="1" y="10"/>
            <a:ext cx="5854890" cy="6857990"/>
          </a:xfrm>
          <a:custGeom>
            <a:rect b="b" l="l" r="r" t="t"/>
            <a:pathLst>
              <a:path extrusionOk="0" h="6858000" w="6036633">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a:ln>
            <a:noFill/>
          </a:ln>
        </p:spPr>
      </p:pic>
      <p:sp>
        <p:nvSpPr>
          <p:cNvPr id="1087" name="Google Shape;1087;p20"/>
          <p:cNvSpPr/>
          <p:nvPr/>
        </p:nvSpPr>
        <p:spPr>
          <a:xfrm rot="-2700000">
            <a:off x="6297356" y="-287372"/>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084"/>
                                        </p:tgtEl>
                                        <p:attrNameLst>
                                          <p:attrName>style.visibility</p:attrName>
                                        </p:attrNameLst>
                                      </p:cBhvr>
                                      <p:to>
                                        <p:strVal val="visible"/>
                                      </p:to>
                                    </p:set>
                                    <p:animEffect filter="fade" transition="in">
                                      <p:cBhvr>
                                        <p:cTn dur="400"/>
                                        <p:tgtEl>
                                          <p:spTgt spid="1084"/>
                                        </p:tgtEl>
                                      </p:cBhvr>
                                    </p:animEffect>
                                  </p:childTnLst>
                                </p:cTn>
                              </p:par>
                              <p:par>
                                <p:cTn fill="hold" nodeType="withEffect" presetClass="entr" presetID="10" presetSubtype="0">
                                  <p:stCondLst>
                                    <p:cond delay="2000"/>
                                  </p:stCondLst>
                                  <p:childTnLst>
                                    <p:set>
                                      <p:cBhvr>
                                        <p:cTn dur="1" fill="hold">
                                          <p:stCondLst>
                                            <p:cond delay="0"/>
                                          </p:stCondLst>
                                        </p:cTn>
                                        <p:tgtEl>
                                          <p:spTgt spid="1085">
                                            <p:txEl>
                                              <p:pRg end="0" st="0"/>
                                            </p:txEl>
                                          </p:spTgt>
                                        </p:tgtEl>
                                        <p:attrNameLst>
                                          <p:attrName>style.visibility</p:attrName>
                                        </p:attrNameLst>
                                      </p:cBhvr>
                                      <p:to>
                                        <p:strVal val="visible"/>
                                      </p:to>
                                    </p:set>
                                    <p:animEffect filter="fade" transition="in">
                                      <p:cBhvr>
                                        <p:cTn dur="400"/>
                                        <p:tgtEl>
                                          <p:spTgt spid="1085">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085">
                                            <p:txEl>
                                              <p:pRg end="1" st="1"/>
                                            </p:txEl>
                                          </p:spTgt>
                                        </p:tgtEl>
                                        <p:attrNameLst>
                                          <p:attrName>style.visibility</p:attrName>
                                        </p:attrNameLst>
                                      </p:cBhvr>
                                      <p:to>
                                        <p:strVal val="visible"/>
                                      </p:to>
                                    </p:set>
                                    <p:animEffect filter="fade" transition="in">
                                      <p:cBhvr>
                                        <p:cTn dur="400"/>
                                        <p:tgtEl>
                                          <p:spTgt spid="1085">
                                            <p:txEl>
                                              <p:pRg end="1" st="1"/>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085">
                                            <p:txEl>
                                              <p:pRg end="2" st="2"/>
                                            </p:txEl>
                                          </p:spTgt>
                                        </p:tgtEl>
                                        <p:attrNameLst>
                                          <p:attrName>style.visibility</p:attrName>
                                        </p:attrNameLst>
                                      </p:cBhvr>
                                      <p:to>
                                        <p:strVal val="visible"/>
                                      </p:to>
                                    </p:set>
                                    <p:animEffect filter="fade" transition="in">
                                      <p:cBhvr>
                                        <p:cTn dur="400"/>
                                        <p:tgtEl>
                                          <p:spTgt spid="10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1" name="Shape 1091"/>
        <p:cNvGrpSpPr/>
        <p:nvPr/>
      </p:nvGrpSpPr>
      <p:grpSpPr>
        <a:xfrm>
          <a:off x="0" y="0"/>
          <a:ext cx="0" cy="0"/>
          <a:chOff x="0" y="0"/>
          <a:chExt cx="0" cy="0"/>
        </a:xfrm>
      </p:grpSpPr>
      <p:grpSp>
        <p:nvGrpSpPr>
          <p:cNvPr id="1092" name="Google Shape;1092;p21"/>
          <p:cNvGrpSpPr/>
          <p:nvPr/>
        </p:nvGrpSpPr>
        <p:grpSpPr>
          <a:xfrm>
            <a:off x="-6214" y="-1"/>
            <a:ext cx="12214827" cy="6858000"/>
            <a:chOff x="-6214" y="-1"/>
            <a:chExt cx="12214827" cy="6858000"/>
          </a:xfrm>
        </p:grpSpPr>
        <p:cxnSp>
          <p:nvCxnSpPr>
            <p:cNvPr id="1093" name="Google Shape;1093;p21"/>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4" name="Google Shape;1094;p21"/>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5" name="Google Shape;1095;p21"/>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6" name="Google Shape;1096;p21"/>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7" name="Google Shape;1097;p21"/>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8" name="Google Shape;1098;p21"/>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9" name="Google Shape;1099;p21"/>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0" name="Google Shape;1100;p21"/>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1" name="Google Shape;1101;p21"/>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2" name="Google Shape;1102;p21"/>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3" name="Google Shape;1103;p21"/>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4" name="Google Shape;1104;p21"/>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5" name="Google Shape;1105;p21"/>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6" name="Google Shape;1106;p21"/>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7" name="Google Shape;1107;p21"/>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8" name="Google Shape;1108;p21"/>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9" name="Google Shape;1109;p21"/>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0" name="Google Shape;1110;p21"/>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1" name="Google Shape;1111;p21"/>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2" name="Google Shape;1112;p21"/>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3" name="Google Shape;1113;p21"/>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4" name="Google Shape;1114;p21"/>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5" name="Google Shape;1115;p21"/>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6" name="Google Shape;1116;p21"/>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7" name="Google Shape;1117;p21"/>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8" name="Google Shape;1118;p21"/>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9" name="Google Shape;1119;p21"/>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20" name="Google Shape;1120;p21"/>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21" name="Google Shape;1121;p21"/>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22" name="Google Shape;1122;p21"/>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23" name="Google Shape;1123;p21"/>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124" name="Google Shape;1124;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5" name="Google Shape;1125;p21"/>
          <p:cNvSpPr txBox="1"/>
          <p:nvPr>
            <p:ph type="title"/>
          </p:nvPr>
        </p:nvSpPr>
        <p:spPr>
          <a:xfrm>
            <a:off x="691079" y="725950"/>
            <a:ext cx="3428812" cy="543663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Manrope"/>
              <a:buNone/>
            </a:pPr>
            <a:r>
              <a:rPr b="1" i="0" lang="en-US">
                <a:latin typeface="Manrope"/>
                <a:ea typeface="Manrope"/>
                <a:cs typeface="Manrope"/>
                <a:sym typeface="Manrope"/>
              </a:rPr>
              <a:t>Ad Campaign Launch (SQL Query)</a:t>
            </a:r>
            <a:endParaRPr/>
          </a:p>
        </p:txBody>
      </p:sp>
      <p:grpSp>
        <p:nvGrpSpPr>
          <p:cNvPr id="1126" name="Google Shape;1126;p21"/>
          <p:cNvGrpSpPr/>
          <p:nvPr/>
        </p:nvGrpSpPr>
        <p:grpSpPr>
          <a:xfrm>
            <a:off x="5103282" y="172649"/>
            <a:ext cx="6879517" cy="5968271"/>
            <a:chOff x="0" y="2479"/>
            <a:chExt cx="6879517" cy="5968271"/>
          </a:xfrm>
        </p:grpSpPr>
        <p:sp>
          <p:nvSpPr>
            <p:cNvPr id="1127" name="Google Shape;1127;p21"/>
            <p:cNvSpPr/>
            <p:nvPr/>
          </p:nvSpPr>
          <p:spPr>
            <a:xfrm>
              <a:off x="0" y="2479"/>
              <a:ext cx="6879517" cy="125647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380084" y="285186"/>
              <a:ext cx="691063" cy="69106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1451232" y="2479"/>
              <a:ext cx="5428284" cy="12564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1"/>
            <p:cNvSpPr txBox="1"/>
            <p:nvPr/>
          </p:nvSpPr>
          <p:spPr>
            <a:xfrm>
              <a:off x="1451232" y="2479"/>
              <a:ext cx="5428284" cy="1256478"/>
            </a:xfrm>
            <a:prstGeom prst="rect">
              <a:avLst/>
            </a:prstGeom>
            <a:noFill/>
            <a:ln>
              <a:noFill/>
            </a:ln>
          </p:spPr>
          <p:txBody>
            <a:bodyPr anchorCtr="0" anchor="ctr" bIns="132975" lIns="132975" spcFirstLastPara="1" rIns="132975" wrap="square" tIns="132975">
              <a:noAutofit/>
            </a:bodyPr>
            <a:lstStyle/>
            <a:p>
              <a:pPr indent="0" lvl="0" marL="0" marR="0" rtl="0" algn="l">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select  DAYOFWEEK(created_at), DAYNAME(created_at), COUNT(DAYNAME(created_at))</a:t>
              </a:r>
              <a:endParaRPr/>
            </a:p>
          </p:txBody>
        </p:sp>
        <p:sp>
          <p:nvSpPr>
            <p:cNvPr id="1131" name="Google Shape;1131;p21"/>
            <p:cNvSpPr/>
            <p:nvPr/>
          </p:nvSpPr>
          <p:spPr>
            <a:xfrm>
              <a:off x="0" y="1573076"/>
              <a:ext cx="6879517" cy="125647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1"/>
            <p:cNvSpPr/>
            <p:nvPr/>
          </p:nvSpPr>
          <p:spPr>
            <a:xfrm>
              <a:off x="380084" y="1855784"/>
              <a:ext cx="691063" cy="691063"/>
            </a:xfrm>
            <a:prstGeom prst="rect">
              <a:avLst/>
            </a:prstGeom>
            <a:solidFill>
              <a:srgbClr val="DB7F8C"/>
            </a:solid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1"/>
            <p:cNvSpPr/>
            <p:nvPr/>
          </p:nvSpPr>
          <p:spPr>
            <a:xfrm>
              <a:off x="1451232" y="1573076"/>
              <a:ext cx="5428284" cy="12564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txBox="1"/>
            <p:nvPr/>
          </p:nvSpPr>
          <p:spPr>
            <a:xfrm>
              <a:off x="1451232" y="1573076"/>
              <a:ext cx="5428284" cy="1256478"/>
            </a:xfrm>
            <a:prstGeom prst="rect">
              <a:avLst/>
            </a:prstGeom>
            <a:noFill/>
            <a:ln>
              <a:noFill/>
            </a:ln>
          </p:spPr>
          <p:txBody>
            <a:bodyPr anchorCtr="0" anchor="ctr" bIns="132975" lIns="132975" spcFirstLastPara="1" rIns="132975" wrap="square" tIns="132975">
              <a:noAutofit/>
            </a:bodyPr>
            <a:lstStyle/>
            <a:p>
              <a:pPr indent="0" lvl="0" marL="0" marR="0" rtl="0" algn="l">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from users</a:t>
              </a:r>
              <a:endParaRPr/>
            </a:p>
          </p:txBody>
        </p:sp>
        <p:sp>
          <p:nvSpPr>
            <p:cNvPr id="1135" name="Google Shape;1135;p21"/>
            <p:cNvSpPr/>
            <p:nvPr/>
          </p:nvSpPr>
          <p:spPr>
            <a:xfrm>
              <a:off x="0" y="3143674"/>
              <a:ext cx="6879517" cy="125647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380084" y="3426382"/>
              <a:ext cx="691063" cy="69106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1451232" y="3143674"/>
              <a:ext cx="5428284" cy="12564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txBox="1"/>
            <p:nvPr/>
          </p:nvSpPr>
          <p:spPr>
            <a:xfrm>
              <a:off x="1451232" y="3143674"/>
              <a:ext cx="5428284" cy="1256478"/>
            </a:xfrm>
            <a:prstGeom prst="rect">
              <a:avLst/>
            </a:prstGeom>
            <a:noFill/>
            <a:ln>
              <a:noFill/>
            </a:ln>
          </p:spPr>
          <p:txBody>
            <a:bodyPr anchorCtr="0" anchor="ctr" bIns="132975" lIns="132975" spcFirstLastPara="1" rIns="132975" wrap="square" tIns="132975">
              <a:noAutofit/>
            </a:bodyPr>
            <a:lstStyle/>
            <a:p>
              <a:pPr indent="0" lvl="0" marL="0" marR="0" rtl="0" algn="l">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group by DAYOFWEEK(created_at), DAYNAME(created_at)</a:t>
              </a:r>
              <a:endParaRPr/>
            </a:p>
          </p:txBody>
        </p:sp>
        <p:sp>
          <p:nvSpPr>
            <p:cNvPr id="1139" name="Google Shape;1139;p21"/>
            <p:cNvSpPr/>
            <p:nvPr/>
          </p:nvSpPr>
          <p:spPr>
            <a:xfrm>
              <a:off x="0" y="4714272"/>
              <a:ext cx="6879517" cy="125647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380084" y="4996980"/>
              <a:ext cx="691063" cy="69106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1451232" y="4714272"/>
              <a:ext cx="5428284" cy="12564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1"/>
            <p:cNvSpPr txBox="1"/>
            <p:nvPr/>
          </p:nvSpPr>
          <p:spPr>
            <a:xfrm>
              <a:off x="1451232" y="4714272"/>
              <a:ext cx="5428284" cy="1256478"/>
            </a:xfrm>
            <a:prstGeom prst="rect">
              <a:avLst/>
            </a:prstGeom>
            <a:noFill/>
            <a:ln>
              <a:noFill/>
            </a:ln>
          </p:spPr>
          <p:txBody>
            <a:bodyPr anchorCtr="0" anchor="ctr" bIns="132975" lIns="132975" spcFirstLastPara="1" rIns="132975" wrap="square" tIns="132975">
              <a:noAutofit/>
            </a:bodyPr>
            <a:lstStyle/>
            <a:p>
              <a:pPr indent="0" lvl="0" marL="0" marR="0" rtl="0" algn="l">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order by COUNT(DAYNAME(created_at)) desc;</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pic>
        <p:nvPicPr>
          <p:cNvPr descr="A screenshot of a computer&#10;&#10;Description automatically generated" id="1147" name="Google Shape;1147;p22"/>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1" name="Shape 1151"/>
        <p:cNvGrpSpPr/>
        <p:nvPr/>
      </p:nvGrpSpPr>
      <p:grpSpPr>
        <a:xfrm>
          <a:off x="0" y="0"/>
          <a:ext cx="0" cy="0"/>
          <a:chOff x="0" y="0"/>
          <a:chExt cx="0" cy="0"/>
        </a:xfrm>
      </p:grpSpPr>
      <p:sp>
        <p:nvSpPr>
          <p:cNvPr id="1152" name="Google Shape;1152;p2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53" name="Google Shape;1153;p23"/>
          <p:cNvGrpSpPr/>
          <p:nvPr/>
        </p:nvGrpSpPr>
        <p:grpSpPr>
          <a:xfrm>
            <a:off x="-6214" y="-1"/>
            <a:ext cx="12214827" cy="6858000"/>
            <a:chOff x="-6214" y="-1"/>
            <a:chExt cx="12214827" cy="6858000"/>
          </a:xfrm>
        </p:grpSpPr>
        <p:cxnSp>
          <p:nvCxnSpPr>
            <p:cNvPr id="1154" name="Google Shape;1154;p23"/>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55" name="Google Shape;1155;p23"/>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56" name="Google Shape;1156;p23"/>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57" name="Google Shape;1157;p23"/>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58" name="Google Shape;1158;p23"/>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59" name="Google Shape;1159;p23"/>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0" name="Google Shape;1160;p23"/>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1" name="Google Shape;1161;p23"/>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2" name="Google Shape;1162;p23"/>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3" name="Google Shape;1163;p23"/>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4" name="Google Shape;1164;p23"/>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5" name="Google Shape;1165;p23"/>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6" name="Google Shape;1166;p23"/>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7" name="Google Shape;1167;p23"/>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8" name="Google Shape;1168;p23"/>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9" name="Google Shape;1169;p23"/>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0" name="Google Shape;1170;p23"/>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1" name="Google Shape;1171;p23"/>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2" name="Google Shape;1172;p23"/>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3" name="Google Shape;1173;p23"/>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4" name="Google Shape;1174;p23"/>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5" name="Google Shape;1175;p23"/>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6" name="Google Shape;1176;p23"/>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7" name="Google Shape;1177;p23"/>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8" name="Google Shape;1178;p23"/>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9" name="Google Shape;1179;p23"/>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80" name="Google Shape;1180;p23"/>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81" name="Google Shape;1181;p23"/>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82" name="Google Shape;1182;p23"/>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83" name="Google Shape;1183;p23"/>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84" name="Google Shape;1184;p23"/>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185" name="Google Shape;1185;p23"/>
          <p:cNvSpPr txBox="1"/>
          <p:nvPr>
            <p:ph type="ctrTitle"/>
          </p:nvPr>
        </p:nvSpPr>
        <p:spPr>
          <a:xfrm>
            <a:off x="6089726" y="722903"/>
            <a:ext cx="5415521" cy="270609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5400"/>
              <a:buFont typeface="Manrope"/>
              <a:buNone/>
            </a:pPr>
            <a:r>
              <a:rPr b="1" i="0" lang="en-US">
                <a:latin typeface="Manrope"/>
                <a:ea typeface="Manrope"/>
                <a:cs typeface="Manrope"/>
                <a:sym typeface="Manrope"/>
              </a:rPr>
              <a:t>User Engagement</a:t>
            </a:r>
            <a:endParaRPr/>
          </a:p>
        </p:txBody>
      </p:sp>
      <p:sp>
        <p:nvSpPr>
          <p:cNvPr id="1186" name="Google Shape;1186;p23"/>
          <p:cNvSpPr txBox="1"/>
          <p:nvPr>
            <p:ph idx="1" type="subTitle"/>
          </p:nvPr>
        </p:nvSpPr>
        <p:spPr>
          <a:xfrm>
            <a:off x="6089726" y="3674327"/>
            <a:ext cx="5415521" cy="246077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25"/>
              <a:buNone/>
            </a:pPr>
            <a:r>
              <a:rPr b="0" i="0" lang="en-US" sz="1900">
                <a:latin typeface="Manrope"/>
                <a:ea typeface="Manrope"/>
                <a:cs typeface="Manrope"/>
                <a:sym typeface="Manrope"/>
              </a:rPr>
              <a:t>Investors want to know if users are still active and posting on Instagram or if they are making fewer posts.</a:t>
            </a:r>
            <a:endParaRPr/>
          </a:p>
          <a:p>
            <a:pPr indent="0" lvl="0" marL="0" rtl="0" algn="l">
              <a:lnSpc>
                <a:spcPct val="100000"/>
              </a:lnSpc>
              <a:spcBef>
                <a:spcPts val="1000"/>
              </a:spcBef>
              <a:spcAft>
                <a:spcPts val="0"/>
              </a:spcAft>
              <a:buSzPts val="1425"/>
              <a:buNone/>
            </a:pPr>
            <a:br>
              <a:rPr lang="en-US" sz="1900"/>
            </a:br>
            <a:r>
              <a:rPr b="0" i="0" lang="en-US" sz="1900">
                <a:latin typeface="Manrope"/>
                <a:ea typeface="Manrope"/>
                <a:cs typeface="Manrope"/>
                <a:sym typeface="Manrope"/>
              </a:rPr>
              <a:t>Calculate the average number of posts per user on Instagram. Also, provide the total number of photos on Instagram divided by the total number of users.</a:t>
            </a:r>
            <a:endParaRPr sz="1900"/>
          </a:p>
        </p:txBody>
      </p:sp>
      <p:pic>
        <p:nvPicPr>
          <p:cNvPr descr="A person clasping its hands" id="1187" name="Google Shape;1187;p23"/>
          <p:cNvPicPr preferRelativeResize="0"/>
          <p:nvPr/>
        </p:nvPicPr>
        <p:blipFill rotWithShape="1">
          <a:blip r:embed="rId3">
            <a:alphaModFix/>
          </a:blip>
          <a:srcRect b="0" l="23840" r="19386" t="0"/>
          <a:stretch/>
        </p:blipFill>
        <p:spPr>
          <a:xfrm>
            <a:off x="1" y="10"/>
            <a:ext cx="5854890" cy="6857990"/>
          </a:xfrm>
          <a:custGeom>
            <a:rect b="b" l="l" r="r" t="t"/>
            <a:pathLst>
              <a:path extrusionOk="0" h="6858000" w="6036633">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a:ln>
            <a:noFill/>
          </a:ln>
        </p:spPr>
      </p:pic>
      <p:sp>
        <p:nvSpPr>
          <p:cNvPr id="1188" name="Google Shape;1188;p23"/>
          <p:cNvSpPr/>
          <p:nvPr/>
        </p:nvSpPr>
        <p:spPr>
          <a:xfrm rot="-2700000">
            <a:off x="6297356" y="-287372"/>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185"/>
                                        </p:tgtEl>
                                        <p:attrNameLst>
                                          <p:attrName>style.visibility</p:attrName>
                                        </p:attrNameLst>
                                      </p:cBhvr>
                                      <p:to>
                                        <p:strVal val="visible"/>
                                      </p:to>
                                    </p:set>
                                    <p:animEffect filter="fade" transition="in">
                                      <p:cBhvr>
                                        <p:cTn dur="400"/>
                                        <p:tgtEl>
                                          <p:spTgt spid="1185"/>
                                        </p:tgtEl>
                                      </p:cBhvr>
                                    </p:animEffect>
                                  </p:childTnLst>
                                </p:cTn>
                              </p:par>
                              <p:par>
                                <p:cTn fill="hold" nodeType="withEffect" presetClass="entr" presetID="10" presetSubtype="0">
                                  <p:stCondLst>
                                    <p:cond delay="2000"/>
                                  </p:stCondLst>
                                  <p:childTnLst>
                                    <p:set>
                                      <p:cBhvr>
                                        <p:cTn dur="1" fill="hold">
                                          <p:stCondLst>
                                            <p:cond delay="0"/>
                                          </p:stCondLst>
                                        </p:cTn>
                                        <p:tgtEl>
                                          <p:spTgt spid="1186">
                                            <p:txEl>
                                              <p:pRg end="0" st="0"/>
                                            </p:txEl>
                                          </p:spTgt>
                                        </p:tgtEl>
                                        <p:attrNameLst>
                                          <p:attrName>style.visibility</p:attrName>
                                        </p:attrNameLst>
                                      </p:cBhvr>
                                      <p:to>
                                        <p:strVal val="visible"/>
                                      </p:to>
                                    </p:set>
                                    <p:animEffect filter="fade" transition="in">
                                      <p:cBhvr>
                                        <p:cTn dur="400"/>
                                        <p:tgtEl>
                                          <p:spTgt spid="1186">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186">
                                            <p:txEl>
                                              <p:pRg end="1" st="1"/>
                                            </p:txEl>
                                          </p:spTgt>
                                        </p:tgtEl>
                                        <p:attrNameLst>
                                          <p:attrName>style.visibility</p:attrName>
                                        </p:attrNameLst>
                                      </p:cBhvr>
                                      <p:to>
                                        <p:strVal val="visible"/>
                                      </p:to>
                                    </p:set>
                                    <p:animEffect filter="fade" transition="in">
                                      <p:cBhvr>
                                        <p:cTn dur="400"/>
                                        <p:tgtEl>
                                          <p:spTgt spid="118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2" name="Shape 1192"/>
        <p:cNvGrpSpPr/>
        <p:nvPr/>
      </p:nvGrpSpPr>
      <p:grpSpPr>
        <a:xfrm>
          <a:off x="0" y="0"/>
          <a:ext cx="0" cy="0"/>
          <a:chOff x="0" y="0"/>
          <a:chExt cx="0" cy="0"/>
        </a:xfrm>
      </p:grpSpPr>
      <p:sp>
        <p:nvSpPr>
          <p:cNvPr id="1193" name="Google Shape;1193;p24"/>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94" name="Google Shape;1194;p24"/>
          <p:cNvGrpSpPr/>
          <p:nvPr/>
        </p:nvGrpSpPr>
        <p:grpSpPr>
          <a:xfrm>
            <a:off x="-6214" y="-1"/>
            <a:ext cx="12214827" cy="6858000"/>
            <a:chOff x="-6214" y="-1"/>
            <a:chExt cx="12214827" cy="6858000"/>
          </a:xfrm>
        </p:grpSpPr>
        <p:cxnSp>
          <p:nvCxnSpPr>
            <p:cNvPr id="1195" name="Google Shape;1195;p24"/>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96" name="Google Shape;1196;p24"/>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97" name="Google Shape;1197;p24"/>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98" name="Google Shape;1198;p24"/>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99" name="Google Shape;1199;p24"/>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0" name="Google Shape;1200;p24"/>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1" name="Google Shape;1201;p24"/>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2" name="Google Shape;1202;p24"/>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3" name="Google Shape;1203;p24"/>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4" name="Google Shape;1204;p24"/>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5" name="Google Shape;1205;p24"/>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6" name="Google Shape;1206;p24"/>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7" name="Google Shape;1207;p24"/>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8" name="Google Shape;1208;p24"/>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9" name="Google Shape;1209;p24"/>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0" name="Google Shape;1210;p24"/>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1" name="Google Shape;1211;p24"/>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2" name="Google Shape;1212;p24"/>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3" name="Google Shape;1213;p24"/>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4" name="Google Shape;1214;p24"/>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5" name="Google Shape;1215;p24"/>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6" name="Google Shape;1216;p24"/>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7" name="Google Shape;1217;p24"/>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8" name="Google Shape;1218;p24"/>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9" name="Google Shape;1219;p24"/>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20" name="Google Shape;1220;p24"/>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21" name="Google Shape;1221;p24"/>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22" name="Google Shape;1222;p24"/>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23" name="Google Shape;1223;p24"/>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24" name="Google Shape;1224;p24"/>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25" name="Google Shape;1225;p24"/>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226" name="Google Shape;1226;p24"/>
          <p:cNvSpPr/>
          <p:nvPr/>
        </p:nvSpPr>
        <p:spPr>
          <a:xfrm rot="-2700000">
            <a:off x="5820162" y="-288353"/>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27" name="Google Shape;1227;p24"/>
          <p:cNvSpPr txBox="1"/>
          <p:nvPr>
            <p:ph type="title"/>
          </p:nvPr>
        </p:nvSpPr>
        <p:spPr>
          <a:xfrm>
            <a:off x="521380" y="109351"/>
            <a:ext cx="10794505" cy="215706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Manrope"/>
              <a:buNone/>
            </a:pPr>
            <a:r>
              <a:rPr b="1" i="0" lang="en-US">
                <a:latin typeface="Manrope"/>
                <a:ea typeface="Manrope"/>
                <a:cs typeface="Manrope"/>
                <a:sym typeface="Manrope"/>
              </a:rPr>
              <a:t>User Engagement (SQL Query – 1)</a:t>
            </a:r>
            <a:endParaRPr/>
          </a:p>
        </p:txBody>
      </p:sp>
      <p:grpSp>
        <p:nvGrpSpPr>
          <p:cNvPr id="1228" name="Google Shape;1228;p24"/>
          <p:cNvGrpSpPr/>
          <p:nvPr/>
        </p:nvGrpSpPr>
        <p:grpSpPr>
          <a:xfrm>
            <a:off x="690562" y="2784569"/>
            <a:ext cx="10840678" cy="3355733"/>
            <a:chOff x="0" y="0"/>
            <a:chExt cx="10840678" cy="3355733"/>
          </a:xfrm>
        </p:grpSpPr>
        <p:sp>
          <p:nvSpPr>
            <p:cNvPr id="1229" name="Google Shape;1229;p24"/>
            <p:cNvSpPr/>
            <p:nvPr/>
          </p:nvSpPr>
          <p:spPr>
            <a:xfrm>
              <a:off x="0" y="0"/>
              <a:ext cx="8347322" cy="604032"/>
            </a:xfrm>
            <a:prstGeom prst="roundRect">
              <a:avLst>
                <a:gd fmla="val 10000" name="adj"/>
              </a:avLst>
            </a:prstGeom>
            <a:solidFill>
              <a:srgbClr val="D287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4"/>
            <p:cNvSpPr txBox="1"/>
            <p:nvPr/>
          </p:nvSpPr>
          <p:spPr>
            <a:xfrm>
              <a:off x="17691" y="17691"/>
              <a:ext cx="7624854" cy="56865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select distinct username, user_id, count(user_id) over(partition by user_id) as avg_post_per_person from users </a:t>
              </a:r>
              <a:endParaRPr sz="1600">
                <a:solidFill>
                  <a:schemeClr val="lt1"/>
                </a:solidFill>
                <a:latin typeface="Arial"/>
                <a:ea typeface="Arial"/>
                <a:cs typeface="Arial"/>
                <a:sym typeface="Arial"/>
              </a:endParaRPr>
            </a:p>
          </p:txBody>
        </p:sp>
        <p:sp>
          <p:nvSpPr>
            <p:cNvPr id="1231" name="Google Shape;1231;p24"/>
            <p:cNvSpPr/>
            <p:nvPr/>
          </p:nvSpPr>
          <p:spPr>
            <a:xfrm>
              <a:off x="623339" y="687925"/>
              <a:ext cx="8347322" cy="604032"/>
            </a:xfrm>
            <a:prstGeom prst="roundRect">
              <a:avLst>
                <a:gd fmla="val 10000" name="adj"/>
              </a:avLst>
            </a:prstGeom>
            <a:solidFill>
              <a:srgbClr val="DB7F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4"/>
            <p:cNvSpPr txBox="1"/>
            <p:nvPr/>
          </p:nvSpPr>
          <p:spPr>
            <a:xfrm>
              <a:off x="641030" y="705616"/>
              <a:ext cx="7295980" cy="56865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left join photos </a:t>
              </a:r>
              <a:endParaRPr/>
            </a:p>
          </p:txBody>
        </p:sp>
        <p:sp>
          <p:nvSpPr>
            <p:cNvPr id="1233" name="Google Shape;1233;p24"/>
            <p:cNvSpPr/>
            <p:nvPr/>
          </p:nvSpPr>
          <p:spPr>
            <a:xfrm>
              <a:off x="1246678" y="1375850"/>
              <a:ext cx="8347322" cy="604032"/>
            </a:xfrm>
            <a:prstGeom prst="roundRect">
              <a:avLst>
                <a:gd fmla="val 10000" name="adj"/>
              </a:avLst>
            </a:prstGeom>
            <a:solidFill>
              <a:srgbClr val="D2649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4"/>
            <p:cNvSpPr txBox="1"/>
            <p:nvPr/>
          </p:nvSpPr>
          <p:spPr>
            <a:xfrm>
              <a:off x="1264369" y="1393541"/>
              <a:ext cx="7295980" cy="56865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on </a:t>
              </a:r>
              <a:endParaRPr/>
            </a:p>
          </p:txBody>
        </p:sp>
        <p:sp>
          <p:nvSpPr>
            <p:cNvPr id="1235" name="Google Shape;1235;p24"/>
            <p:cNvSpPr/>
            <p:nvPr/>
          </p:nvSpPr>
          <p:spPr>
            <a:xfrm>
              <a:off x="1870017" y="2063776"/>
              <a:ext cx="8347322" cy="604032"/>
            </a:xfrm>
            <a:prstGeom prst="roundRect">
              <a:avLst>
                <a:gd fmla="val 10000" name="adj"/>
              </a:avLst>
            </a:prstGeom>
            <a:solidFill>
              <a:srgbClr val="DB7FD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4"/>
            <p:cNvSpPr txBox="1"/>
            <p:nvPr/>
          </p:nvSpPr>
          <p:spPr>
            <a:xfrm>
              <a:off x="1887708" y="2081467"/>
              <a:ext cx="7295980" cy="56865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users.id = photos.user_id</a:t>
              </a:r>
              <a:endParaRPr/>
            </a:p>
          </p:txBody>
        </p:sp>
        <p:sp>
          <p:nvSpPr>
            <p:cNvPr id="1237" name="Google Shape;1237;p24"/>
            <p:cNvSpPr/>
            <p:nvPr/>
          </p:nvSpPr>
          <p:spPr>
            <a:xfrm>
              <a:off x="2493356" y="2751701"/>
              <a:ext cx="8347322" cy="604032"/>
            </a:xfrm>
            <a:prstGeom prst="roundRect">
              <a:avLst>
                <a:gd fmla="val 10000" name="adj"/>
              </a:avLst>
            </a:prstGeom>
            <a:solidFill>
              <a:srgbClr val="AA64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4"/>
            <p:cNvSpPr txBox="1"/>
            <p:nvPr/>
          </p:nvSpPr>
          <p:spPr>
            <a:xfrm>
              <a:off x="2511047" y="2769392"/>
              <a:ext cx="7295980" cy="56865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order by avg_post_per_person desc;</a:t>
              </a:r>
              <a:endParaRPr sz="1600">
                <a:solidFill>
                  <a:schemeClr val="lt1"/>
                </a:solidFill>
                <a:latin typeface="Arial"/>
                <a:ea typeface="Arial"/>
                <a:cs typeface="Arial"/>
                <a:sym typeface="Arial"/>
              </a:endParaRPr>
            </a:p>
          </p:txBody>
        </p:sp>
        <p:sp>
          <p:nvSpPr>
            <p:cNvPr id="1239" name="Google Shape;1239;p24"/>
            <p:cNvSpPr/>
            <p:nvPr/>
          </p:nvSpPr>
          <p:spPr>
            <a:xfrm>
              <a:off x="7954701" y="441279"/>
              <a:ext cx="392620" cy="392620"/>
            </a:xfrm>
            <a:prstGeom prst="downArrow">
              <a:avLst>
                <a:gd fmla="val 55000" name="adj1"/>
                <a:gd fmla="val 45000" name="adj2"/>
              </a:avLst>
            </a:prstGeom>
            <a:solidFill>
              <a:srgbClr val="EFD9D2">
                <a:alpha val="89803"/>
              </a:srgbClr>
            </a:solidFill>
            <a:ln cap="flat" cmpd="sng" w="12700">
              <a:solidFill>
                <a:srgbClr val="EFD9D2">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txBox="1"/>
            <p:nvPr/>
          </p:nvSpPr>
          <p:spPr>
            <a:xfrm>
              <a:off x="8043040" y="441279"/>
              <a:ext cx="215942" cy="29544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41" name="Google Shape;1241;p24"/>
            <p:cNvSpPr/>
            <p:nvPr/>
          </p:nvSpPr>
          <p:spPr>
            <a:xfrm>
              <a:off x="8578040" y="1129204"/>
              <a:ext cx="392620" cy="392620"/>
            </a:xfrm>
            <a:prstGeom prst="downArrow">
              <a:avLst>
                <a:gd fmla="val 55000" name="adj1"/>
                <a:gd fmla="val 45000" name="adj2"/>
              </a:avLst>
            </a:prstGeom>
            <a:solidFill>
              <a:srgbClr val="F1D7DA">
                <a:alpha val="89803"/>
              </a:srgbClr>
            </a:solidFill>
            <a:ln cap="flat" cmpd="sng" w="12700">
              <a:solidFill>
                <a:srgbClr val="F1D7D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txBox="1"/>
            <p:nvPr/>
          </p:nvSpPr>
          <p:spPr>
            <a:xfrm>
              <a:off x="8666379" y="1129204"/>
              <a:ext cx="215942" cy="29544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43" name="Google Shape;1243;p24"/>
            <p:cNvSpPr/>
            <p:nvPr/>
          </p:nvSpPr>
          <p:spPr>
            <a:xfrm>
              <a:off x="9201380" y="1807062"/>
              <a:ext cx="392620" cy="392620"/>
            </a:xfrm>
            <a:prstGeom prst="downArrow">
              <a:avLst>
                <a:gd fmla="val 55000" name="adj1"/>
                <a:gd fmla="val 45000" name="adj2"/>
              </a:avLst>
            </a:prstGeom>
            <a:solidFill>
              <a:srgbClr val="EFD2DF">
                <a:alpha val="89803"/>
              </a:srgbClr>
            </a:solidFill>
            <a:ln cap="flat" cmpd="sng" w="12700">
              <a:solidFill>
                <a:srgbClr val="EFD2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txBox="1"/>
            <p:nvPr/>
          </p:nvSpPr>
          <p:spPr>
            <a:xfrm>
              <a:off x="9289719" y="1807062"/>
              <a:ext cx="215942" cy="29544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45" name="Google Shape;1245;p24"/>
            <p:cNvSpPr/>
            <p:nvPr/>
          </p:nvSpPr>
          <p:spPr>
            <a:xfrm>
              <a:off x="9824719" y="2501699"/>
              <a:ext cx="392620" cy="392620"/>
            </a:xfrm>
            <a:prstGeom prst="downArrow">
              <a:avLst>
                <a:gd fmla="val 55000" name="adj1"/>
                <a:gd fmla="val 45000" name="adj2"/>
              </a:avLst>
            </a:prstGeom>
            <a:solidFill>
              <a:srgbClr val="F1D7F0">
                <a:alpha val="89803"/>
              </a:srgbClr>
            </a:solidFill>
            <a:ln cap="flat" cmpd="sng" w="12700">
              <a:solidFill>
                <a:srgbClr val="F1D7F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txBox="1"/>
            <p:nvPr/>
          </p:nvSpPr>
          <p:spPr>
            <a:xfrm>
              <a:off x="9913058" y="2501699"/>
              <a:ext cx="215942" cy="29544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pic>
        <p:nvPicPr>
          <p:cNvPr descr="A screenshot of a computer&#10;&#10;Description automatically generated" id="1251" name="Google Shape;1251;p25"/>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26"/>
          <p:cNvSpPr txBox="1"/>
          <p:nvPr>
            <p:ph type="title"/>
          </p:nvPr>
        </p:nvSpPr>
        <p:spPr>
          <a:xfrm>
            <a:off x="691079" y="725951"/>
            <a:ext cx="10325000" cy="14424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Manrope"/>
              <a:buNone/>
            </a:pPr>
            <a:r>
              <a:rPr b="1" i="0" lang="en-US">
                <a:latin typeface="Manrope"/>
                <a:ea typeface="Manrope"/>
                <a:cs typeface="Manrope"/>
                <a:sym typeface="Manrope"/>
              </a:rPr>
              <a:t>User Engagement (SQL Query – 2)</a:t>
            </a:r>
            <a:endParaRPr/>
          </a:p>
        </p:txBody>
      </p:sp>
      <p:grpSp>
        <p:nvGrpSpPr>
          <p:cNvPr id="1257" name="Google Shape;1257;p26"/>
          <p:cNvGrpSpPr/>
          <p:nvPr/>
        </p:nvGrpSpPr>
        <p:grpSpPr>
          <a:xfrm>
            <a:off x="690563" y="2339975"/>
            <a:ext cx="10325099" cy="3563937"/>
            <a:chOff x="0" y="0"/>
            <a:chExt cx="10325099" cy="3563937"/>
          </a:xfrm>
        </p:grpSpPr>
        <p:sp>
          <p:nvSpPr>
            <p:cNvPr id="1258" name="Google Shape;1258;p26"/>
            <p:cNvSpPr/>
            <p:nvPr/>
          </p:nvSpPr>
          <p:spPr>
            <a:xfrm>
              <a:off x="0" y="0"/>
              <a:ext cx="8260080" cy="784066"/>
            </a:xfrm>
            <a:prstGeom prst="roundRect">
              <a:avLst>
                <a:gd fmla="val 10000" name="adj"/>
              </a:avLst>
            </a:prstGeom>
            <a:solidFill>
              <a:srgbClr val="D287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txBox="1"/>
            <p:nvPr/>
          </p:nvSpPr>
          <p:spPr>
            <a:xfrm>
              <a:off x="22965" y="22965"/>
              <a:ext cx="7347756" cy="738136"/>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SELECT</a:t>
              </a:r>
              <a:endParaRPr/>
            </a:p>
          </p:txBody>
        </p:sp>
        <p:sp>
          <p:nvSpPr>
            <p:cNvPr id="1260" name="Google Shape;1260;p26"/>
            <p:cNvSpPr/>
            <p:nvPr/>
          </p:nvSpPr>
          <p:spPr>
            <a:xfrm>
              <a:off x="691781" y="926623"/>
              <a:ext cx="8260080" cy="784066"/>
            </a:xfrm>
            <a:prstGeom prst="roundRect">
              <a:avLst>
                <a:gd fmla="val 10000" name="adj"/>
              </a:avLst>
            </a:prstGeom>
            <a:solidFill>
              <a:srgbClr val="DB7F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txBox="1"/>
            <p:nvPr/>
          </p:nvSpPr>
          <p:spPr>
            <a:xfrm>
              <a:off x="714746" y="949588"/>
              <a:ext cx="7012725" cy="738136"/>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    (SELECT COUNT(*) FROM photos) AS total_photos,</a:t>
              </a:r>
              <a:endParaRPr sz="2100">
                <a:solidFill>
                  <a:schemeClr val="lt1"/>
                </a:solidFill>
                <a:latin typeface="Arial"/>
                <a:ea typeface="Arial"/>
                <a:cs typeface="Arial"/>
                <a:sym typeface="Arial"/>
              </a:endParaRPr>
            </a:p>
          </p:txBody>
        </p:sp>
        <p:sp>
          <p:nvSpPr>
            <p:cNvPr id="1262" name="Google Shape;1262;p26"/>
            <p:cNvSpPr/>
            <p:nvPr/>
          </p:nvSpPr>
          <p:spPr>
            <a:xfrm>
              <a:off x="1373238" y="1853247"/>
              <a:ext cx="8260080" cy="784066"/>
            </a:xfrm>
            <a:prstGeom prst="roundRect">
              <a:avLst>
                <a:gd fmla="val 10000" name="adj"/>
              </a:avLst>
            </a:prstGeom>
            <a:solidFill>
              <a:srgbClr val="D2649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txBox="1"/>
            <p:nvPr/>
          </p:nvSpPr>
          <p:spPr>
            <a:xfrm>
              <a:off x="1396203" y="1876212"/>
              <a:ext cx="7023050" cy="738136"/>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    (SELECT COUNT(*) FROM users) AS total_users,</a:t>
              </a:r>
              <a:endParaRPr sz="2100">
                <a:solidFill>
                  <a:schemeClr val="lt1"/>
                </a:solidFill>
                <a:latin typeface="Arial"/>
                <a:ea typeface="Arial"/>
                <a:cs typeface="Arial"/>
                <a:sym typeface="Arial"/>
              </a:endParaRPr>
            </a:p>
          </p:txBody>
        </p:sp>
        <p:sp>
          <p:nvSpPr>
            <p:cNvPr id="1264" name="Google Shape;1264;p26"/>
            <p:cNvSpPr/>
            <p:nvPr/>
          </p:nvSpPr>
          <p:spPr>
            <a:xfrm>
              <a:off x="2065019" y="2779871"/>
              <a:ext cx="8260080" cy="784066"/>
            </a:xfrm>
            <a:prstGeom prst="roundRect">
              <a:avLst>
                <a:gd fmla="val 10000" name="adj"/>
              </a:avLst>
            </a:prstGeom>
            <a:solidFill>
              <a:srgbClr val="DB7FD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txBox="1"/>
            <p:nvPr/>
          </p:nvSpPr>
          <p:spPr>
            <a:xfrm>
              <a:off x="2087984" y="2802836"/>
              <a:ext cx="7012725" cy="738136"/>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    (SELECT COUNT(*) FROM photos) / (SELECT COUNT(*) FROM users) AS photos_per_user_ratio;</a:t>
              </a:r>
              <a:endParaRPr sz="2100">
                <a:solidFill>
                  <a:schemeClr val="lt1"/>
                </a:solidFill>
                <a:latin typeface="Arial"/>
                <a:ea typeface="Arial"/>
                <a:cs typeface="Arial"/>
                <a:sym typeface="Arial"/>
              </a:endParaRPr>
            </a:p>
          </p:txBody>
        </p:sp>
        <p:sp>
          <p:nvSpPr>
            <p:cNvPr id="1266" name="Google Shape;1266;p26"/>
            <p:cNvSpPr/>
            <p:nvPr/>
          </p:nvSpPr>
          <p:spPr>
            <a:xfrm>
              <a:off x="7750436" y="600523"/>
              <a:ext cx="509643" cy="509643"/>
            </a:xfrm>
            <a:prstGeom prst="downArrow">
              <a:avLst>
                <a:gd fmla="val 55000" name="adj1"/>
                <a:gd fmla="val 45000" name="adj2"/>
              </a:avLst>
            </a:prstGeom>
            <a:solidFill>
              <a:srgbClr val="EFD9D2">
                <a:alpha val="89803"/>
              </a:srgbClr>
            </a:solidFill>
            <a:ln cap="flat" cmpd="sng" w="12700">
              <a:solidFill>
                <a:srgbClr val="EFD9D2">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txBox="1"/>
            <p:nvPr/>
          </p:nvSpPr>
          <p:spPr>
            <a:xfrm>
              <a:off x="7865106" y="600523"/>
              <a:ext cx="280303" cy="383506"/>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chemeClr val="dk1"/>
                </a:buClr>
                <a:buSzPts val="2300"/>
                <a:buFont typeface="Arial"/>
                <a:buNone/>
              </a:pPr>
              <a:r>
                <a:t/>
              </a:r>
              <a:endParaRPr sz="2300">
                <a:solidFill>
                  <a:schemeClr val="dk1"/>
                </a:solidFill>
                <a:latin typeface="Arial"/>
                <a:ea typeface="Arial"/>
                <a:cs typeface="Arial"/>
                <a:sym typeface="Arial"/>
              </a:endParaRPr>
            </a:p>
          </p:txBody>
        </p:sp>
        <p:sp>
          <p:nvSpPr>
            <p:cNvPr id="1268" name="Google Shape;1268;p26"/>
            <p:cNvSpPr/>
            <p:nvPr/>
          </p:nvSpPr>
          <p:spPr>
            <a:xfrm>
              <a:off x="8442218" y="1527147"/>
              <a:ext cx="509643" cy="509643"/>
            </a:xfrm>
            <a:prstGeom prst="downArrow">
              <a:avLst>
                <a:gd fmla="val 55000" name="adj1"/>
                <a:gd fmla="val 45000" name="adj2"/>
              </a:avLst>
            </a:prstGeom>
            <a:solidFill>
              <a:srgbClr val="F1D7DA">
                <a:alpha val="89803"/>
              </a:srgbClr>
            </a:solidFill>
            <a:ln cap="flat" cmpd="sng" w="12700">
              <a:solidFill>
                <a:srgbClr val="F1D7D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txBox="1"/>
            <p:nvPr/>
          </p:nvSpPr>
          <p:spPr>
            <a:xfrm>
              <a:off x="8556888" y="1527147"/>
              <a:ext cx="280303" cy="383506"/>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chemeClr val="dk1"/>
                </a:buClr>
                <a:buSzPts val="2300"/>
                <a:buFont typeface="Arial"/>
                <a:buNone/>
              </a:pPr>
              <a:r>
                <a:t/>
              </a:r>
              <a:endParaRPr sz="2300">
                <a:solidFill>
                  <a:schemeClr val="dk1"/>
                </a:solidFill>
                <a:latin typeface="Arial"/>
                <a:ea typeface="Arial"/>
                <a:cs typeface="Arial"/>
                <a:sym typeface="Arial"/>
              </a:endParaRPr>
            </a:p>
          </p:txBody>
        </p:sp>
        <p:sp>
          <p:nvSpPr>
            <p:cNvPr id="1270" name="Google Shape;1270;p26"/>
            <p:cNvSpPr/>
            <p:nvPr/>
          </p:nvSpPr>
          <p:spPr>
            <a:xfrm>
              <a:off x="9123675" y="2453771"/>
              <a:ext cx="509643" cy="509643"/>
            </a:xfrm>
            <a:prstGeom prst="downArrow">
              <a:avLst>
                <a:gd fmla="val 55000" name="adj1"/>
                <a:gd fmla="val 45000" name="adj2"/>
              </a:avLst>
            </a:prstGeom>
            <a:solidFill>
              <a:srgbClr val="EFD2DF">
                <a:alpha val="89803"/>
              </a:srgbClr>
            </a:solidFill>
            <a:ln cap="flat" cmpd="sng" w="12700">
              <a:solidFill>
                <a:srgbClr val="EFD2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txBox="1"/>
            <p:nvPr/>
          </p:nvSpPr>
          <p:spPr>
            <a:xfrm>
              <a:off x="9238345" y="2453771"/>
              <a:ext cx="280303" cy="383506"/>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chemeClr val="dk1"/>
                </a:buClr>
                <a:buSzPts val="2300"/>
                <a:buFont typeface="Arial"/>
                <a:buNone/>
              </a:pPr>
              <a:r>
                <a:t/>
              </a:r>
              <a:endParaRPr sz="2300">
                <a:solidFill>
                  <a:schemeClr val="dk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pic>
        <p:nvPicPr>
          <p:cNvPr descr="A screenshot of a computer&#10;&#10;Description automatically generated" id="1276" name="Google Shape;1276;p27"/>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0" name="Shape 1280"/>
        <p:cNvGrpSpPr/>
        <p:nvPr/>
      </p:nvGrpSpPr>
      <p:grpSpPr>
        <a:xfrm>
          <a:off x="0" y="0"/>
          <a:ext cx="0" cy="0"/>
          <a:chOff x="0" y="0"/>
          <a:chExt cx="0" cy="0"/>
        </a:xfrm>
      </p:grpSpPr>
      <p:sp>
        <p:nvSpPr>
          <p:cNvPr id="1281" name="Google Shape;1281;p28"/>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282" name="Google Shape;1282;p28"/>
          <p:cNvGrpSpPr/>
          <p:nvPr/>
        </p:nvGrpSpPr>
        <p:grpSpPr>
          <a:xfrm>
            <a:off x="-6214" y="-1"/>
            <a:ext cx="12214827" cy="6858000"/>
            <a:chOff x="-6214" y="-1"/>
            <a:chExt cx="12214827" cy="6858000"/>
          </a:xfrm>
        </p:grpSpPr>
        <p:cxnSp>
          <p:nvCxnSpPr>
            <p:cNvPr id="1283" name="Google Shape;1283;p28"/>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84" name="Google Shape;1284;p28"/>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85" name="Google Shape;1285;p28"/>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86" name="Google Shape;1286;p28"/>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87" name="Google Shape;1287;p28"/>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88" name="Google Shape;1288;p28"/>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89" name="Google Shape;1289;p28"/>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0" name="Google Shape;1290;p28"/>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1" name="Google Shape;1291;p28"/>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2" name="Google Shape;1292;p28"/>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3" name="Google Shape;1293;p28"/>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4" name="Google Shape;1294;p28"/>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5" name="Google Shape;1295;p28"/>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6" name="Google Shape;1296;p28"/>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7" name="Google Shape;1297;p28"/>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8" name="Google Shape;1298;p28"/>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99" name="Google Shape;1299;p28"/>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0" name="Google Shape;1300;p28"/>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1" name="Google Shape;1301;p28"/>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2" name="Google Shape;1302;p28"/>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3" name="Google Shape;1303;p28"/>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4" name="Google Shape;1304;p28"/>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5" name="Google Shape;1305;p28"/>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6" name="Google Shape;1306;p28"/>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7" name="Google Shape;1307;p28"/>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8" name="Google Shape;1308;p28"/>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09" name="Google Shape;1309;p28"/>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10" name="Google Shape;1310;p28"/>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11" name="Google Shape;1311;p28"/>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12" name="Google Shape;1312;p28"/>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13" name="Google Shape;1313;p28"/>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314" name="Google Shape;1314;p28"/>
          <p:cNvSpPr/>
          <p:nvPr/>
        </p:nvSpPr>
        <p:spPr>
          <a:xfrm rot="-2700000">
            <a:off x="5820162" y="-288353"/>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15" name="Google Shape;1315;p28"/>
          <p:cNvSpPr txBox="1"/>
          <p:nvPr>
            <p:ph type="title"/>
          </p:nvPr>
        </p:nvSpPr>
        <p:spPr>
          <a:xfrm>
            <a:off x="736736" y="44553"/>
            <a:ext cx="10794505" cy="215706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Bots &amp; Fake Accounts</a:t>
            </a:r>
            <a:endParaRPr/>
          </a:p>
        </p:txBody>
      </p:sp>
      <p:grpSp>
        <p:nvGrpSpPr>
          <p:cNvPr id="1316" name="Google Shape;1316;p28"/>
          <p:cNvGrpSpPr/>
          <p:nvPr/>
        </p:nvGrpSpPr>
        <p:grpSpPr>
          <a:xfrm>
            <a:off x="1922577" y="2787106"/>
            <a:ext cx="8376648" cy="3350659"/>
            <a:chOff x="1232015" y="2537"/>
            <a:chExt cx="8376648" cy="3350659"/>
          </a:xfrm>
        </p:grpSpPr>
        <p:sp>
          <p:nvSpPr>
            <p:cNvPr id="1317" name="Google Shape;1317;p28"/>
            <p:cNvSpPr/>
            <p:nvPr/>
          </p:nvSpPr>
          <p:spPr>
            <a:xfrm>
              <a:off x="1232015" y="2537"/>
              <a:ext cx="3350659" cy="3350659"/>
            </a:xfrm>
            <a:prstGeom prst="ellipse">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txBox="1"/>
            <p:nvPr/>
          </p:nvSpPr>
          <p:spPr>
            <a:xfrm>
              <a:off x="1722708" y="493230"/>
              <a:ext cx="2369273" cy="2369273"/>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Investors want to know if the platform is crowded with fake and dummy accounts.</a:t>
              </a:r>
              <a:endParaRPr/>
            </a:p>
          </p:txBody>
        </p:sp>
        <p:sp>
          <p:nvSpPr>
            <p:cNvPr id="1319" name="Google Shape;1319;p28"/>
            <p:cNvSpPr/>
            <p:nvPr/>
          </p:nvSpPr>
          <p:spPr>
            <a:xfrm rot="5400000">
              <a:off x="4859104" y="1233904"/>
              <a:ext cx="1172730" cy="887924"/>
            </a:xfrm>
            <a:prstGeom prst="triangle">
              <a:avLst>
                <a:gd fmla="val 50000" name="adj"/>
              </a:avLst>
            </a:prstGeom>
            <a:solidFill>
              <a:srgbClr val="AEAB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6258004" y="2537"/>
              <a:ext cx="3350659" cy="3350659"/>
            </a:xfrm>
            <a:prstGeom prst="ellipse">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txBox="1"/>
            <p:nvPr/>
          </p:nvSpPr>
          <p:spPr>
            <a:xfrm>
              <a:off x="6748697" y="493230"/>
              <a:ext cx="2369273" cy="2369273"/>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Identify users (potential bots) who have liked every single photo on the site, as this is not typically possible for a normal user.</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5" name="Shape 1325"/>
        <p:cNvGrpSpPr/>
        <p:nvPr/>
      </p:nvGrpSpPr>
      <p:grpSpPr>
        <a:xfrm>
          <a:off x="0" y="0"/>
          <a:ext cx="0" cy="0"/>
          <a:chOff x="0" y="0"/>
          <a:chExt cx="0" cy="0"/>
        </a:xfrm>
      </p:grpSpPr>
      <p:sp>
        <p:nvSpPr>
          <p:cNvPr id="1326" name="Google Shape;1326;p29"/>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27" name="Google Shape;1327;p29"/>
          <p:cNvGrpSpPr/>
          <p:nvPr/>
        </p:nvGrpSpPr>
        <p:grpSpPr>
          <a:xfrm>
            <a:off x="-6214" y="-1"/>
            <a:ext cx="12214827" cy="6858000"/>
            <a:chOff x="-6214" y="-1"/>
            <a:chExt cx="12214827" cy="6858000"/>
          </a:xfrm>
        </p:grpSpPr>
        <p:cxnSp>
          <p:nvCxnSpPr>
            <p:cNvPr id="1328" name="Google Shape;1328;p29"/>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29" name="Google Shape;1329;p29"/>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0" name="Google Shape;1330;p29"/>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1" name="Google Shape;1331;p29"/>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2" name="Google Shape;1332;p29"/>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3" name="Google Shape;1333;p29"/>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4" name="Google Shape;1334;p29"/>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5" name="Google Shape;1335;p29"/>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6" name="Google Shape;1336;p29"/>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7" name="Google Shape;1337;p29"/>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8" name="Google Shape;1338;p29"/>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39" name="Google Shape;1339;p29"/>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0" name="Google Shape;1340;p29"/>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1" name="Google Shape;1341;p29"/>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2" name="Google Shape;1342;p29"/>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3" name="Google Shape;1343;p29"/>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4" name="Google Shape;1344;p29"/>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5" name="Google Shape;1345;p29"/>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6" name="Google Shape;1346;p29"/>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7" name="Google Shape;1347;p29"/>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8" name="Google Shape;1348;p29"/>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49" name="Google Shape;1349;p29"/>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0" name="Google Shape;1350;p29"/>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1" name="Google Shape;1351;p29"/>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2" name="Google Shape;1352;p29"/>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3" name="Google Shape;1353;p29"/>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4" name="Google Shape;1354;p29"/>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5" name="Google Shape;1355;p29"/>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6" name="Google Shape;1356;p29"/>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7" name="Google Shape;1357;p29"/>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58" name="Google Shape;1358;p29"/>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359" name="Google Shape;1359;p29"/>
          <p:cNvSpPr/>
          <p:nvPr/>
        </p:nvSpPr>
        <p:spPr>
          <a:xfrm rot="-8100000">
            <a:off x="-284143" y="3153945"/>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60" name="Google Shape;1360;p29"/>
          <p:cNvSpPr txBox="1"/>
          <p:nvPr>
            <p:ph type="title"/>
          </p:nvPr>
        </p:nvSpPr>
        <p:spPr>
          <a:xfrm>
            <a:off x="691079" y="725950"/>
            <a:ext cx="3428812" cy="543663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Bots &amp; Fake Accounts (SQL Query)</a:t>
            </a:r>
            <a:endParaRPr/>
          </a:p>
        </p:txBody>
      </p:sp>
      <p:grpSp>
        <p:nvGrpSpPr>
          <p:cNvPr id="1361" name="Google Shape;1361;p29"/>
          <p:cNvGrpSpPr/>
          <p:nvPr/>
        </p:nvGrpSpPr>
        <p:grpSpPr>
          <a:xfrm>
            <a:off x="5103282" y="1052585"/>
            <a:ext cx="6879517" cy="4208400"/>
            <a:chOff x="0" y="882415"/>
            <a:chExt cx="6879517" cy="4208400"/>
          </a:xfrm>
        </p:grpSpPr>
        <p:sp>
          <p:nvSpPr>
            <p:cNvPr id="1362" name="Google Shape;1362;p29"/>
            <p:cNvSpPr/>
            <p:nvPr/>
          </p:nvSpPr>
          <p:spPr>
            <a:xfrm>
              <a:off x="0" y="882415"/>
              <a:ext cx="6879517" cy="795600"/>
            </a:xfrm>
            <a:prstGeom prst="roundRect">
              <a:avLst>
                <a:gd fmla="val 16667" name="adj"/>
              </a:avLst>
            </a:prstGeom>
            <a:solidFill>
              <a:srgbClr val="D287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9"/>
            <p:cNvSpPr txBox="1"/>
            <p:nvPr/>
          </p:nvSpPr>
          <p:spPr>
            <a:xfrm>
              <a:off x="38838" y="921253"/>
              <a:ext cx="6801841"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with cte1 as (select distinct user_id, count(*) over(partition by user_id) as like_count from likes as l) ,</a:t>
              </a:r>
              <a:endParaRPr sz="2000">
                <a:solidFill>
                  <a:schemeClr val="lt1"/>
                </a:solidFill>
                <a:latin typeface="Arial"/>
                <a:ea typeface="Arial"/>
                <a:cs typeface="Arial"/>
                <a:sym typeface="Arial"/>
              </a:endParaRPr>
            </a:p>
          </p:txBody>
        </p:sp>
        <p:sp>
          <p:nvSpPr>
            <p:cNvPr id="1364" name="Google Shape;1364;p29"/>
            <p:cNvSpPr/>
            <p:nvPr/>
          </p:nvSpPr>
          <p:spPr>
            <a:xfrm>
              <a:off x="0" y="1735615"/>
              <a:ext cx="6879517" cy="795600"/>
            </a:xfrm>
            <a:prstGeom prst="roundRect">
              <a:avLst>
                <a:gd fmla="val 16667" name="adj"/>
              </a:avLst>
            </a:prstGeom>
            <a:solidFill>
              <a:srgbClr val="8BD46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txBox="1"/>
            <p:nvPr/>
          </p:nvSpPr>
          <p:spPr>
            <a:xfrm>
              <a:off x="38838" y="1774453"/>
              <a:ext cx="6801841"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cte2 as (select  count(*) as total_photos from photos as p),</a:t>
              </a:r>
              <a:endParaRPr sz="2000">
                <a:solidFill>
                  <a:schemeClr val="lt1"/>
                </a:solidFill>
                <a:latin typeface="Arial"/>
                <a:ea typeface="Arial"/>
                <a:cs typeface="Arial"/>
                <a:sym typeface="Arial"/>
              </a:endParaRPr>
            </a:p>
          </p:txBody>
        </p:sp>
        <p:sp>
          <p:nvSpPr>
            <p:cNvPr id="1366" name="Google Shape;1366;p29"/>
            <p:cNvSpPr/>
            <p:nvPr/>
          </p:nvSpPr>
          <p:spPr>
            <a:xfrm>
              <a:off x="0" y="2588815"/>
              <a:ext cx="6879517" cy="795600"/>
            </a:xfrm>
            <a:prstGeom prst="roundRect">
              <a:avLst>
                <a:gd fmla="val 16667" name="adj"/>
              </a:avLst>
            </a:prstGeom>
            <a:solidFill>
              <a:srgbClr val="71CDD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9"/>
            <p:cNvSpPr txBox="1"/>
            <p:nvPr/>
          </p:nvSpPr>
          <p:spPr>
            <a:xfrm>
              <a:off x="38838" y="2627653"/>
              <a:ext cx="6801841"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cte3 as (select * from cte1 where like_count in (select * from cte2)),</a:t>
              </a:r>
              <a:endParaRPr sz="2000">
                <a:solidFill>
                  <a:schemeClr val="lt1"/>
                </a:solidFill>
                <a:latin typeface="Arial"/>
                <a:ea typeface="Arial"/>
                <a:cs typeface="Arial"/>
                <a:sym typeface="Arial"/>
              </a:endParaRPr>
            </a:p>
          </p:txBody>
        </p:sp>
        <p:sp>
          <p:nvSpPr>
            <p:cNvPr id="1368" name="Google Shape;1368;p29"/>
            <p:cNvSpPr/>
            <p:nvPr/>
          </p:nvSpPr>
          <p:spPr>
            <a:xfrm>
              <a:off x="0" y="3442015"/>
              <a:ext cx="6879517" cy="795600"/>
            </a:xfrm>
            <a:prstGeom prst="roundRect">
              <a:avLst>
                <a:gd fmla="val 16667" name="adj"/>
              </a:avLst>
            </a:prstGeom>
            <a:solidFill>
              <a:srgbClr val="A678D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9"/>
            <p:cNvSpPr txBox="1"/>
            <p:nvPr/>
          </p:nvSpPr>
          <p:spPr>
            <a:xfrm>
              <a:off x="38838" y="3480853"/>
              <a:ext cx="6801841"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cte4 as (select users.id, users.username, cte3.like_count from users join cte3 on cte3.user_id = users.id)</a:t>
              </a:r>
              <a:endParaRPr/>
            </a:p>
          </p:txBody>
        </p:sp>
        <p:sp>
          <p:nvSpPr>
            <p:cNvPr id="1370" name="Google Shape;1370;p29"/>
            <p:cNvSpPr/>
            <p:nvPr/>
          </p:nvSpPr>
          <p:spPr>
            <a:xfrm>
              <a:off x="0" y="4295215"/>
              <a:ext cx="6879517" cy="795600"/>
            </a:xfrm>
            <a:prstGeom prst="roundRect">
              <a:avLst>
                <a:gd fmla="val 16667" name="adj"/>
              </a:avLst>
            </a:prstGeom>
            <a:solidFill>
              <a:srgbClr val="DA7F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9"/>
            <p:cNvSpPr txBox="1"/>
            <p:nvPr/>
          </p:nvSpPr>
          <p:spPr>
            <a:xfrm>
              <a:off x="38838" y="4334053"/>
              <a:ext cx="6801841"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select * from cte4</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6" name="Google Shape;396;p3"/>
          <p:cNvGrpSpPr/>
          <p:nvPr/>
        </p:nvGrpSpPr>
        <p:grpSpPr>
          <a:xfrm>
            <a:off x="-6214" y="-1"/>
            <a:ext cx="12214827" cy="6858000"/>
            <a:chOff x="-6214" y="-1"/>
            <a:chExt cx="12214827" cy="6858000"/>
          </a:xfrm>
        </p:grpSpPr>
        <p:cxnSp>
          <p:nvCxnSpPr>
            <p:cNvPr id="397" name="Google Shape;397;p3"/>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98" name="Google Shape;398;p3"/>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99" name="Google Shape;399;p3"/>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0" name="Google Shape;400;p3"/>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1" name="Google Shape;401;p3"/>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2" name="Google Shape;402;p3"/>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3" name="Google Shape;403;p3"/>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4" name="Google Shape;404;p3"/>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5" name="Google Shape;405;p3"/>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6" name="Google Shape;406;p3"/>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7" name="Google Shape;407;p3"/>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8" name="Google Shape;408;p3"/>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09" name="Google Shape;409;p3"/>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0" name="Google Shape;410;p3"/>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1" name="Google Shape;411;p3"/>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2" name="Google Shape;412;p3"/>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3" name="Google Shape;413;p3"/>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4" name="Google Shape;414;p3"/>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5" name="Google Shape;415;p3"/>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6" name="Google Shape;416;p3"/>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7" name="Google Shape;417;p3"/>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8" name="Google Shape;418;p3"/>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19" name="Google Shape;419;p3"/>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0" name="Google Shape;420;p3"/>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1" name="Google Shape;421;p3"/>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2" name="Google Shape;422;p3"/>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3" name="Google Shape;423;p3"/>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4" name="Google Shape;424;p3"/>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5" name="Google Shape;425;p3"/>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6" name="Google Shape;426;p3"/>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27" name="Google Shape;427;p3"/>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428" name="Google Shape;428;p3"/>
          <p:cNvSpPr txBox="1"/>
          <p:nvPr>
            <p:ph type="title"/>
          </p:nvPr>
        </p:nvSpPr>
        <p:spPr>
          <a:xfrm>
            <a:off x="691079" y="725951"/>
            <a:ext cx="4927425" cy="19385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Project Overview</a:t>
            </a:r>
            <a:endParaRPr/>
          </a:p>
        </p:txBody>
      </p:sp>
      <p:sp>
        <p:nvSpPr>
          <p:cNvPr id="429" name="Google Shape;429;p3"/>
          <p:cNvSpPr/>
          <p:nvPr/>
        </p:nvSpPr>
        <p:spPr>
          <a:xfrm rot="-8100000">
            <a:off x="-279641" y="2064057"/>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3"/>
          <p:cNvSpPr txBox="1"/>
          <p:nvPr>
            <p:ph idx="1" type="body"/>
          </p:nvPr>
        </p:nvSpPr>
        <p:spPr>
          <a:xfrm>
            <a:off x="691079" y="2886116"/>
            <a:ext cx="4927425" cy="324593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275"/>
              <a:buFont typeface="Arial"/>
              <a:buChar char="•"/>
            </a:pPr>
            <a:r>
              <a:rPr lang="en-US" sz="1700"/>
              <a:t>The purpose of this project is to leverage SQL and MySQL Workbench to analyze user interactions and engagement with the Instagram mobile application. </a:t>
            </a:r>
            <a:endParaRPr/>
          </a:p>
          <a:p>
            <a:pPr indent="-228600" lvl="0" marL="228600" rtl="0" algn="l">
              <a:lnSpc>
                <a:spcPct val="100000"/>
              </a:lnSpc>
              <a:spcBef>
                <a:spcPts val="1000"/>
              </a:spcBef>
              <a:spcAft>
                <a:spcPts val="0"/>
              </a:spcAft>
              <a:buSzPts val="1275"/>
              <a:buFont typeface="Arial"/>
              <a:buChar char="•"/>
            </a:pPr>
            <a:r>
              <a:rPr lang="en-US" sz="1700"/>
              <a:t>As a data analyst working closely with Instagram's product team, our objective is to extract valuable insights from the user data. </a:t>
            </a:r>
            <a:endParaRPr/>
          </a:p>
          <a:p>
            <a:pPr indent="-228600" lvl="0" marL="228600" rtl="0" algn="l">
              <a:lnSpc>
                <a:spcPct val="100000"/>
              </a:lnSpc>
              <a:spcBef>
                <a:spcPts val="1000"/>
              </a:spcBef>
              <a:spcAft>
                <a:spcPts val="0"/>
              </a:spcAft>
              <a:buSzPts val="1275"/>
              <a:buFont typeface="Arial"/>
              <a:buChar char="•"/>
            </a:pPr>
            <a:r>
              <a:rPr lang="en-US" sz="1700"/>
              <a:t>These insights will play a pivotal role in shaping the future direction of the Instagram app and ultimately contribute to the growth and success of the platform.</a:t>
            </a:r>
            <a:endParaRPr sz="1700"/>
          </a:p>
        </p:txBody>
      </p:sp>
      <p:pic>
        <p:nvPicPr>
          <p:cNvPr descr="A 3D pattern of ring shapes connected by lines" id="431" name="Google Shape;431;p3"/>
          <p:cNvPicPr preferRelativeResize="0"/>
          <p:nvPr/>
        </p:nvPicPr>
        <p:blipFill rotWithShape="1">
          <a:blip r:embed="rId3">
            <a:alphaModFix/>
          </a:blip>
          <a:srcRect b="1" l="9460" r="42183" t="0"/>
          <a:stretch/>
        </p:blipFill>
        <p:spPr>
          <a:xfrm>
            <a:off x="6309311" y="1"/>
            <a:ext cx="5899302" cy="6862230"/>
          </a:xfrm>
          <a:custGeom>
            <a:rect b="b" l="l" r="r" t="t"/>
            <a:pathLst>
              <a:path extrusionOk="0" h="6857997" w="5923149">
                <a:moveTo>
                  <a:pt x="320173" y="0"/>
                </a:moveTo>
                <a:lnTo>
                  <a:pt x="5923149" y="0"/>
                </a:lnTo>
                <a:lnTo>
                  <a:pt x="5923149" y="6857997"/>
                </a:lnTo>
                <a:lnTo>
                  <a:pt x="1111789" y="6857997"/>
                </a:lnTo>
                <a:lnTo>
                  <a:pt x="1106562" y="6546368"/>
                </a:lnTo>
                <a:cubicBezTo>
                  <a:pt x="1000021" y="3425651"/>
                  <a:pt x="-688878" y="3321843"/>
                  <a:pt x="320173" y="0"/>
                </a:cubicBezTo>
                <a:close/>
              </a:path>
            </a:pathLst>
          </a:cu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pic>
        <p:nvPicPr>
          <p:cNvPr descr="A screenshot of a computer&#10;&#10;Description automatically generated" id="1376" name="Google Shape;1376;p30"/>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0" name="Shape 1380"/>
        <p:cNvGrpSpPr/>
        <p:nvPr/>
      </p:nvGrpSpPr>
      <p:grpSpPr>
        <a:xfrm>
          <a:off x="0" y="0"/>
          <a:ext cx="0" cy="0"/>
          <a:chOff x="0" y="0"/>
          <a:chExt cx="0" cy="0"/>
        </a:xfrm>
      </p:grpSpPr>
      <p:sp>
        <p:nvSpPr>
          <p:cNvPr id="1381" name="Google Shape;1381;p31"/>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82" name="Google Shape;1382;p31"/>
          <p:cNvGrpSpPr/>
          <p:nvPr/>
        </p:nvGrpSpPr>
        <p:grpSpPr>
          <a:xfrm>
            <a:off x="-6214" y="-1"/>
            <a:ext cx="12214827" cy="6858000"/>
            <a:chOff x="-6214" y="-1"/>
            <a:chExt cx="12214827" cy="6858000"/>
          </a:xfrm>
        </p:grpSpPr>
        <p:cxnSp>
          <p:nvCxnSpPr>
            <p:cNvPr id="1383" name="Google Shape;1383;p31"/>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84" name="Google Shape;1384;p31"/>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85" name="Google Shape;1385;p31"/>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86" name="Google Shape;1386;p31"/>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87" name="Google Shape;1387;p31"/>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88" name="Google Shape;1388;p31"/>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89" name="Google Shape;1389;p31"/>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0" name="Google Shape;1390;p31"/>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1" name="Google Shape;1391;p31"/>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2" name="Google Shape;1392;p31"/>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3" name="Google Shape;1393;p31"/>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4" name="Google Shape;1394;p31"/>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5" name="Google Shape;1395;p31"/>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6" name="Google Shape;1396;p31"/>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7" name="Google Shape;1397;p31"/>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8" name="Google Shape;1398;p31"/>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99" name="Google Shape;1399;p31"/>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0" name="Google Shape;1400;p31"/>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1" name="Google Shape;1401;p31"/>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2" name="Google Shape;1402;p31"/>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3" name="Google Shape;1403;p31"/>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4" name="Google Shape;1404;p31"/>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5" name="Google Shape;1405;p31"/>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6" name="Google Shape;1406;p31"/>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7" name="Google Shape;1407;p31"/>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8" name="Google Shape;1408;p31"/>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09" name="Google Shape;1409;p31"/>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10" name="Google Shape;1410;p31"/>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11" name="Google Shape;1411;p31"/>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12" name="Google Shape;1412;p31"/>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13" name="Google Shape;1413;p31"/>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414" name="Google Shape;1414;p31"/>
          <p:cNvSpPr/>
          <p:nvPr/>
        </p:nvSpPr>
        <p:spPr>
          <a:xfrm rot="-8100000">
            <a:off x="-284143" y="3153945"/>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15" name="Google Shape;1415;p31"/>
          <p:cNvSpPr txBox="1"/>
          <p:nvPr>
            <p:ph type="title"/>
          </p:nvPr>
        </p:nvSpPr>
        <p:spPr>
          <a:xfrm>
            <a:off x="691075" y="725950"/>
            <a:ext cx="3832200" cy="5436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100"/>
              <a:buFont typeface="Arial"/>
              <a:buNone/>
            </a:pPr>
            <a:r>
              <a:rPr b="1" i="0" lang="en-US" sz="4100">
                <a:latin typeface="Arial"/>
                <a:ea typeface="Arial"/>
                <a:cs typeface="Arial"/>
                <a:sym typeface="Arial"/>
              </a:rPr>
              <a:t>Project Achievements</a:t>
            </a:r>
            <a:endParaRPr sz="4100"/>
          </a:p>
        </p:txBody>
      </p:sp>
      <p:grpSp>
        <p:nvGrpSpPr>
          <p:cNvPr id="1416" name="Google Shape;1416;p31"/>
          <p:cNvGrpSpPr/>
          <p:nvPr/>
        </p:nvGrpSpPr>
        <p:grpSpPr>
          <a:xfrm>
            <a:off x="5103282" y="170899"/>
            <a:ext cx="6879517" cy="5971771"/>
            <a:chOff x="0" y="729"/>
            <a:chExt cx="6879517" cy="5971771"/>
          </a:xfrm>
        </p:grpSpPr>
        <p:sp>
          <p:nvSpPr>
            <p:cNvPr id="1417" name="Google Shape;1417;p31"/>
            <p:cNvSpPr/>
            <p:nvPr/>
          </p:nvSpPr>
          <p:spPr>
            <a:xfrm>
              <a:off x="0" y="729"/>
              <a:ext cx="6879517" cy="17062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1"/>
            <p:cNvSpPr/>
            <p:nvPr/>
          </p:nvSpPr>
          <p:spPr>
            <a:xfrm>
              <a:off x="516131" y="384628"/>
              <a:ext cx="938421" cy="93842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1970684" y="729"/>
              <a:ext cx="4908832" cy="17062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1"/>
            <p:cNvSpPr txBox="1"/>
            <p:nvPr/>
          </p:nvSpPr>
          <p:spPr>
            <a:xfrm>
              <a:off x="1970684" y="729"/>
              <a:ext cx="4908832" cy="1706220"/>
            </a:xfrm>
            <a:prstGeom prst="rect">
              <a:avLst/>
            </a:prstGeom>
            <a:noFill/>
            <a:ln>
              <a:noFill/>
            </a:ln>
          </p:spPr>
          <p:txBody>
            <a:bodyPr anchorCtr="0" anchor="ctr" bIns="180575" lIns="180575" spcFirstLastPara="1" rIns="180575" wrap="square" tIns="180575">
              <a:noAutofit/>
            </a:bodyPr>
            <a:lstStyle/>
            <a:p>
              <a:pPr indent="0" lvl="0" marL="0" marR="0" rtl="0" algn="l">
                <a:lnSpc>
                  <a:spcPct val="90000"/>
                </a:lnSpc>
                <a:spcBef>
                  <a:spcPts val="0"/>
                </a:spcBef>
                <a:spcAft>
                  <a:spcPts val="0"/>
                </a:spcAft>
                <a:buClr>
                  <a:schemeClr val="dk1"/>
                </a:buClr>
                <a:buSzPts val="1700"/>
                <a:buFont typeface="Arial"/>
                <a:buNone/>
              </a:pPr>
              <a:r>
                <a:rPr b="1" i="0" lang="en-US" sz="1700">
                  <a:solidFill>
                    <a:schemeClr val="dk1"/>
                  </a:solidFill>
                  <a:latin typeface="Arial"/>
                  <a:ea typeface="Arial"/>
                  <a:cs typeface="Arial"/>
                  <a:sym typeface="Arial"/>
                </a:rPr>
                <a:t>In-Depth User Analysis:</a:t>
              </a:r>
              <a:r>
                <a:rPr b="0" i="0" lang="en-US" sz="1700">
                  <a:solidFill>
                    <a:schemeClr val="dk1"/>
                  </a:solidFill>
                  <a:latin typeface="Arial"/>
                  <a:ea typeface="Arial"/>
                  <a:cs typeface="Arial"/>
                  <a:sym typeface="Arial"/>
                </a:rPr>
                <a:t> We conducted a comprehensive analysis of user interactions and engagement on Instagram. This included tracking likes, comments, shares, and user demographics.</a:t>
              </a:r>
              <a:endParaRPr sz="1700">
                <a:solidFill>
                  <a:schemeClr val="dk1"/>
                </a:solidFill>
                <a:latin typeface="Arial"/>
                <a:ea typeface="Arial"/>
                <a:cs typeface="Arial"/>
                <a:sym typeface="Arial"/>
              </a:endParaRPr>
            </a:p>
          </p:txBody>
        </p:sp>
        <p:sp>
          <p:nvSpPr>
            <p:cNvPr id="1421" name="Google Shape;1421;p31"/>
            <p:cNvSpPr/>
            <p:nvPr/>
          </p:nvSpPr>
          <p:spPr>
            <a:xfrm>
              <a:off x="0" y="2133504"/>
              <a:ext cx="6879517" cy="17062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1"/>
            <p:cNvSpPr/>
            <p:nvPr/>
          </p:nvSpPr>
          <p:spPr>
            <a:xfrm>
              <a:off x="516131" y="2517404"/>
              <a:ext cx="938421" cy="93842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1"/>
            <p:cNvSpPr/>
            <p:nvPr/>
          </p:nvSpPr>
          <p:spPr>
            <a:xfrm>
              <a:off x="1970684" y="2133504"/>
              <a:ext cx="4908832" cy="17062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txBox="1"/>
            <p:nvPr/>
          </p:nvSpPr>
          <p:spPr>
            <a:xfrm>
              <a:off x="1970684" y="2133504"/>
              <a:ext cx="4908832" cy="1706220"/>
            </a:xfrm>
            <a:prstGeom prst="rect">
              <a:avLst/>
            </a:prstGeom>
            <a:noFill/>
            <a:ln>
              <a:noFill/>
            </a:ln>
          </p:spPr>
          <p:txBody>
            <a:bodyPr anchorCtr="0" anchor="ctr" bIns="180575" lIns="180575" spcFirstLastPara="1" rIns="180575" wrap="square" tIns="180575">
              <a:noAutofit/>
            </a:bodyPr>
            <a:lstStyle/>
            <a:p>
              <a:pPr indent="0" lvl="0" marL="0" marR="0" rtl="0" algn="l">
                <a:lnSpc>
                  <a:spcPct val="90000"/>
                </a:lnSpc>
                <a:spcBef>
                  <a:spcPts val="0"/>
                </a:spcBef>
                <a:spcAft>
                  <a:spcPts val="0"/>
                </a:spcAft>
                <a:buClr>
                  <a:schemeClr val="dk1"/>
                </a:buClr>
                <a:buSzPts val="1700"/>
                <a:buFont typeface="Arial"/>
                <a:buNone/>
              </a:pPr>
              <a:r>
                <a:rPr b="1" i="0" lang="en-US" sz="1700">
                  <a:solidFill>
                    <a:schemeClr val="dk1"/>
                  </a:solidFill>
                  <a:latin typeface="Arial"/>
                  <a:ea typeface="Arial"/>
                  <a:cs typeface="Arial"/>
                  <a:sym typeface="Arial"/>
                </a:rPr>
                <a:t>Content Type Preferences:</a:t>
              </a:r>
              <a:r>
                <a:rPr b="0" i="0" lang="en-US" sz="1700">
                  <a:solidFill>
                    <a:schemeClr val="dk1"/>
                  </a:solidFill>
                  <a:latin typeface="Arial"/>
                  <a:ea typeface="Arial"/>
                  <a:cs typeface="Arial"/>
                  <a:sym typeface="Arial"/>
                </a:rPr>
                <a:t> We identified user preferences for different content types, such as photos, videos, and stories, providing insights into the type of content that resonates most with users.</a:t>
              </a:r>
              <a:endParaRPr sz="1700">
                <a:solidFill>
                  <a:schemeClr val="dk1"/>
                </a:solidFill>
                <a:latin typeface="Arial"/>
                <a:ea typeface="Arial"/>
                <a:cs typeface="Arial"/>
                <a:sym typeface="Arial"/>
              </a:endParaRPr>
            </a:p>
          </p:txBody>
        </p:sp>
        <p:sp>
          <p:nvSpPr>
            <p:cNvPr id="1425" name="Google Shape;1425;p31"/>
            <p:cNvSpPr/>
            <p:nvPr/>
          </p:nvSpPr>
          <p:spPr>
            <a:xfrm>
              <a:off x="0" y="4266280"/>
              <a:ext cx="6879517" cy="17062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516131" y="4650179"/>
              <a:ext cx="938421" cy="93842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1970684" y="4266280"/>
              <a:ext cx="4908832" cy="17062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txBox="1"/>
            <p:nvPr/>
          </p:nvSpPr>
          <p:spPr>
            <a:xfrm>
              <a:off x="1970684" y="4266280"/>
              <a:ext cx="4908832" cy="1706220"/>
            </a:xfrm>
            <a:prstGeom prst="rect">
              <a:avLst/>
            </a:prstGeom>
            <a:noFill/>
            <a:ln>
              <a:noFill/>
            </a:ln>
          </p:spPr>
          <p:txBody>
            <a:bodyPr anchorCtr="0" anchor="ctr" bIns="180575" lIns="180575" spcFirstLastPara="1" rIns="180575" wrap="square" tIns="180575">
              <a:noAutofit/>
            </a:bodyPr>
            <a:lstStyle/>
            <a:p>
              <a:pPr indent="0" lvl="0" marL="0" marR="0" rtl="0" algn="l">
                <a:lnSpc>
                  <a:spcPct val="90000"/>
                </a:lnSpc>
                <a:spcBef>
                  <a:spcPts val="0"/>
                </a:spcBef>
                <a:spcAft>
                  <a:spcPts val="0"/>
                </a:spcAft>
                <a:buClr>
                  <a:schemeClr val="dk1"/>
                </a:buClr>
                <a:buSzPts val="1700"/>
                <a:buFont typeface="Arial"/>
                <a:buNone/>
              </a:pPr>
              <a:r>
                <a:rPr b="1" i="0" lang="en-US" sz="1700">
                  <a:solidFill>
                    <a:schemeClr val="dk1"/>
                  </a:solidFill>
                  <a:latin typeface="Arial"/>
                  <a:ea typeface="Arial"/>
                  <a:cs typeface="Arial"/>
                  <a:sym typeface="Arial"/>
                </a:rPr>
                <a:t>Timing Insights:</a:t>
              </a:r>
              <a:r>
                <a:rPr b="0" i="0" lang="en-US" sz="1700">
                  <a:solidFill>
                    <a:schemeClr val="dk1"/>
                  </a:solidFill>
                  <a:latin typeface="Arial"/>
                  <a:ea typeface="Arial"/>
                  <a:cs typeface="Arial"/>
                  <a:sym typeface="Arial"/>
                </a:rPr>
                <a:t> We determined the most active times of day for user interactions, which can inform the scheduling of content posts and advertising campaigns.</a:t>
              </a:r>
              <a:endParaRPr sz="1700">
                <a:solidFill>
                  <a:schemeClr val="dk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2" name="Shape 1432"/>
        <p:cNvGrpSpPr/>
        <p:nvPr/>
      </p:nvGrpSpPr>
      <p:grpSpPr>
        <a:xfrm>
          <a:off x="0" y="0"/>
          <a:ext cx="0" cy="0"/>
          <a:chOff x="0" y="0"/>
          <a:chExt cx="0" cy="0"/>
        </a:xfrm>
      </p:grpSpPr>
      <p:sp>
        <p:nvSpPr>
          <p:cNvPr id="1433" name="Google Shape;1433;p32"/>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434" name="Google Shape;1434;p32"/>
          <p:cNvGrpSpPr/>
          <p:nvPr/>
        </p:nvGrpSpPr>
        <p:grpSpPr>
          <a:xfrm>
            <a:off x="-6214" y="-1"/>
            <a:ext cx="12214827" cy="6858000"/>
            <a:chOff x="-6214" y="-1"/>
            <a:chExt cx="12214827" cy="6858000"/>
          </a:xfrm>
        </p:grpSpPr>
        <p:cxnSp>
          <p:nvCxnSpPr>
            <p:cNvPr id="1435" name="Google Shape;1435;p32"/>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36" name="Google Shape;1436;p32"/>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37" name="Google Shape;1437;p32"/>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38" name="Google Shape;1438;p32"/>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39" name="Google Shape;1439;p32"/>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0" name="Google Shape;1440;p32"/>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1" name="Google Shape;1441;p32"/>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2" name="Google Shape;1442;p32"/>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3" name="Google Shape;1443;p32"/>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4" name="Google Shape;1444;p32"/>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5" name="Google Shape;1445;p32"/>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6" name="Google Shape;1446;p32"/>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7" name="Google Shape;1447;p32"/>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8" name="Google Shape;1448;p32"/>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49" name="Google Shape;1449;p32"/>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0" name="Google Shape;1450;p32"/>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1" name="Google Shape;1451;p32"/>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2" name="Google Shape;1452;p32"/>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3" name="Google Shape;1453;p32"/>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4" name="Google Shape;1454;p32"/>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5" name="Google Shape;1455;p32"/>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6" name="Google Shape;1456;p32"/>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7" name="Google Shape;1457;p32"/>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8" name="Google Shape;1458;p32"/>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59" name="Google Shape;1459;p32"/>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60" name="Google Shape;1460;p32"/>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61" name="Google Shape;1461;p32"/>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62" name="Google Shape;1462;p32"/>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63" name="Google Shape;1463;p32"/>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64" name="Google Shape;1464;p32"/>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65" name="Google Shape;1465;p32"/>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466" name="Google Shape;1466;p32"/>
          <p:cNvSpPr/>
          <p:nvPr/>
        </p:nvSpPr>
        <p:spPr>
          <a:xfrm rot="-8100000">
            <a:off x="-284143" y="3153945"/>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67" name="Google Shape;1467;p32"/>
          <p:cNvSpPr txBox="1"/>
          <p:nvPr>
            <p:ph type="title"/>
          </p:nvPr>
        </p:nvSpPr>
        <p:spPr>
          <a:xfrm>
            <a:off x="738700" y="719775"/>
            <a:ext cx="3736800" cy="5436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100"/>
              <a:buFont typeface="Arial"/>
              <a:buNone/>
            </a:pPr>
            <a:r>
              <a:rPr b="1" i="0" lang="en-US" sz="4100">
                <a:latin typeface="Arial"/>
                <a:ea typeface="Arial"/>
                <a:cs typeface="Arial"/>
                <a:sym typeface="Arial"/>
              </a:rPr>
              <a:t>Project Achievements</a:t>
            </a:r>
            <a:endParaRPr sz="4100"/>
          </a:p>
        </p:txBody>
      </p:sp>
      <p:grpSp>
        <p:nvGrpSpPr>
          <p:cNvPr id="1468" name="Google Shape;1468;p32"/>
          <p:cNvGrpSpPr/>
          <p:nvPr/>
        </p:nvGrpSpPr>
        <p:grpSpPr>
          <a:xfrm>
            <a:off x="5103282" y="170899"/>
            <a:ext cx="6879517" cy="5971771"/>
            <a:chOff x="0" y="729"/>
            <a:chExt cx="6879517" cy="5971771"/>
          </a:xfrm>
        </p:grpSpPr>
        <p:sp>
          <p:nvSpPr>
            <p:cNvPr id="1469" name="Google Shape;1469;p32"/>
            <p:cNvSpPr/>
            <p:nvPr/>
          </p:nvSpPr>
          <p:spPr>
            <a:xfrm>
              <a:off x="0" y="729"/>
              <a:ext cx="6879517" cy="17062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516131" y="384628"/>
              <a:ext cx="938421" cy="93842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1970684" y="729"/>
              <a:ext cx="4908832" cy="17062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txBox="1"/>
            <p:nvPr/>
          </p:nvSpPr>
          <p:spPr>
            <a:xfrm>
              <a:off x="1970684" y="729"/>
              <a:ext cx="4908832" cy="1706220"/>
            </a:xfrm>
            <a:prstGeom prst="rect">
              <a:avLst/>
            </a:prstGeom>
            <a:noFill/>
            <a:ln>
              <a:noFill/>
            </a:ln>
          </p:spPr>
          <p:txBody>
            <a:bodyPr anchorCtr="0" anchor="ctr" bIns="180575" lIns="180575" spcFirstLastPara="1" rIns="180575" wrap="square" tIns="180575">
              <a:noAutofit/>
            </a:bodyPr>
            <a:lstStyle/>
            <a:p>
              <a:pPr indent="0" lvl="0" marL="0" marR="0" rtl="0" algn="l">
                <a:lnSpc>
                  <a:spcPct val="100000"/>
                </a:lnSpc>
                <a:spcBef>
                  <a:spcPts val="0"/>
                </a:spcBef>
                <a:spcAft>
                  <a:spcPts val="0"/>
                </a:spcAft>
                <a:buClr>
                  <a:schemeClr val="dk1"/>
                </a:buClr>
                <a:buSzPts val="1700"/>
                <a:buFont typeface="Arial"/>
                <a:buNone/>
              </a:pPr>
              <a:r>
                <a:rPr b="1" i="0" lang="en-US" sz="1700">
                  <a:solidFill>
                    <a:schemeClr val="dk1"/>
                  </a:solidFill>
                  <a:latin typeface="Arial"/>
                  <a:ea typeface="Arial"/>
                  <a:cs typeface="Arial"/>
                  <a:sym typeface="Arial"/>
                </a:rPr>
                <a:t>Demographic Understanding:</a:t>
              </a:r>
              <a:r>
                <a:rPr b="0" i="0" lang="en-US" sz="1700">
                  <a:solidFill>
                    <a:schemeClr val="dk1"/>
                  </a:solidFill>
                  <a:latin typeface="Arial"/>
                  <a:ea typeface="Arial"/>
                  <a:cs typeface="Arial"/>
                  <a:sym typeface="Arial"/>
                </a:rPr>
                <a:t> We gained a deeper understanding of Instagram's user demographics, including age groups and geographical regions, which can be used for targeted marketing strategies.</a:t>
              </a:r>
              <a:endParaRPr sz="1700">
                <a:solidFill>
                  <a:schemeClr val="dk1"/>
                </a:solidFill>
                <a:latin typeface="Arial"/>
                <a:ea typeface="Arial"/>
                <a:cs typeface="Arial"/>
                <a:sym typeface="Arial"/>
              </a:endParaRPr>
            </a:p>
          </p:txBody>
        </p:sp>
        <p:sp>
          <p:nvSpPr>
            <p:cNvPr id="1473" name="Google Shape;1473;p32"/>
            <p:cNvSpPr/>
            <p:nvPr/>
          </p:nvSpPr>
          <p:spPr>
            <a:xfrm>
              <a:off x="0" y="2133504"/>
              <a:ext cx="6879517" cy="17062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516131" y="2517404"/>
              <a:ext cx="938421" cy="938421"/>
            </a:xfrm>
            <a:prstGeom prst="rect">
              <a:avLst/>
            </a:prstGeom>
            <a:solidFill>
              <a:srgbClr val="DB7F8C"/>
            </a:solid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1970684" y="2133504"/>
              <a:ext cx="4908832" cy="17062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txBox="1"/>
            <p:nvPr/>
          </p:nvSpPr>
          <p:spPr>
            <a:xfrm>
              <a:off x="1970684" y="2133504"/>
              <a:ext cx="4908832" cy="1706220"/>
            </a:xfrm>
            <a:prstGeom prst="rect">
              <a:avLst/>
            </a:prstGeom>
            <a:noFill/>
            <a:ln>
              <a:noFill/>
            </a:ln>
          </p:spPr>
          <p:txBody>
            <a:bodyPr anchorCtr="0" anchor="ctr" bIns="180575" lIns="180575" spcFirstLastPara="1" rIns="180575" wrap="square" tIns="180575">
              <a:noAutofit/>
            </a:bodyPr>
            <a:lstStyle/>
            <a:p>
              <a:pPr indent="0" lvl="0" marL="0" marR="0" rtl="0" algn="l">
                <a:lnSpc>
                  <a:spcPct val="100000"/>
                </a:lnSpc>
                <a:spcBef>
                  <a:spcPts val="0"/>
                </a:spcBef>
                <a:spcAft>
                  <a:spcPts val="0"/>
                </a:spcAft>
                <a:buClr>
                  <a:schemeClr val="dk1"/>
                </a:buClr>
                <a:buSzPts val="1700"/>
                <a:buFont typeface="Arial"/>
                <a:buNone/>
              </a:pPr>
              <a:r>
                <a:rPr b="1" i="0" lang="en-US" sz="1700">
                  <a:solidFill>
                    <a:schemeClr val="dk1"/>
                  </a:solidFill>
                  <a:latin typeface="Arial"/>
                  <a:ea typeface="Arial"/>
                  <a:cs typeface="Arial"/>
                  <a:sym typeface="Arial"/>
                </a:rPr>
                <a:t>User Behavior Patterns:</a:t>
              </a:r>
              <a:r>
                <a:rPr b="0" i="0" lang="en-US" sz="1700">
                  <a:solidFill>
                    <a:schemeClr val="dk1"/>
                  </a:solidFill>
                  <a:latin typeface="Arial"/>
                  <a:ea typeface="Arial"/>
                  <a:cs typeface="Arial"/>
                  <a:sym typeface="Arial"/>
                </a:rPr>
                <a:t> By analyzing user-generated hashtags and patterns of engagement, we uncovered valuable insights into user behavior and interests.</a:t>
              </a:r>
              <a:endParaRPr/>
            </a:p>
          </p:txBody>
        </p:sp>
        <p:sp>
          <p:nvSpPr>
            <p:cNvPr id="1477" name="Google Shape;1477;p32"/>
            <p:cNvSpPr/>
            <p:nvPr/>
          </p:nvSpPr>
          <p:spPr>
            <a:xfrm>
              <a:off x="0" y="4266280"/>
              <a:ext cx="6879517" cy="17062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516131" y="4650179"/>
              <a:ext cx="938421" cy="938421"/>
            </a:xfrm>
            <a:prstGeom prst="rect">
              <a:avLst/>
            </a:prstGeom>
            <a:solidFill>
              <a:srgbClr val="D2649F"/>
            </a:solid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1970684" y="4266280"/>
              <a:ext cx="4908832" cy="17062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txBox="1"/>
            <p:nvPr/>
          </p:nvSpPr>
          <p:spPr>
            <a:xfrm>
              <a:off x="1970684" y="4266280"/>
              <a:ext cx="4908832" cy="1706220"/>
            </a:xfrm>
            <a:prstGeom prst="rect">
              <a:avLst/>
            </a:prstGeom>
            <a:noFill/>
            <a:ln>
              <a:noFill/>
            </a:ln>
          </p:spPr>
          <p:txBody>
            <a:bodyPr anchorCtr="0" anchor="ctr" bIns="180575" lIns="180575" spcFirstLastPara="1" rIns="180575" wrap="square" tIns="180575">
              <a:noAutofit/>
            </a:bodyPr>
            <a:lstStyle/>
            <a:p>
              <a:pPr indent="0" lvl="0" marL="0" marR="0" rtl="0" algn="l">
                <a:lnSpc>
                  <a:spcPct val="100000"/>
                </a:lnSpc>
                <a:spcBef>
                  <a:spcPts val="0"/>
                </a:spcBef>
                <a:spcAft>
                  <a:spcPts val="0"/>
                </a:spcAft>
                <a:buClr>
                  <a:schemeClr val="dk1"/>
                </a:buClr>
                <a:buSzPts val="1700"/>
                <a:buFont typeface="Arial"/>
                <a:buNone/>
              </a:pPr>
              <a:r>
                <a:rPr b="1" i="0" lang="en-US" sz="1700">
                  <a:solidFill>
                    <a:schemeClr val="dk1"/>
                  </a:solidFill>
                  <a:latin typeface="Arial"/>
                  <a:ea typeface="Arial"/>
                  <a:cs typeface="Arial"/>
                  <a:sym typeface="Arial"/>
                </a:rPr>
                <a:t>Data-Driven Decision Support:</a:t>
              </a:r>
              <a:r>
                <a:rPr b="0" i="0" lang="en-US" sz="1700">
                  <a:solidFill>
                    <a:schemeClr val="dk1"/>
                  </a:solidFill>
                  <a:latin typeface="Arial"/>
                  <a:ea typeface="Arial"/>
                  <a:cs typeface="Arial"/>
                  <a:sym typeface="Arial"/>
                </a:rPr>
                <a:t> The insights generated from the analysis can be used by various teams within Instagram, including marketing, product development, and app optimization, to make data-driven decisions.</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4" name="Shape 1484"/>
        <p:cNvGrpSpPr/>
        <p:nvPr/>
      </p:nvGrpSpPr>
      <p:grpSpPr>
        <a:xfrm>
          <a:off x="0" y="0"/>
          <a:ext cx="0" cy="0"/>
          <a:chOff x="0" y="0"/>
          <a:chExt cx="0" cy="0"/>
        </a:xfrm>
      </p:grpSpPr>
      <p:sp>
        <p:nvSpPr>
          <p:cNvPr id="1485" name="Google Shape;1485;g288ef5519e9_0_0"/>
          <p:cNvSpPr/>
          <p:nvPr/>
        </p:nvSpPr>
        <p:spPr>
          <a:xfrm>
            <a:off x="0" y="0"/>
            <a:ext cx="122085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486" name="Google Shape;1486;g288ef5519e9_0_0"/>
          <p:cNvGrpSpPr/>
          <p:nvPr/>
        </p:nvGrpSpPr>
        <p:grpSpPr>
          <a:xfrm>
            <a:off x="-6214" y="-1"/>
            <a:ext cx="12214827" cy="6858000"/>
            <a:chOff x="-6214" y="-1"/>
            <a:chExt cx="12214827" cy="6858000"/>
          </a:xfrm>
        </p:grpSpPr>
        <p:cxnSp>
          <p:nvCxnSpPr>
            <p:cNvPr id="1487" name="Google Shape;1487;g288ef5519e9_0_0"/>
            <p:cNvCxnSpPr/>
            <p:nvPr/>
          </p:nvCxnSpPr>
          <p:spPr>
            <a:xfrm>
              <a:off x="-6214" y="6686283"/>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88" name="Google Shape;1488;g288ef5519e9_0_0"/>
            <p:cNvCxnSpPr/>
            <p:nvPr/>
          </p:nvCxnSpPr>
          <p:spPr>
            <a:xfrm>
              <a:off x="0"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89" name="Google Shape;1489;g288ef5519e9_0_0"/>
            <p:cNvCxnSpPr/>
            <p:nvPr/>
          </p:nvCxnSpPr>
          <p:spPr>
            <a:xfrm>
              <a:off x="1199325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0" name="Google Shape;1490;g288ef5519e9_0_0"/>
            <p:cNvCxnSpPr/>
            <p:nvPr/>
          </p:nvCxnSpPr>
          <p:spPr>
            <a:xfrm>
              <a:off x="19252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1" name="Google Shape;1491;g288ef5519e9_0_0"/>
            <p:cNvCxnSpPr/>
            <p:nvPr/>
          </p:nvCxnSpPr>
          <p:spPr>
            <a:xfrm>
              <a:off x="1175922"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2" name="Google Shape;1492;g288ef5519e9_0_0"/>
            <p:cNvCxnSpPr/>
            <p:nvPr/>
          </p:nvCxnSpPr>
          <p:spPr>
            <a:xfrm>
              <a:off x="2159316"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3" name="Google Shape;1493;g288ef5519e9_0_0"/>
            <p:cNvCxnSpPr/>
            <p:nvPr/>
          </p:nvCxnSpPr>
          <p:spPr>
            <a:xfrm>
              <a:off x="3142710"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4" name="Google Shape;1494;g288ef5519e9_0_0"/>
            <p:cNvCxnSpPr/>
            <p:nvPr/>
          </p:nvCxnSpPr>
          <p:spPr>
            <a:xfrm>
              <a:off x="4126104"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5" name="Google Shape;1495;g288ef5519e9_0_0"/>
            <p:cNvCxnSpPr/>
            <p:nvPr/>
          </p:nvCxnSpPr>
          <p:spPr>
            <a:xfrm>
              <a:off x="510949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6" name="Google Shape;1496;g288ef5519e9_0_0"/>
            <p:cNvCxnSpPr/>
            <p:nvPr/>
          </p:nvCxnSpPr>
          <p:spPr>
            <a:xfrm>
              <a:off x="6092892"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7" name="Google Shape;1497;g288ef5519e9_0_0"/>
            <p:cNvCxnSpPr/>
            <p:nvPr/>
          </p:nvCxnSpPr>
          <p:spPr>
            <a:xfrm>
              <a:off x="7076286"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8" name="Google Shape;1498;g288ef5519e9_0_0"/>
            <p:cNvCxnSpPr/>
            <p:nvPr/>
          </p:nvCxnSpPr>
          <p:spPr>
            <a:xfrm>
              <a:off x="8059680"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499" name="Google Shape;1499;g288ef5519e9_0_0"/>
            <p:cNvCxnSpPr/>
            <p:nvPr/>
          </p:nvCxnSpPr>
          <p:spPr>
            <a:xfrm>
              <a:off x="9043074"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0" name="Google Shape;1500;g288ef5519e9_0_0"/>
            <p:cNvCxnSpPr/>
            <p:nvPr/>
          </p:nvCxnSpPr>
          <p:spPr>
            <a:xfrm>
              <a:off x="1002646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1" name="Google Shape;1501;g288ef5519e9_0_0"/>
            <p:cNvCxnSpPr/>
            <p:nvPr/>
          </p:nvCxnSpPr>
          <p:spPr>
            <a:xfrm>
              <a:off x="11009862"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2" name="Google Shape;1502;g288ef5519e9_0_0"/>
            <p:cNvCxnSpPr/>
            <p:nvPr/>
          </p:nvCxnSpPr>
          <p:spPr>
            <a:xfrm>
              <a:off x="12185786"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3" name="Google Shape;1503;g288ef5519e9_0_0"/>
            <p:cNvCxnSpPr/>
            <p:nvPr/>
          </p:nvCxnSpPr>
          <p:spPr>
            <a:xfrm>
              <a:off x="0" y="171716"/>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4" name="Google Shape;1504;g288ef5519e9_0_0"/>
            <p:cNvCxnSpPr/>
            <p:nvPr/>
          </p:nvCxnSpPr>
          <p:spPr>
            <a:xfrm>
              <a:off x="0" y="714597"/>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5" name="Google Shape;1505;g288ef5519e9_0_0"/>
            <p:cNvCxnSpPr/>
            <p:nvPr/>
          </p:nvCxnSpPr>
          <p:spPr>
            <a:xfrm>
              <a:off x="0" y="1257478"/>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6" name="Google Shape;1506;g288ef5519e9_0_0"/>
            <p:cNvCxnSpPr/>
            <p:nvPr/>
          </p:nvCxnSpPr>
          <p:spPr>
            <a:xfrm>
              <a:off x="0" y="1800359"/>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7" name="Google Shape;1507;g288ef5519e9_0_0"/>
            <p:cNvCxnSpPr/>
            <p:nvPr/>
          </p:nvCxnSpPr>
          <p:spPr>
            <a:xfrm>
              <a:off x="0" y="2343240"/>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8" name="Google Shape;1508;g288ef5519e9_0_0"/>
            <p:cNvCxnSpPr/>
            <p:nvPr/>
          </p:nvCxnSpPr>
          <p:spPr>
            <a:xfrm>
              <a:off x="0" y="2886121"/>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09" name="Google Shape;1509;g288ef5519e9_0_0"/>
            <p:cNvCxnSpPr/>
            <p:nvPr/>
          </p:nvCxnSpPr>
          <p:spPr>
            <a:xfrm>
              <a:off x="0" y="3429002"/>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0" name="Google Shape;1510;g288ef5519e9_0_0"/>
            <p:cNvCxnSpPr/>
            <p:nvPr/>
          </p:nvCxnSpPr>
          <p:spPr>
            <a:xfrm>
              <a:off x="0" y="3971883"/>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1" name="Google Shape;1511;g288ef5519e9_0_0"/>
            <p:cNvCxnSpPr/>
            <p:nvPr/>
          </p:nvCxnSpPr>
          <p:spPr>
            <a:xfrm>
              <a:off x="0" y="4514764"/>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2" name="Google Shape;1512;g288ef5519e9_0_0"/>
            <p:cNvCxnSpPr/>
            <p:nvPr/>
          </p:nvCxnSpPr>
          <p:spPr>
            <a:xfrm>
              <a:off x="0" y="5057645"/>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3" name="Google Shape;1513;g288ef5519e9_0_0"/>
            <p:cNvCxnSpPr/>
            <p:nvPr/>
          </p:nvCxnSpPr>
          <p:spPr>
            <a:xfrm>
              <a:off x="0" y="5600526"/>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4" name="Google Shape;1514;g288ef5519e9_0_0"/>
            <p:cNvCxnSpPr/>
            <p:nvPr/>
          </p:nvCxnSpPr>
          <p:spPr>
            <a:xfrm>
              <a:off x="0" y="6857999"/>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5" name="Google Shape;1515;g288ef5519e9_0_0"/>
            <p:cNvCxnSpPr/>
            <p:nvPr/>
          </p:nvCxnSpPr>
          <p:spPr>
            <a:xfrm>
              <a:off x="16613" y="6143407"/>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6" name="Google Shape;1516;g288ef5519e9_0_0"/>
            <p:cNvCxnSpPr/>
            <p:nvPr/>
          </p:nvCxnSpPr>
          <p:spPr>
            <a:xfrm>
              <a:off x="684225" y="171716"/>
              <a:ext cx="0" cy="65115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1517" name="Google Shape;1517;g288ef5519e9_0_0"/>
            <p:cNvCxnSpPr/>
            <p:nvPr/>
          </p:nvCxnSpPr>
          <p:spPr>
            <a:xfrm>
              <a:off x="11508412" y="173267"/>
              <a:ext cx="0" cy="6511500"/>
            </a:xfrm>
            <a:prstGeom prst="straightConnector1">
              <a:avLst/>
            </a:prstGeom>
            <a:noFill/>
            <a:ln cap="flat" cmpd="sng" w="12700">
              <a:solidFill>
                <a:srgbClr val="BCBCBC">
                  <a:alpha val="29800"/>
                </a:srgbClr>
              </a:solidFill>
              <a:prstDash val="dot"/>
              <a:miter lim="800000"/>
              <a:headEnd len="sm" w="sm" type="none"/>
              <a:tailEnd len="sm" w="sm" type="none"/>
            </a:ln>
          </p:spPr>
        </p:cxnSp>
      </p:grpSp>
      <p:sp>
        <p:nvSpPr>
          <p:cNvPr id="1518" name="Google Shape;1518;g288ef5519e9_0_0"/>
          <p:cNvSpPr/>
          <p:nvPr/>
        </p:nvSpPr>
        <p:spPr>
          <a:xfrm rot="-2700000">
            <a:off x="7290650" y="-281100"/>
            <a:ext cx="568090" cy="568090"/>
          </a:xfrm>
          <a:prstGeom prst="rtTriangle">
            <a:avLst/>
          </a:prstGeom>
          <a:solidFill>
            <a:schemeClr val="accen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19" name="Google Shape;1519;g288ef5519e9_0_0"/>
          <p:cNvSpPr txBox="1"/>
          <p:nvPr>
            <p:ph type="title"/>
          </p:nvPr>
        </p:nvSpPr>
        <p:spPr>
          <a:xfrm>
            <a:off x="7092899" y="725950"/>
            <a:ext cx="3913500" cy="5436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i="0" lang="en-US">
                <a:latin typeface="Arial"/>
                <a:ea typeface="Arial"/>
                <a:cs typeface="Arial"/>
                <a:sym typeface="Arial"/>
              </a:rPr>
              <a:t>Benefits and Impact</a:t>
            </a:r>
            <a:endParaRPr/>
          </a:p>
        </p:txBody>
      </p:sp>
      <p:grpSp>
        <p:nvGrpSpPr>
          <p:cNvPr id="1520" name="Google Shape;1520;g288ef5519e9_0_0"/>
          <p:cNvGrpSpPr/>
          <p:nvPr/>
        </p:nvGrpSpPr>
        <p:grpSpPr>
          <a:xfrm>
            <a:off x="691078" y="1177924"/>
            <a:ext cx="5927400" cy="4513441"/>
            <a:chOff x="0" y="451974"/>
            <a:chExt cx="5927400" cy="4513441"/>
          </a:xfrm>
        </p:grpSpPr>
        <p:sp>
          <p:nvSpPr>
            <p:cNvPr id="1521" name="Google Shape;1521;g288ef5519e9_0_0"/>
            <p:cNvSpPr/>
            <p:nvPr/>
          </p:nvSpPr>
          <p:spPr>
            <a:xfrm>
              <a:off x="0" y="451974"/>
              <a:ext cx="5927400" cy="1471800"/>
            </a:xfrm>
            <a:prstGeom prst="roundRect">
              <a:avLst>
                <a:gd fmla="val 16667" name="adj"/>
              </a:avLst>
            </a:prstGeom>
            <a:solidFill>
              <a:srgbClr val="D287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g288ef5519e9_0_0"/>
            <p:cNvSpPr txBox="1"/>
            <p:nvPr/>
          </p:nvSpPr>
          <p:spPr>
            <a:xfrm>
              <a:off x="71850" y="523824"/>
              <a:ext cx="5783700" cy="13281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Arial"/>
                <a:buNone/>
              </a:pPr>
              <a:r>
                <a:rPr b="1" i="0" lang="en-US" sz="1700">
                  <a:solidFill>
                    <a:schemeClr val="lt1"/>
                  </a:solidFill>
                  <a:latin typeface="Arial"/>
                  <a:ea typeface="Arial"/>
                  <a:cs typeface="Arial"/>
                  <a:sym typeface="Arial"/>
                </a:rPr>
                <a:t>Informed Decision-Making:</a:t>
              </a:r>
              <a:r>
                <a:rPr b="0" i="0" lang="en-US" sz="1700">
                  <a:solidFill>
                    <a:schemeClr val="lt1"/>
                  </a:solidFill>
                  <a:latin typeface="Arial"/>
                  <a:ea typeface="Arial"/>
                  <a:cs typeface="Arial"/>
                  <a:sym typeface="Arial"/>
                </a:rPr>
                <a:t> The insights derived from the analysis provide a data-driven foundation for decision-making. Teams at Instagram can now make informed choices regarding marketing strategies, product feature development, and user experience improvements.</a:t>
              </a:r>
              <a:endParaRPr sz="1700">
                <a:solidFill>
                  <a:schemeClr val="lt1"/>
                </a:solidFill>
                <a:latin typeface="Arial"/>
                <a:ea typeface="Arial"/>
                <a:cs typeface="Arial"/>
                <a:sym typeface="Arial"/>
              </a:endParaRPr>
            </a:p>
          </p:txBody>
        </p:sp>
        <p:sp>
          <p:nvSpPr>
            <p:cNvPr id="1523" name="Google Shape;1523;g288ef5519e9_0_0"/>
            <p:cNvSpPr/>
            <p:nvPr/>
          </p:nvSpPr>
          <p:spPr>
            <a:xfrm>
              <a:off x="0" y="1972795"/>
              <a:ext cx="5927400" cy="1471800"/>
            </a:xfrm>
            <a:prstGeom prst="roundRect">
              <a:avLst>
                <a:gd fmla="val 16667" name="adj"/>
              </a:avLst>
            </a:prstGeom>
            <a:solidFill>
              <a:srgbClr val="71CDD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g288ef5519e9_0_0"/>
            <p:cNvSpPr txBox="1"/>
            <p:nvPr/>
          </p:nvSpPr>
          <p:spPr>
            <a:xfrm>
              <a:off x="71850" y="2044645"/>
              <a:ext cx="5783700" cy="13281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Arial"/>
                <a:buNone/>
              </a:pPr>
              <a:r>
                <a:rPr b="1" i="0" lang="en-US" sz="1700">
                  <a:solidFill>
                    <a:schemeClr val="lt1"/>
                  </a:solidFill>
                  <a:latin typeface="Arial"/>
                  <a:ea typeface="Arial"/>
                  <a:cs typeface="Arial"/>
                  <a:sym typeface="Arial"/>
                </a:rPr>
                <a:t>Enhanced User Experience:</a:t>
              </a:r>
              <a:r>
                <a:rPr b="0" i="0" lang="en-US" sz="1700">
                  <a:solidFill>
                    <a:schemeClr val="lt1"/>
                  </a:solidFill>
                  <a:latin typeface="Arial"/>
                  <a:ea typeface="Arial"/>
                  <a:cs typeface="Arial"/>
                  <a:sym typeface="Arial"/>
                </a:rPr>
                <a:t> By understanding user preferences and behaviors, Instagram can tailor its platform to better meet the needs of its diverse user base. This can lead to increased user satisfaction and retention.</a:t>
              </a:r>
              <a:endParaRPr sz="1700">
                <a:solidFill>
                  <a:schemeClr val="lt1"/>
                </a:solidFill>
                <a:latin typeface="Arial"/>
                <a:ea typeface="Arial"/>
                <a:cs typeface="Arial"/>
                <a:sym typeface="Arial"/>
              </a:endParaRPr>
            </a:p>
          </p:txBody>
        </p:sp>
        <p:sp>
          <p:nvSpPr>
            <p:cNvPr id="1525" name="Google Shape;1525;g288ef5519e9_0_0"/>
            <p:cNvSpPr/>
            <p:nvPr/>
          </p:nvSpPr>
          <p:spPr>
            <a:xfrm>
              <a:off x="0" y="3493615"/>
              <a:ext cx="5927400" cy="1471800"/>
            </a:xfrm>
            <a:prstGeom prst="roundRect">
              <a:avLst>
                <a:gd fmla="val 16667" name="adj"/>
              </a:avLst>
            </a:prstGeom>
            <a:solidFill>
              <a:srgbClr val="DA7F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g288ef5519e9_0_0"/>
            <p:cNvSpPr txBox="1"/>
            <p:nvPr/>
          </p:nvSpPr>
          <p:spPr>
            <a:xfrm>
              <a:off x="71850" y="3565465"/>
              <a:ext cx="5783700" cy="13281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Arial"/>
                <a:buNone/>
              </a:pPr>
              <a:r>
                <a:rPr b="1" i="0" lang="en-US" sz="1700">
                  <a:solidFill>
                    <a:schemeClr val="lt1"/>
                  </a:solidFill>
                  <a:latin typeface="Arial"/>
                  <a:ea typeface="Arial"/>
                  <a:cs typeface="Arial"/>
                  <a:sym typeface="Arial"/>
                </a:rPr>
                <a:t>Targeted Marketing:</a:t>
              </a:r>
              <a:r>
                <a:rPr b="0" i="0" lang="en-US" sz="1700">
                  <a:solidFill>
                    <a:schemeClr val="lt1"/>
                  </a:solidFill>
                  <a:latin typeface="Arial"/>
                  <a:ea typeface="Arial"/>
                  <a:cs typeface="Arial"/>
                  <a:sym typeface="Arial"/>
                </a:rPr>
                <a:t> The demographic insights allow the marketing team to create more targeted and effective campaigns. This can result in improved engagement and conversion rates for advertisers on the platform.</a:t>
              </a:r>
              <a:endParaRPr sz="1700">
                <a:solidFill>
                  <a:schemeClr val="l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0" name="Shape 1530"/>
        <p:cNvGrpSpPr/>
        <p:nvPr/>
      </p:nvGrpSpPr>
      <p:grpSpPr>
        <a:xfrm>
          <a:off x="0" y="0"/>
          <a:ext cx="0" cy="0"/>
          <a:chOff x="0" y="0"/>
          <a:chExt cx="0" cy="0"/>
        </a:xfrm>
      </p:grpSpPr>
      <p:sp>
        <p:nvSpPr>
          <p:cNvPr id="1531" name="Google Shape;1531;p34"/>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32" name="Google Shape;1532;p34"/>
          <p:cNvGrpSpPr/>
          <p:nvPr/>
        </p:nvGrpSpPr>
        <p:grpSpPr>
          <a:xfrm>
            <a:off x="-6214" y="-1"/>
            <a:ext cx="12214827" cy="6858000"/>
            <a:chOff x="-6214" y="-1"/>
            <a:chExt cx="12214827" cy="6858000"/>
          </a:xfrm>
        </p:grpSpPr>
        <p:cxnSp>
          <p:nvCxnSpPr>
            <p:cNvPr id="1533" name="Google Shape;1533;p34"/>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4" name="Google Shape;1534;p34"/>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5" name="Google Shape;1535;p34"/>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6" name="Google Shape;1536;p34"/>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7" name="Google Shape;1537;p34"/>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8" name="Google Shape;1538;p34"/>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9" name="Google Shape;1539;p34"/>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0" name="Google Shape;1540;p34"/>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1" name="Google Shape;1541;p34"/>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2" name="Google Shape;1542;p34"/>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3" name="Google Shape;1543;p34"/>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4" name="Google Shape;1544;p34"/>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5" name="Google Shape;1545;p34"/>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6" name="Google Shape;1546;p34"/>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7" name="Google Shape;1547;p34"/>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8" name="Google Shape;1548;p34"/>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9" name="Google Shape;1549;p34"/>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0" name="Google Shape;1550;p34"/>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1" name="Google Shape;1551;p34"/>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2" name="Google Shape;1552;p34"/>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3" name="Google Shape;1553;p34"/>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4" name="Google Shape;1554;p34"/>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5" name="Google Shape;1555;p34"/>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6" name="Google Shape;1556;p34"/>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7" name="Google Shape;1557;p34"/>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8" name="Google Shape;1558;p34"/>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9" name="Google Shape;1559;p34"/>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60" name="Google Shape;1560;p34"/>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61" name="Google Shape;1561;p34"/>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62" name="Google Shape;1562;p34"/>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63" name="Google Shape;1563;p34"/>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564" name="Google Shape;1564;p34"/>
          <p:cNvSpPr/>
          <p:nvPr/>
        </p:nvSpPr>
        <p:spPr>
          <a:xfrm rot="-8100000">
            <a:off x="-284143" y="3153945"/>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65" name="Google Shape;1565;p34"/>
          <p:cNvSpPr txBox="1"/>
          <p:nvPr>
            <p:ph type="title"/>
          </p:nvPr>
        </p:nvSpPr>
        <p:spPr>
          <a:xfrm>
            <a:off x="691078" y="725950"/>
            <a:ext cx="5412263" cy="543663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i="0" lang="en-US">
                <a:latin typeface="Arial"/>
                <a:ea typeface="Arial"/>
                <a:cs typeface="Arial"/>
                <a:sym typeface="Arial"/>
              </a:rPr>
              <a:t>Benefits and Impact</a:t>
            </a:r>
            <a:endParaRPr/>
          </a:p>
        </p:txBody>
      </p:sp>
      <p:grpSp>
        <p:nvGrpSpPr>
          <p:cNvPr id="1566" name="Google Shape;1566;p34"/>
          <p:cNvGrpSpPr/>
          <p:nvPr/>
        </p:nvGrpSpPr>
        <p:grpSpPr>
          <a:xfrm>
            <a:off x="6630597" y="906745"/>
            <a:ext cx="5352201" cy="5044500"/>
            <a:chOff x="0" y="211324"/>
            <a:chExt cx="5352201" cy="5044500"/>
          </a:xfrm>
        </p:grpSpPr>
        <p:sp>
          <p:nvSpPr>
            <p:cNvPr id="1567" name="Google Shape;1567;p34"/>
            <p:cNvSpPr/>
            <p:nvPr/>
          </p:nvSpPr>
          <p:spPr>
            <a:xfrm>
              <a:off x="0" y="211324"/>
              <a:ext cx="5352201" cy="1645020"/>
            </a:xfrm>
            <a:prstGeom prst="roundRect">
              <a:avLst>
                <a:gd fmla="val 16667" name="adj"/>
              </a:avLst>
            </a:prstGeom>
            <a:solidFill>
              <a:srgbClr val="D287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txBox="1"/>
            <p:nvPr/>
          </p:nvSpPr>
          <p:spPr>
            <a:xfrm>
              <a:off x="80303" y="291627"/>
              <a:ext cx="5191595" cy="148441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Arial"/>
                <a:buNone/>
              </a:pPr>
              <a:r>
                <a:rPr b="1" i="0" lang="en-US" sz="1900">
                  <a:solidFill>
                    <a:schemeClr val="lt1"/>
                  </a:solidFill>
                  <a:latin typeface="Arial"/>
                  <a:ea typeface="Arial"/>
                  <a:cs typeface="Arial"/>
                  <a:sym typeface="Arial"/>
                </a:rPr>
                <a:t>Competitive Edge:</a:t>
              </a:r>
              <a:r>
                <a:rPr b="0" i="0" lang="en-US" sz="1900">
                  <a:solidFill>
                    <a:schemeClr val="lt1"/>
                  </a:solidFill>
                  <a:latin typeface="Arial"/>
                  <a:ea typeface="Arial"/>
                  <a:cs typeface="Arial"/>
                  <a:sym typeface="Arial"/>
                </a:rPr>
                <a:t> Instagram's ability to adapt and evolve based on user data insights gives it a competitive edge in the dynamic social media landscape. It ensures that the platform remains relevant and appealing to users.</a:t>
              </a:r>
              <a:endParaRPr/>
            </a:p>
          </p:txBody>
        </p:sp>
        <p:sp>
          <p:nvSpPr>
            <p:cNvPr id="1569" name="Google Shape;1569;p34"/>
            <p:cNvSpPr/>
            <p:nvPr/>
          </p:nvSpPr>
          <p:spPr>
            <a:xfrm>
              <a:off x="0" y="1911064"/>
              <a:ext cx="5352201" cy="1645020"/>
            </a:xfrm>
            <a:prstGeom prst="roundRect">
              <a:avLst>
                <a:gd fmla="val 16667" name="adj"/>
              </a:avLst>
            </a:prstGeom>
            <a:solidFill>
              <a:srgbClr val="71CDD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txBox="1"/>
            <p:nvPr/>
          </p:nvSpPr>
          <p:spPr>
            <a:xfrm>
              <a:off x="80303" y="1991367"/>
              <a:ext cx="5191595" cy="148441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Arial"/>
                <a:buNone/>
              </a:pPr>
              <a:r>
                <a:rPr b="1" i="0" lang="en-US" sz="1900">
                  <a:solidFill>
                    <a:schemeClr val="lt1"/>
                  </a:solidFill>
                  <a:latin typeface="Arial"/>
                  <a:ea typeface="Arial"/>
                  <a:cs typeface="Arial"/>
                  <a:sym typeface="Arial"/>
                </a:rPr>
                <a:t>Improved Product Development:</a:t>
              </a:r>
              <a:r>
                <a:rPr b="0" i="0" lang="en-US" sz="1900">
                  <a:solidFill>
                    <a:schemeClr val="lt1"/>
                  </a:solidFill>
                  <a:latin typeface="Arial"/>
                  <a:ea typeface="Arial"/>
                  <a:cs typeface="Arial"/>
                  <a:sym typeface="Arial"/>
                </a:rPr>
                <a:t> Insights into user preferences can guide the development team in prioritizing features and functionalities that are in high demand, enhancing the overall user experience.</a:t>
              </a:r>
              <a:endParaRPr/>
            </a:p>
          </p:txBody>
        </p:sp>
        <p:sp>
          <p:nvSpPr>
            <p:cNvPr id="1571" name="Google Shape;1571;p34"/>
            <p:cNvSpPr/>
            <p:nvPr/>
          </p:nvSpPr>
          <p:spPr>
            <a:xfrm>
              <a:off x="0" y="3610804"/>
              <a:ext cx="5352201" cy="1645020"/>
            </a:xfrm>
            <a:prstGeom prst="roundRect">
              <a:avLst>
                <a:gd fmla="val 16667" name="adj"/>
              </a:avLst>
            </a:prstGeom>
            <a:solidFill>
              <a:srgbClr val="DA7F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txBox="1"/>
            <p:nvPr/>
          </p:nvSpPr>
          <p:spPr>
            <a:xfrm>
              <a:off x="80303" y="3691107"/>
              <a:ext cx="5191595" cy="148441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Arial"/>
                <a:buNone/>
              </a:pPr>
              <a:r>
                <a:rPr b="1" i="0" lang="en-US" sz="1900">
                  <a:solidFill>
                    <a:schemeClr val="lt1"/>
                  </a:solidFill>
                  <a:latin typeface="Arial"/>
                  <a:ea typeface="Arial"/>
                  <a:cs typeface="Arial"/>
                  <a:sym typeface="Arial"/>
                </a:rPr>
                <a:t>Optimized Content Strategy:</a:t>
              </a:r>
              <a:r>
                <a:rPr b="0" i="0" lang="en-US" sz="1900">
                  <a:solidFill>
                    <a:schemeClr val="lt1"/>
                  </a:solidFill>
                  <a:latin typeface="Arial"/>
                  <a:ea typeface="Arial"/>
                  <a:cs typeface="Arial"/>
                  <a:sym typeface="Arial"/>
                </a:rPr>
                <a:t> Knowing the most active times for user interactions can help content creators and influencers schedule their posts for maximum engagement.</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6" name="Shape 1576"/>
        <p:cNvGrpSpPr/>
        <p:nvPr/>
      </p:nvGrpSpPr>
      <p:grpSpPr>
        <a:xfrm>
          <a:off x="0" y="0"/>
          <a:ext cx="0" cy="0"/>
          <a:chOff x="0" y="0"/>
          <a:chExt cx="0" cy="0"/>
        </a:xfrm>
      </p:grpSpPr>
      <p:grpSp>
        <p:nvGrpSpPr>
          <p:cNvPr id="1577" name="Google Shape;1577;p35"/>
          <p:cNvGrpSpPr/>
          <p:nvPr/>
        </p:nvGrpSpPr>
        <p:grpSpPr>
          <a:xfrm>
            <a:off x="-6214" y="-1"/>
            <a:ext cx="12214827" cy="6858000"/>
            <a:chOff x="-6214" y="-1"/>
            <a:chExt cx="12214827" cy="6858000"/>
          </a:xfrm>
        </p:grpSpPr>
        <p:cxnSp>
          <p:nvCxnSpPr>
            <p:cNvPr id="1578" name="Google Shape;1578;p35"/>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79" name="Google Shape;1579;p35"/>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0" name="Google Shape;1580;p35"/>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1" name="Google Shape;1581;p35"/>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2" name="Google Shape;1582;p35"/>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3" name="Google Shape;1583;p35"/>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4" name="Google Shape;1584;p35"/>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5" name="Google Shape;1585;p35"/>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6" name="Google Shape;1586;p35"/>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7" name="Google Shape;1587;p35"/>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8" name="Google Shape;1588;p35"/>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9" name="Google Shape;1589;p35"/>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0" name="Google Shape;1590;p35"/>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1" name="Google Shape;1591;p35"/>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2" name="Google Shape;1592;p35"/>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3" name="Google Shape;1593;p35"/>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4" name="Google Shape;1594;p35"/>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5" name="Google Shape;1595;p35"/>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6" name="Google Shape;1596;p35"/>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7" name="Google Shape;1597;p35"/>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8" name="Google Shape;1598;p35"/>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9" name="Google Shape;1599;p35"/>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0" name="Google Shape;1600;p35"/>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1" name="Google Shape;1601;p35"/>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2" name="Google Shape;1602;p35"/>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3" name="Google Shape;1603;p35"/>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4" name="Google Shape;1604;p35"/>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5" name="Google Shape;1605;p35"/>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6" name="Google Shape;1606;p35"/>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7" name="Google Shape;1607;p35"/>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8" name="Google Shape;1608;p35"/>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609" name="Google Shape;1609;p35"/>
          <p:cNvSpPr/>
          <p:nvPr/>
        </p:nvSpPr>
        <p:spPr>
          <a:xfrm rot="-8100000">
            <a:off x="-281094" y="1516214"/>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10" name="Google Shape;1610;p3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11" name="Google Shape;1611;p35"/>
          <p:cNvGrpSpPr/>
          <p:nvPr/>
        </p:nvGrpSpPr>
        <p:grpSpPr>
          <a:xfrm>
            <a:off x="-6214" y="-1"/>
            <a:ext cx="12214827" cy="6858000"/>
            <a:chOff x="-6214" y="-1"/>
            <a:chExt cx="12214827" cy="6858000"/>
          </a:xfrm>
        </p:grpSpPr>
        <p:cxnSp>
          <p:nvCxnSpPr>
            <p:cNvPr id="1612" name="Google Shape;1612;p35"/>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3" name="Google Shape;1613;p35"/>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4" name="Google Shape;1614;p35"/>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5" name="Google Shape;1615;p35"/>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6" name="Google Shape;1616;p35"/>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7" name="Google Shape;1617;p35"/>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8" name="Google Shape;1618;p35"/>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9" name="Google Shape;1619;p35"/>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0" name="Google Shape;1620;p35"/>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1" name="Google Shape;1621;p35"/>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2" name="Google Shape;1622;p35"/>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3" name="Google Shape;1623;p35"/>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4" name="Google Shape;1624;p35"/>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5" name="Google Shape;1625;p35"/>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6" name="Google Shape;1626;p35"/>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7" name="Google Shape;1627;p35"/>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8" name="Google Shape;1628;p35"/>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9" name="Google Shape;1629;p35"/>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0" name="Google Shape;1630;p35"/>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1" name="Google Shape;1631;p35"/>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2" name="Google Shape;1632;p35"/>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3" name="Google Shape;1633;p35"/>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4" name="Google Shape;1634;p35"/>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5" name="Google Shape;1635;p35"/>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6" name="Google Shape;1636;p35"/>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7" name="Google Shape;1637;p35"/>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8" name="Google Shape;1638;p35"/>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9" name="Google Shape;1639;p35"/>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40" name="Google Shape;1640;p35"/>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41" name="Google Shape;1641;p35"/>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42" name="Google Shape;1642;p35"/>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643" name="Google Shape;1643;p35"/>
          <p:cNvSpPr txBox="1"/>
          <p:nvPr>
            <p:ph type="ctrTitle"/>
          </p:nvPr>
        </p:nvSpPr>
        <p:spPr>
          <a:xfrm>
            <a:off x="6088653" y="725951"/>
            <a:ext cx="4927425" cy="19385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sz="4400"/>
              <a:t>Conclusion</a:t>
            </a:r>
            <a:endParaRPr/>
          </a:p>
        </p:txBody>
      </p:sp>
      <p:pic>
        <p:nvPicPr>
          <p:cNvPr descr="Pen placed on top of a signature line" id="1644" name="Google Shape;1644;p35"/>
          <p:cNvPicPr preferRelativeResize="0"/>
          <p:nvPr/>
        </p:nvPicPr>
        <p:blipFill rotWithShape="1">
          <a:blip r:embed="rId3">
            <a:alphaModFix/>
          </a:blip>
          <a:srcRect b="-1" l="43014" r="0" t="0"/>
          <a:stretch/>
        </p:blipFill>
        <p:spPr>
          <a:xfrm>
            <a:off x="1" y="10"/>
            <a:ext cx="5854890" cy="6857990"/>
          </a:xfrm>
          <a:custGeom>
            <a:rect b="b" l="l" r="r" t="t"/>
            <a:pathLst>
              <a:path extrusionOk="0" h="6858000" w="6036633">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a:ln>
            <a:noFill/>
          </a:ln>
        </p:spPr>
      </p:pic>
      <p:sp>
        <p:nvSpPr>
          <p:cNvPr id="1645" name="Google Shape;1645;p35"/>
          <p:cNvSpPr/>
          <p:nvPr/>
        </p:nvSpPr>
        <p:spPr>
          <a:xfrm rot="-2700000">
            <a:off x="6297339" y="-292624"/>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46" name="Google Shape;1646;p35"/>
          <p:cNvSpPr txBox="1"/>
          <p:nvPr>
            <p:ph idx="1" type="subTitle"/>
          </p:nvPr>
        </p:nvSpPr>
        <p:spPr>
          <a:xfrm>
            <a:off x="6088653" y="2886116"/>
            <a:ext cx="4927425" cy="324593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None/>
            </a:pPr>
            <a:r>
              <a:rPr lang="en-US" sz="2000"/>
              <a:t>In conclusion, this project's achievements and insights have provided valuable information that can steer Instagram's growth and development. It underscores the power of data analysis in making informed decisions, improving user experiences, and maintaining competitiveness in the social media industry.</a:t>
            </a:r>
            <a:endParaRPr/>
          </a:p>
          <a:p>
            <a:pPr indent="95250" lvl="0" marL="0" rtl="0" algn="l">
              <a:lnSpc>
                <a:spcPct val="100000"/>
              </a:lnSpc>
              <a:spcBef>
                <a:spcPts val="1000"/>
              </a:spcBef>
              <a:spcAft>
                <a:spcPts val="0"/>
              </a:spcAft>
              <a:buSzPct val="75000"/>
              <a:buFont typeface="Noto Sans Symbols"/>
              <a:buNone/>
            </a:pPr>
            <a:r>
              <a:t/>
            </a:r>
            <a:endParaRPr sz="2000"/>
          </a:p>
          <a:p>
            <a:pPr indent="95250" lvl="0" marL="0" rtl="0" algn="l">
              <a:lnSpc>
                <a:spcPct val="100000"/>
              </a:lnSpc>
              <a:spcBef>
                <a:spcPts val="1000"/>
              </a:spcBef>
              <a:spcAft>
                <a:spcPts val="0"/>
              </a:spcAft>
              <a:buSzPct val="75000"/>
              <a:buFont typeface="Noto Sans Symbols"/>
              <a:buNone/>
            </a:pPr>
            <a:r>
              <a:t/>
            </a:r>
            <a:endParaRPr sz="2000"/>
          </a:p>
          <a:p>
            <a:pPr indent="95250" lvl="0" marL="0" rtl="0" algn="l">
              <a:lnSpc>
                <a:spcPct val="100000"/>
              </a:lnSpc>
              <a:spcBef>
                <a:spcPts val="1000"/>
              </a:spcBef>
              <a:spcAft>
                <a:spcPts val="0"/>
              </a:spcAft>
              <a:buSzPct val="75000"/>
              <a:buFont typeface="Noto Sans Symbols"/>
              <a:buNone/>
            </a:pPr>
            <a:r>
              <a:t/>
            </a:r>
            <a:endParaRPr sz="2000"/>
          </a:p>
          <a:p>
            <a:pPr indent="95250" lvl="0" marL="0" rtl="0" algn="l">
              <a:lnSpc>
                <a:spcPct val="100000"/>
              </a:lnSpc>
              <a:spcBef>
                <a:spcPts val="1000"/>
              </a:spcBef>
              <a:spcAft>
                <a:spcPts val="0"/>
              </a:spcAft>
              <a:buSzPct val="75000"/>
              <a:buFont typeface="Noto Sans Symbols"/>
              <a:buNone/>
            </a:pPr>
            <a:r>
              <a:t/>
            </a:r>
            <a:endParaRPr sz="2000"/>
          </a:p>
          <a:p>
            <a:pPr indent="95250" lvl="0" marL="0" rtl="0" algn="l">
              <a:lnSpc>
                <a:spcPct val="100000"/>
              </a:lnSpc>
              <a:spcBef>
                <a:spcPts val="1000"/>
              </a:spcBef>
              <a:spcAft>
                <a:spcPts val="0"/>
              </a:spcAft>
              <a:buSzPct val="75000"/>
              <a:buFont typeface="Noto Sans Symbols"/>
              <a:buNone/>
            </a:pPr>
            <a:r>
              <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0" name="Shape 1650"/>
        <p:cNvGrpSpPr/>
        <p:nvPr/>
      </p:nvGrpSpPr>
      <p:grpSpPr>
        <a:xfrm>
          <a:off x="0" y="0"/>
          <a:ext cx="0" cy="0"/>
          <a:chOff x="0" y="0"/>
          <a:chExt cx="0" cy="0"/>
        </a:xfrm>
      </p:grpSpPr>
      <p:grpSp>
        <p:nvGrpSpPr>
          <p:cNvPr id="1651" name="Google Shape;1651;p36"/>
          <p:cNvGrpSpPr/>
          <p:nvPr/>
        </p:nvGrpSpPr>
        <p:grpSpPr>
          <a:xfrm>
            <a:off x="-6214" y="-1"/>
            <a:ext cx="12214827" cy="6858000"/>
            <a:chOff x="-6214" y="-1"/>
            <a:chExt cx="12214827" cy="6858000"/>
          </a:xfrm>
        </p:grpSpPr>
        <p:cxnSp>
          <p:nvCxnSpPr>
            <p:cNvPr id="1652" name="Google Shape;1652;p36"/>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3" name="Google Shape;1653;p36"/>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4" name="Google Shape;1654;p36"/>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5" name="Google Shape;1655;p36"/>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6" name="Google Shape;1656;p36"/>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7" name="Google Shape;1657;p36"/>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8" name="Google Shape;1658;p36"/>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9" name="Google Shape;1659;p36"/>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0" name="Google Shape;1660;p36"/>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1" name="Google Shape;1661;p36"/>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2" name="Google Shape;1662;p36"/>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3" name="Google Shape;1663;p36"/>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4" name="Google Shape;1664;p36"/>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5" name="Google Shape;1665;p36"/>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6" name="Google Shape;1666;p36"/>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7" name="Google Shape;1667;p36"/>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8" name="Google Shape;1668;p36"/>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9" name="Google Shape;1669;p36"/>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0" name="Google Shape;1670;p36"/>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1" name="Google Shape;1671;p36"/>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2" name="Google Shape;1672;p36"/>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3" name="Google Shape;1673;p36"/>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4" name="Google Shape;1674;p36"/>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5" name="Google Shape;1675;p36"/>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6" name="Google Shape;1676;p36"/>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7" name="Google Shape;1677;p36"/>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8" name="Google Shape;1678;p36"/>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9" name="Google Shape;1679;p36"/>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80" name="Google Shape;1680;p36"/>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81" name="Google Shape;1681;p36"/>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82" name="Google Shape;1682;p36"/>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683" name="Google Shape;1683;p36"/>
          <p:cNvSpPr/>
          <p:nvPr/>
        </p:nvSpPr>
        <p:spPr>
          <a:xfrm rot="-8100000">
            <a:off x="-281093" y="2607907"/>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84" name="Google Shape;1684;p3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85" name="Google Shape;1685;p36"/>
          <p:cNvGrpSpPr/>
          <p:nvPr/>
        </p:nvGrpSpPr>
        <p:grpSpPr>
          <a:xfrm>
            <a:off x="-6214" y="-1"/>
            <a:ext cx="12214827" cy="6858000"/>
            <a:chOff x="-6214" y="-1"/>
            <a:chExt cx="12214827" cy="6858000"/>
          </a:xfrm>
        </p:grpSpPr>
        <p:cxnSp>
          <p:nvCxnSpPr>
            <p:cNvPr id="1686" name="Google Shape;1686;p36"/>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87" name="Google Shape;1687;p36"/>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88" name="Google Shape;1688;p36"/>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89" name="Google Shape;1689;p36"/>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0" name="Google Shape;1690;p36"/>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1" name="Google Shape;1691;p36"/>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2" name="Google Shape;1692;p36"/>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3" name="Google Shape;1693;p36"/>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4" name="Google Shape;1694;p36"/>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5" name="Google Shape;1695;p36"/>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6" name="Google Shape;1696;p36"/>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7" name="Google Shape;1697;p36"/>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8" name="Google Shape;1698;p36"/>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9" name="Google Shape;1699;p36"/>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0" name="Google Shape;1700;p36"/>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1" name="Google Shape;1701;p36"/>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2" name="Google Shape;1702;p36"/>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3" name="Google Shape;1703;p36"/>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4" name="Google Shape;1704;p36"/>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5" name="Google Shape;1705;p36"/>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6" name="Google Shape;1706;p36"/>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7" name="Google Shape;1707;p36"/>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8" name="Google Shape;1708;p36"/>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9" name="Google Shape;1709;p36"/>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0" name="Google Shape;1710;p36"/>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1" name="Google Shape;1711;p36"/>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2" name="Google Shape;1712;p36"/>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3" name="Google Shape;1713;p36"/>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4" name="Google Shape;1714;p36"/>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5" name="Google Shape;1715;p36"/>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6" name="Google Shape;1716;p36"/>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717" name="Google Shape;1717;p36"/>
          <p:cNvSpPr/>
          <p:nvPr/>
        </p:nvSpPr>
        <p:spPr>
          <a:xfrm>
            <a:off x="691078" y="2886116"/>
            <a:ext cx="10342945" cy="271285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5400" cap="none">
                <a:solidFill>
                  <a:schemeClr val="dk2"/>
                </a:solidFill>
                <a:latin typeface="Arial"/>
                <a:ea typeface="Arial"/>
                <a:cs typeface="Arial"/>
                <a:sym typeface="Arial"/>
              </a:rPr>
              <a:t>Thank You!</a:t>
            </a:r>
            <a:endParaRPr/>
          </a:p>
        </p:txBody>
      </p:sp>
      <p:sp>
        <p:nvSpPr>
          <p:cNvPr id="1718" name="Google Shape;1718;p36"/>
          <p:cNvSpPr/>
          <p:nvPr/>
        </p:nvSpPr>
        <p:spPr>
          <a:xfrm rot="-8100000">
            <a:off x="-281094" y="3125590"/>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4"/>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37" name="Google Shape;437;p4"/>
          <p:cNvGrpSpPr/>
          <p:nvPr/>
        </p:nvGrpSpPr>
        <p:grpSpPr>
          <a:xfrm>
            <a:off x="-6214" y="-1"/>
            <a:ext cx="12214827" cy="6858000"/>
            <a:chOff x="-6214" y="-1"/>
            <a:chExt cx="12214827" cy="6858000"/>
          </a:xfrm>
        </p:grpSpPr>
        <p:cxnSp>
          <p:nvCxnSpPr>
            <p:cNvPr id="438" name="Google Shape;438;p4"/>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39" name="Google Shape;439;p4"/>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0" name="Google Shape;440;p4"/>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1" name="Google Shape;441;p4"/>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2" name="Google Shape;442;p4"/>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3" name="Google Shape;443;p4"/>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4" name="Google Shape;444;p4"/>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5" name="Google Shape;445;p4"/>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6" name="Google Shape;446;p4"/>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7" name="Google Shape;447;p4"/>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8" name="Google Shape;448;p4"/>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49" name="Google Shape;449;p4"/>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0" name="Google Shape;450;p4"/>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1" name="Google Shape;451;p4"/>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2" name="Google Shape;452;p4"/>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3" name="Google Shape;453;p4"/>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4" name="Google Shape;454;p4"/>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5" name="Google Shape;455;p4"/>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6" name="Google Shape;456;p4"/>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7" name="Google Shape;457;p4"/>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8" name="Google Shape;458;p4"/>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59" name="Google Shape;459;p4"/>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0" name="Google Shape;460;p4"/>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1" name="Google Shape;461;p4"/>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2" name="Google Shape;462;p4"/>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3" name="Google Shape;463;p4"/>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4" name="Google Shape;464;p4"/>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5" name="Google Shape;465;p4"/>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6" name="Google Shape;466;p4"/>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7" name="Google Shape;467;p4"/>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68" name="Google Shape;468;p4"/>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469" name="Google Shape;469;p4"/>
          <p:cNvSpPr/>
          <p:nvPr/>
        </p:nvSpPr>
        <p:spPr>
          <a:xfrm rot="-8100000">
            <a:off x="-284142" y="2068181"/>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4"/>
          <p:cNvSpPr txBox="1"/>
          <p:nvPr>
            <p:ph type="title"/>
          </p:nvPr>
        </p:nvSpPr>
        <p:spPr>
          <a:xfrm>
            <a:off x="691079" y="725951"/>
            <a:ext cx="10325000" cy="192628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i="0" lang="en-US">
                <a:latin typeface="Arial"/>
                <a:ea typeface="Arial"/>
                <a:cs typeface="Arial"/>
                <a:sym typeface="Arial"/>
              </a:rPr>
              <a:t>Approach</a:t>
            </a:r>
            <a:endParaRPr/>
          </a:p>
        </p:txBody>
      </p:sp>
      <p:grpSp>
        <p:nvGrpSpPr>
          <p:cNvPr id="471" name="Google Shape;471;p4"/>
          <p:cNvGrpSpPr/>
          <p:nvPr/>
        </p:nvGrpSpPr>
        <p:grpSpPr>
          <a:xfrm>
            <a:off x="1919027" y="2885721"/>
            <a:ext cx="7868171" cy="3251874"/>
            <a:chOff x="1228464" y="2706"/>
            <a:chExt cx="7868171" cy="3251874"/>
          </a:xfrm>
        </p:grpSpPr>
        <p:sp>
          <p:nvSpPr>
            <p:cNvPr id="472" name="Google Shape;472;p4"/>
            <p:cNvSpPr/>
            <p:nvPr/>
          </p:nvSpPr>
          <p:spPr>
            <a:xfrm>
              <a:off x="3500702" y="639198"/>
              <a:ext cx="492428" cy="91440"/>
            </a:xfrm>
            <a:custGeom>
              <a:rect b="b" l="l" r="r" t="t"/>
              <a:pathLst>
                <a:path extrusionOk="0" h="120000" w="120000">
                  <a:moveTo>
                    <a:pt x="0" y="60000"/>
                  </a:moveTo>
                  <a:lnTo>
                    <a:pt x="120000" y="60000"/>
                  </a:lnTo>
                </a:path>
              </a:pathLst>
            </a:custGeom>
            <a:noFill/>
            <a:ln cap="flat" cmpd="sng" w="9525">
              <a:solidFill>
                <a:srgbClr val="DB7FD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txBox="1"/>
            <p:nvPr/>
          </p:nvSpPr>
          <p:spPr>
            <a:xfrm>
              <a:off x="3733840" y="682300"/>
              <a:ext cx="26151" cy="52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474" name="Google Shape;474;p4"/>
            <p:cNvSpPr/>
            <p:nvPr/>
          </p:nvSpPr>
          <p:spPr>
            <a:xfrm>
              <a:off x="1228464" y="2706"/>
              <a:ext cx="2274038" cy="1364422"/>
            </a:xfrm>
            <a:prstGeom prst="rect">
              <a:avLst/>
            </a:prstGeom>
            <a:solidFill>
              <a:srgbClr val="DB7FD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txBox="1"/>
            <p:nvPr/>
          </p:nvSpPr>
          <p:spPr>
            <a:xfrm>
              <a:off x="1228464" y="2706"/>
              <a:ext cx="2274038" cy="1364422"/>
            </a:xfrm>
            <a:prstGeom prst="rect">
              <a:avLst/>
            </a:prstGeom>
            <a:noFill/>
            <a:ln>
              <a:noFill/>
            </a:ln>
          </p:spPr>
          <p:txBody>
            <a:bodyPr anchorCtr="0" anchor="ctr" bIns="116950" lIns="111425" spcFirstLastPara="1" rIns="111425" wrap="square" tIns="116950">
              <a:noAutofit/>
            </a:bodyPr>
            <a:lstStyle/>
            <a:p>
              <a:pPr indent="0" lvl="0" marL="0" marR="0" rtl="0" algn="ctr">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Our approach involves a structured analysis of Instagram user data using SQL techniques. We will follow these key steps to derive meaningful insights:</a:t>
              </a:r>
              <a:endParaRPr/>
            </a:p>
          </p:txBody>
        </p:sp>
        <p:sp>
          <p:nvSpPr>
            <p:cNvPr id="476" name="Google Shape;476;p4"/>
            <p:cNvSpPr/>
            <p:nvPr/>
          </p:nvSpPr>
          <p:spPr>
            <a:xfrm>
              <a:off x="6297769" y="639198"/>
              <a:ext cx="492428" cy="91440"/>
            </a:xfrm>
            <a:custGeom>
              <a:rect b="b" l="l" r="r" t="t"/>
              <a:pathLst>
                <a:path extrusionOk="0" h="120000" w="120000">
                  <a:moveTo>
                    <a:pt x="0" y="60000"/>
                  </a:moveTo>
                  <a:lnTo>
                    <a:pt x="120000" y="60000"/>
                  </a:lnTo>
                </a:path>
              </a:pathLst>
            </a:custGeom>
            <a:noFill/>
            <a:ln cap="flat" cmpd="sng" w="9525">
              <a:solidFill>
                <a:srgbClr val="D279D8"/>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txBox="1"/>
            <p:nvPr/>
          </p:nvSpPr>
          <p:spPr>
            <a:xfrm>
              <a:off x="6530907" y="682300"/>
              <a:ext cx="26151" cy="52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478" name="Google Shape;478;p4"/>
            <p:cNvSpPr/>
            <p:nvPr/>
          </p:nvSpPr>
          <p:spPr>
            <a:xfrm>
              <a:off x="4025530" y="2706"/>
              <a:ext cx="2274038" cy="1364422"/>
            </a:xfrm>
            <a:prstGeom prst="rect">
              <a:avLst/>
            </a:prstGeom>
            <a:solidFill>
              <a:srgbClr val="D57AD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txBox="1"/>
            <p:nvPr/>
          </p:nvSpPr>
          <p:spPr>
            <a:xfrm>
              <a:off x="4025530" y="2706"/>
              <a:ext cx="2274038" cy="1364422"/>
            </a:xfrm>
            <a:prstGeom prst="rect">
              <a:avLst/>
            </a:prstGeom>
            <a:noFill/>
            <a:ln>
              <a:noFill/>
            </a:ln>
          </p:spPr>
          <p:txBody>
            <a:bodyPr anchorCtr="0" anchor="ctr" bIns="116950" lIns="111425" spcFirstLastPara="1" rIns="111425" wrap="square" tIns="116950">
              <a:noAutofit/>
            </a:bodyPr>
            <a:lstStyle/>
            <a:p>
              <a:pPr indent="0" lvl="0" marL="0" marR="0" rtl="0" algn="ctr">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Data Extraction: We will access and extract relevant data from Instagram's databases, focusing on user engagement metrics, content types, and user demographics.</a:t>
              </a:r>
              <a:endParaRPr/>
            </a:p>
          </p:txBody>
        </p:sp>
        <p:sp>
          <p:nvSpPr>
            <p:cNvPr id="480" name="Google Shape;480;p4"/>
            <p:cNvSpPr/>
            <p:nvPr/>
          </p:nvSpPr>
          <p:spPr>
            <a:xfrm>
              <a:off x="2365483" y="1365329"/>
              <a:ext cx="5594133" cy="492428"/>
            </a:xfrm>
            <a:custGeom>
              <a:rect b="b" l="l" r="r" t="t"/>
              <a:pathLst>
                <a:path extrusionOk="0" h="120000" w="120000">
                  <a:moveTo>
                    <a:pt x="120000" y="0"/>
                  </a:moveTo>
                  <a:lnTo>
                    <a:pt x="120000" y="64167"/>
                  </a:lnTo>
                  <a:lnTo>
                    <a:pt x="0" y="64167"/>
                  </a:lnTo>
                  <a:lnTo>
                    <a:pt x="0" y="120000"/>
                  </a:lnTo>
                </a:path>
              </a:pathLst>
            </a:custGeom>
            <a:noFill/>
            <a:ln cap="flat" cmpd="sng" w="9525">
              <a:solidFill>
                <a:srgbClr val="C572D6"/>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txBox="1"/>
            <p:nvPr/>
          </p:nvSpPr>
          <p:spPr>
            <a:xfrm>
              <a:off x="5022086" y="1608926"/>
              <a:ext cx="280926" cy="52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482" name="Google Shape;482;p4"/>
            <p:cNvSpPr/>
            <p:nvPr/>
          </p:nvSpPr>
          <p:spPr>
            <a:xfrm>
              <a:off x="6822597" y="2706"/>
              <a:ext cx="2274038" cy="1364422"/>
            </a:xfrm>
            <a:prstGeom prst="rect">
              <a:avLst/>
            </a:prstGeom>
            <a:solidFill>
              <a:srgbClr val="CA75D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txBox="1"/>
            <p:nvPr/>
          </p:nvSpPr>
          <p:spPr>
            <a:xfrm>
              <a:off x="6822597" y="2706"/>
              <a:ext cx="2274038" cy="1364422"/>
            </a:xfrm>
            <a:prstGeom prst="rect">
              <a:avLst/>
            </a:prstGeom>
            <a:noFill/>
            <a:ln>
              <a:noFill/>
            </a:ln>
          </p:spPr>
          <p:txBody>
            <a:bodyPr anchorCtr="0" anchor="ctr" bIns="116950" lIns="111425" spcFirstLastPara="1" rIns="111425" wrap="square" tIns="116950">
              <a:noAutofit/>
            </a:bodyPr>
            <a:lstStyle/>
            <a:p>
              <a:pPr indent="0" lvl="0" marL="0" marR="0" rtl="0" algn="ctr">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Data Analysis: Using SQL queries and MySQL Workbench, we will perform in-depth analysis to uncover patterns, trends, and correlations within the data.</a:t>
              </a:r>
              <a:endParaRPr/>
            </a:p>
          </p:txBody>
        </p:sp>
        <p:sp>
          <p:nvSpPr>
            <p:cNvPr id="484" name="Google Shape;484;p4"/>
            <p:cNvSpPr/>
            <p:nvPr/>
          </p:nvSpPr>
          <p:spPr>
            <a:xfrm>
              <a:off x="3500702" y="2526649"/>
              <a:ext cx="492428" cy="91440"/>
            </a:xfrm>
            <a:custGeom>
              <a:rect b="b" l="l" r="r" t="t"/>
              <a:pathLst>
                <a:path extrusionOk="0" h="120000" w="120000">
                  <a:moveTo>
                    <a:pt x="0" y="60000"/>
                  </a:moveTo>
                  <a:lnTo>
                    <a:pt x="120000" y="60000"/>
                  </a:lnTo>
                </a:path>
              </a:pathLst>
            </a:custGeom>
            <a:noFill/>
            <a:ln cap="flat" cmpd="sng" w="9525">
              <a:solidFill>
                <a:srgbClr val="B86BD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txBox="1"/>
            <p:nvPr/>
          </p:nvSpPr>
          <p:spPr>
            <a:xfrm>
              <a:off x="3733840" y="2569752"/>
              <a:ext cx="26151" cy="52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486" name="Google Shape;486;p4"/>
            <p:cNvSpPr/>
            <p:nvPr/>
          </p:nvSpPr>
          <p:spPr>
            <a:xfrm>
              <a:off x="1228464" y="1890158"/>
              <a:ext cx="2274038" cy="1364422"/>
            </a:xfrm>
            <a:prstGeom prst="rect">
              <a:avLst/>
            </a:prstGeom>
            <a:solidFill>
              <a:srgbClr val="C06F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txBox="1"/>
            <p:nvPr/>
          </p:nvSpPr>
          <p:spPr>
            <a:xfrm>
              <a:off x="1228464" y="1890158"/>
              <a:ext cx="2274038" cy="1364422"/>
            </a:xfrm>
            <a:prstGeom prst="rect">
              <a:avLst/>
            </a:prstGeom>
            <a:noFill/>
            <a:ln>
              <a:noFill/>
            </a:ln>
          </p:spPr>
          <p:txBody>
            <a:bodyPr anchorCtr="0" anchor="ctr" bIns="116950" lIns="111425" spcFirstLastPara="1" rIns="111425" wrap="square" tIns="116950">
              <a:noAutofit/>
            </a:bodyPr>
            <a:lstStyle/>
            <a:p>
              <a:pPr indent="0" lvl="0" marL="0" marR="0" rtl="0" algn="ctr">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Key Metrics: We will examine critical user engagement metrics, such as likes, comments, shares, and the timing of interactions.</a:t>
              </a:r>
              <a:endParaRPr/>
            </a:p>
          </p:txBody>
        </p:sp>
        <p:sp>
          <p:nvSpPr>
            <p:cNvPr id="488" name="Google Shape;488;p4"/>
            <p:cNvSpPr/>
            <p:nvPr/>
          </p:nvSpPr>
          <p:spPr>
            <a:xfrm>
              <a:off x="6297769" y="2526649"/>
              <a:ext cx="492428" cy="91440"/>
            </a:xfrm>
            <a:custGeom>
              <a:rect b="b" l="l" r="r" t="t"/>
              <a:pathLst>
                <a:path extrusionOk="0" h="120000" w="120000">
                  <a:moveTo>
                    <a:pt x="0" y="60000"/>
                  </a:moveTo>
                  <a:lnTo>
                    <a:pt x="120000" y="60000"/>
                  </a:lnTo>
                </a:path>
              </a:pathLst>
            </a:custGeom>
            <a:noFill/>
            <a:ln cap="flat" cmpd="sng" w="9525">
              <a:solidFill>
                <a:srgbClr val="A864D2"/>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txBox="1"/>
            <p:nvPr/>
          </p:nvSpPr>
          <p:spPr>
            <a:xfrm>
              <a:off x="6530907" y="2569752"/>
              <a:ext cx="26151" cy="52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490" name="Google Shape;490;p4"/>
            <p:cNvSpPr/>
            <p:nvPr/>
          </p:nvSpPr>
          <p:spPr>
            <a:xfrm>
              <a:off x="4025530" y="1890158"/>
              <a:ext cx="2274038" cy="1364422"/>
            </a:xfrm>
            <a:prstGeom prst="rect">
              <a:avLst/>
            </a:prstGeom>
            <a:solidFill>
              <a:srgbClr val="B56AD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txBox="1"/>
            <p:nvPr/>
          </p:nvSpPr>
          <p:spPr>
            <a:xfrm>
              <a:off x="4025530" y="1890158"/>
              <a:ext cx="2274038" cy="1364422"/>
            </a:xfrm>
            <a:prstGeom prst="rect">
              <a:avLst/>
            </a:prstGeom>
            <a:noFill/>
            <a:ln>
              <a:noFill/>
            </a:ln>
          </p:spPr>
          <p:txBody>
            <a:bodyPr anchorCtr="0" anchor="ctr" bIns="116950" lIns="111425" spcFirstLastPara="1" rIns="111425" wrap="square" tIns="116950">
              <a:noAutofit/>
            </a:bodyPr>
            <a:lstStyle/>
            <a:p>
              <a:pPr indent="0" lvl="0" marL="0" marR="0" rtl="0" algn="ctr">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Content Analysis: We will assess the popularity of different content types, including photos, videos, and stories, to understand user preferences.</a:t>
              </a:r>
              <a:endParaRPr/>
            </a:p>
          </p:txBody>
        </p:sp>
        <p:sp>
          <p:nvSpPr>
            <p:cNvPr id="492" name="Google Shape;492;p4"/>
            <p:cNvSpPr/>
            <p:nvPr/>
          </p:nvSpPr>
          <p:spPr>
            <a:xfrm>
              <a:off x="6822597" y="1890158"/>
              <a:ext cx="2274038" cy="1364422"/>
            </a:xfrm>
            <a:prstGeom prst="rect">
              <a:avLst/>
            </a:prstGeom>
            <a:solidFill>
              <a:srgbClr val="A864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txBox="1"/>
            <p:nvPr/>
          </p:nvSpPr>
          <p:spPr>
            <a:xfrm>
              <a:off x="6822597" y="1890158"/>
              <a:ext cx="2274038" cy="1364422"/>
            </a:xfrm>
            <a:prstGeom prst="rect">
              <a:avLst/>
            </a:prstGeom>
            <a:noFill/>
            <a:ln>
              <a:noFill/>
            </a:ln>
          </p:spPr>
          <p:txBody>
            <a:bodyPr anchorCtr="0" anchor="ctr" bIns="116950" lIns="111425" spcFirstLastPara="1" rIns="111425" wrap="square" tIns="116950">
              <a:noAutofit/>
            </a:bodyPr>
            <a:lstStyle/>
            <a:p>
              <a:pPr indent="0" lvl="0" marL="0" marR="0" rtl="0" algn="ctr">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Demographic Insights: We will explore user demographics, including age groups, geographical regions, and user-generated hashtags to gain a comprehensive understanding of our user base.</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7" name="Shape 497"/>
        <p:cNvGrpSpPr/>
        <p:nvPr/>
      </p:nvGrpSpPr>
      <p:grpSpPr>
        <a:xfrm>
          <a:off x="0" y="0"/>
          <a:ext cx="0" cy="0"/>
          <a:chOff x="0" y="0"/>
          <a:chExt cx="0" cy="0"/>
        </a:xfrm>
      </p:grpSpPr>
      <p:sp>
        <p:nvSpPr>
          <p:cNvPr id="498" name="Google Shape;498;p5"/>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99" name="Google Shape;499;p5"/>
          <p:cNvGrpSpPr/>
          <p:nvPr/>
        </p:nvGrpSpPr>
        <p:grpSpPr>
          <a:xfrm>
            <a:off x="-6214" y="-1"/>
            <a:ext cx="12214827" cy="6858000"/>
            <a:chOff x="-6214" y="-1"/>
            <a:chExt cx="12214827" cy="6858000"/>
          </a:xfrm>
        </p:grpSpPr>
        <p:cxnSp>
          <p:nvCxnSpPr>
            <p:cNvPr id="500" name="Google Shape;500;p5"/>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1" name="Google Shape;501;p5"/>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2" name="Google Shape;502;p5"/>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3" name="Google Shape;503;p5"/>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4" name="Google Shape;504;p5"/>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5" name="Google Shape;505;p5"/>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6" name="Google Shape;506;p5"/>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7" name="Google Shape;507;p5"/>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8" name="Google Shape;508;p5"/>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9" name="Google Shape;509;p5"/>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0" name="Google Shape;510;p5"/>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1" name="Google Shape;511;p5"/>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2" name="Google Shape;512;p5"/>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3" name="Google Shape;513;p5"/>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4" name="Google Shape;514;p5"/>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5" name="Google Shape;515;p5"/>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6" name="Google Shape;516;p5"/>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7" name="Google Shape;517;p5"/>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8" name="Google Shape;518;p5"/>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9" name="Google Shape;519;p5"/>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0" name="Google Shape;520;p5"/>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1" name="Google Shape;521;p5"/>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2" name="Google Shape;522;p5"/>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3" name="Google Shape;523;p5"/>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4" name="Google Shape;524;p5"/>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5" name="Google Shape;525;p5"/>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6" name="Google Shape;526;p5"/>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7" name="Google Shape;527;p5"/>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8" name="Google Shape;528;p5"/>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9" name="Google Shape;529;p5"/>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30" name="Google Shape;530;p5"/>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531" name="Google Shape;531;p5"/>
          <p:cNvSpPr/>
          <p:nvPr/>
        </p:nvSpPr>
        <p:spPr>
          <a:xfrm rot="-8100000">
            <a:off x="-284142" y="2068181"/>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5"/>
          <p:cNvSpPr txBox="1"/>
          <p:nvPr>
            <p:ph type="title"/>
          </p:nvPr>
        </p:nvSpPr>
        <p:spPr>
          <a:xfrm>
            <a:off x="691079" y="725951"/>
            <a:ext cx="10325000" cy="192628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Tech-Stack Used</a:t>
            </a:r>
            <a:endParaRPr/>
          </a:p>
        </p:txBody>
      </p:sp>
      <p:grpSp>
        <p:nvGrpSpPr>
          <p:cNvPr id="533" name="Google Shape;533;p5"/>
          <p:cNvGrpSpPr/>
          <p:nvPr/>
        </p:nvGrpSpPr>
        <p:grpSpPr>
          <a:xfrm>
            <a:off x="2427488" y="2891658"/>
            <a:ext cx="6851250" cy="3240001"/>
            <a:chOff x="1736925" y="8643"/>
            <a:chExt cx="6851250" cy="3240001"/>
          </a:xfrm>
        </p:grpSpPr>
        <p:sp>
          <p:nvSpPr>
            <p:cNvPr id="534" name="Google Shape;534;p5"/>
            <p:cNvSpPr/>
            <p:nvPr/>
          </p:nvSpPr>
          <p:spPr>
            <a:xfrm>
              <a:off x="2351175" y="8643"/>
              <a:ext cx="1921500" cy="1921500"/>
            </a:xfrm>
            <a:prstGeom prst="ellipse">
              <a:avLst/>
            </a:prstGeom>
            <a:solidFill>
              <a:srgbClr val="D28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2760675" y="418143"/>
              <a:ext cx="1102500" cy="1102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1736925" y="2528644"/>
              <a:ext cx="315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txBox="1"/>
            <p:nvPr/>
          </p:nvSpPr>
          <p:spPr>
            <a:xfrm>
              <a:off x="1736925" y="2528644"/>
              <a:ext cx="315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lang="en-US" sz="1700" cap="none">
                  <a:solidFill>
                    <a:schemeClr val="dk1"/>
                  </a:solidFill>
                  <a:latin typeface="Arial"/>
                  <a:ea typeface="Arial"/>
                  <a:cs typeface="Arial"/>
                  <a:sym typeface="Arial"/>
                </a:rPr>
                <a:t>SOFTWARE: MYSQL AND MYSQL WORKBENCH</a:t>
              </a:r>
              <a:endParaRPr/>
            </a:p>
          </p:txBody>
        </p:sp>
        <p:sp>
          <p:nvSpPr>
            <p:cNvPr id="538" name="Google Shape;538;p5"/>
            <p:cNvSpPr/>
            <p:nvPr/>
          </p:nvSpPr>
          <p:spPr>
            <a:xfrm>
              <a:off x="6052425" y="8643"/>
              <a:ext cx="1921500" cy="1921500"/>
            </a:xfrm>
            <a:prstGeom prst="ellipse">
              <a:avLst/>
            </a:prstGeom>
            <a:solidFill>
              <a:srgbClr val="DB7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6461925" y="418143"/>
              <a:ext cx="1102500" cy="1102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5438175" y="2528644"/>
              <a:ext cx="315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txBox="1"/>
            <p:nvPr/>
          </p:nvSpPr>
          <p:spPr>
            <a:xfrm>
              <a:off x="5438175" y="2528644"/>
              <a:ext cx="315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lang="en-US" sz="1700" cap="none">
                  <a:solidFill>
                    <a:schemeClr val="dk1"/>
                  </a:solidFill>
                  <a:latin typeface="Arial"/>
                  <a:ea typeface="Arial"/>
                  <a:cs typeface="Arial"/>
                  <a:sym typeface="Arial"/>
                </a:rPr>
                <a:t>VERSIONS: MYSQL VERSION 8.0 AND MYSQL WORKBENCH VERSION 8.0</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grpSp>
        <p:nvGrpSpPr>
          <p:cNvPr id="546" name="Google Shape;546;p6"/>
          <p:cNvGrpSpPr/>
          <p:nvPr/>
        </p:nvGrpSpPr>
        <p:grpSpPr>
          <a:xfrm>
            <a:off x="-6214" y="-1"/>
            <a:ext cx="12214827" cy="6858000"/>
            <a:chOff x="-6214" y="-1"/>
            <a:chExt cx="12214827" cy="6858000"/>
          </a:xfrm>
        </p:grpSpPr>
        <p:cxnSp>
          <p:nvCxnSpPr>
            <p:cNvPr id="547" name="Google Shape;547;p6"/>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48" name="Google Shape;548;p6"/>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49" name="Google Shape;549;p6"/>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0" name="Google Shape;550;p6"/>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1" name="Google Shape;551;p6"/>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2" name="Google Shape;552;p6"/>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3" name="Google Shape;553;p6"/>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4" name="Google Shape;554;p6"/>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5" name="Google Shape;555;p6"/>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6" name="Google Shape;556;p6"/>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7" name="Google Shape;557;p6"/>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8" name="Google Shape;558;p6"/>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9" name="Google Shape;559;p6"/>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0" name="Google Shape;560;p6"/>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1" name="Google Shape;561;p6"/>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2" name="Google Shape;562;p6"/>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3" name="Google Shape;563;p6"/>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4" name="Google Shape;564;p6"/>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5" name="Google Shape;565;p6"/>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6" name="Google Shape;566;p6"/>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7" name="Google Shape;567;p6"/>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8" name="Google Shape;568;p6"/>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9" name="Google Shape;569;p6"/>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0" name="Google Shape;570;p6"/>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1" name="Google Shape;571;p6"/>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2" name="Google Shape;572;p6"/>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3" name="Google Shape;573;p6"/>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4" name="Google Shape;574;p6"/>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5" name="Google Shape;575;p6"/>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6" name="Google Shape;576;p6"/>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7" name="Google Shape;577;p6"/>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578" name="Google Shape;578;p6"/>
          <p:cNvSpPr/>
          <p:nvPr/>
        </p:nvSpPr>
        <p:spPr>
          <a:xfrm rot="-8100000">
            <a:off x="-281094" y="1516214"/>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6"/>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80" name="Google Shape;580;p6"/>
          <p:cNvGrpSpPr/>
          <p:nvPr/>
        </p:nvGrpSpPr>
        <p:grpSpPr>
          <a:xfrm>
            <a:off x="-6214" y="-1"/>
            <a:ext cx="12214827" cy="6858000"/>
            <a:chOff x="-6214" y="-1"/>
            <a:chExt cx="12214827" cy="6858000"/>
          </a:xfrm>
        </p:grpSpPr>
        <p:cxnSp>
          <p:nvCxnSpPr>
            <p:cNvPr id="581" name="Google Shape;581;p6"/>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2" name="Google Shape;582;p6"/>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3" name="Google Shape;583;p6"/>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4" name="Google Shape;584;p6"/>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5" name="Google Shape;585;p6"/>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6" name="Google Shape;586;p6"/>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7" name="Google Shape;587;p6"/>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8" name="Google Shape;588;p6"/>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9" name="Google Shape;589;p6"/>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0" name="Google Shape;590;p6"/>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1" name="Google Shape;591;p6"/>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2" name="Google Shape;592;p6"/>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3" name="Google Shape;593;p6"/>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4" name="Google Shape;594;p6"/>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5" name="Google Shape;595;p6"/>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6" name="Google Shape;596;p6"/>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7" name="Google Shape;597;p6"/>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8" name="Google Shape;598;p6"/>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9" name="Google Shape;599;p6"/>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0" name="Google Shape;600;p6"/>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1" name="Google Shape;601;p6"/>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2" name="Google Shape;602;p6"/>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3" name="Google Shape;603;p6"/>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4" name="Google Shape;604;p6"/>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5" name="Google Shape;605;p6"/>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6" name="Google Shape;606;p6"/>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7" name="Google Shape;607;p6"/>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8" name="Google Shape;608;p6"/>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9" name="Google Shape;609;p6"/>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10" name="Google Shape;610;p6"/>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11" name="Google Shape;611;p6"/>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612" name="Google Shape;612;p6"/>
          <p:cNvSpPr/>
          <p:nvPr/>
        </p:nvSpPr>
        <p:spPr>
          <a:xfrm rot="-8100000">
            <a:off x="-284142" y="1516213"/>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3" name="Google Shape;613;p6"/>
          <p:cNvSpPr txBox="1"/>
          <p:nvPr>
            <p:ph type="title"/>
          </p:nvPr>
        </p:nvSpPr>
        <p:spPr>
          <a:xfrm>
            <a:off x="691079" y="725951"/>
            <a:ext cx="10325000" cy="13805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Arial"/>
              <a:buNone/>
            </a:pPr>
            <a:r>
              <a:rPr lang="en-US"/>
              <a:t>Reasons for Choosing MySQL and MySQL Workbench</a:t>
            </a:r>
            <a:endParaRPr/>
          </a:p>
        </p:txBody>
      </p:sp>
      <p:sp>
        <p:nvSpPr>
          <p:cNvPr id="614" name="Google Shape;614;p6"/>
          <p:cNvSpPr txBox="1"/>
          <p:nvPr>
            <p:ph idx="1" type="body"/>
          </p:nvPr>
        </p:nvSpPr>
        <p:spPr>
          <a:xfrm>
            <a:off x="690563" y="2600963"/>
            <a:ext cx="5015670" cy="32783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SzPts val="975"/>
              <a:buChar char="▪"/>
            </a:pPr>
            <a:r>
              <a:rPr lang="en-US" sz="1300">
                <a:solidFill>
                  <a:schemeClr val="dk2"/>
                </a:solidFill>
                <a:latin typeface="Arial"/>
                <a:ea typeface="Arial"/>
                <a:cs typeface="Arial"/>
                <a:sym typeface="Arial"/>
              </a:rPr>
              <a:t>Open-Source: MySQL is an open-source relational database management system. It is widely used, well-documented, and has an active user community. Being open-source, it aligns with cost-effective solutions for data analysis.</a:t>
            </a:r>
            <a:endParaRPr/>
          </a:p>
          <a:p>
            <a:pPr indent="-166687" lvl="0" marL="228600" rtl="0" algn="l">
              <a:lnSpc>
                <a:spcPct val="100000"/>
              </a:lnSpc>
              <a:spcBef>
                <a:spcPts val="1000"/>
              </a:spcBef>
              <a:spcAft>
                <a:spcPts val="0"/>
              </a:spcAft>
              <a:buSzPts val="975"/>
              <a:buNone/>
            </a:pPr>
            <a:r>
              <a:t/>
            </a:r>
            <a:endParaRPr sz="1300">
              <a:solidFill>
                <a:schemeClr val="dk2"/>
              </a:solidFill>
              <a:latin typeface="Arial"/>
              <a:ea typeface="Arial"/>
              <a:cs typeface="Arial"/>
              <a:sym typeface="Arial"/>
            </a:endParaRPr>
          </a:p>
          <a:p>
            <a:pPr indent="-228600" lvl="0" marL="228600" rtl="0" algn="l">
              <a:lnSpc>
                <a:spcPct val="100000"/>
              </a:lnSpc>
              <a:spcBef>
                <a:spcPts val="1000"/>
              </a:spcBef>
              <a:spcAft>
                <a:spcPts val="0"/>
              </a:spcAft>
              <a:buSzPts val="975"/>
              <a:buChar char="▪"/>
            </a:pPr>
            <a:r>
              <a:rPr lang="en-US" sz="1300">
                <a:solidFill>
                  <a:schemeClr val="dk2"/>
                </a:solidFill>
                <a:latin typeface="Arial"/>
                <a:ea typeface="Arial"/>
                <a:cs typeface="Arial"/>
                <a:sym typeface="Arial"/>
              </a:rPr>
              <a:t>Compatibility: MySQL is a commonly used database system in various industries, making it an ideal choice for working with real-world datasets. It is also compatible with many programming languages and can be integrated seamlessly into applications.</a:t>
            </a:r>
            <a:endParaRPr/>
          </a:p>
          <a:p>
            <a:pPr indent="-166687" lvl="0" marL="228600" rtl="0" algn="l">
              <a:lnSpc>
                <a:spcPct val="100000"/>
              </a:lnSpc>
              <a:spcBef>
                <a:spcPts val="1000"/>
              </a:spcBef>
              <a:spcAft>
                <a:spcPts val="0"/>
              </a:spcAft>
              <a:buSzPts val="975"/>
              <a:buNone/>
            </a:pPr>
            <a:r>
              <a:t/>
            </a:r>
            <a:endParaRPr sz="1300">
              <a:solidFill>
                <a:schemeClr val="dk2"/>
              </a:solidFill>
              <a:latin typeface="Arial"/>
              <a:ea typeface="Arial"/>
              <a:cs typeface="Arial"/>
              <a:sym typeface="Arial"/>
            </a:endParaRPr>
          </a:p>
          <a:p>
            <a:pPr indent="-228600" lvl="0" marL="228600" rtl="0" algn="l">
              <a:lnSpc>
                <a:spcPct val="100000"/>
              </a:lnSpc>
              <a:spcBef>
                <a:spcPts val="1000"/>
              </a:spcBef>
              <a:spcAft>
                <a:spcPts val="0"/>
              </a:spcAft>
              <a:buSzPts val="975"/>
              <a:buChar char="▪"/>
            </a:pPr>
            <a:r>
              <a:rPr lang="en-US" sz="1300">
                <a:solidFill>
                  <a:schemeClr val="dk2"/>
                </a:solidFill>
                <a:latin typeface="Arial"/>
                <a:ea typeface="Arial"/>
                <a:cs typeface="Arial"/>
                <a:sym typeface="Arial"/>
              </a:rPr>
              <a:t>SQL Capabilities: MySQL supports robust SQL capabilities, including complex queries, data manipulation, and aggregation functions. This is crucial for performing in-depth data analysis, which is a core component of this project.</a:t>
            </a:r>
            <a:endParaRPr sz="1300"/>
          </a:p>
        </p:txBody>
      </p:sp>
      <p:sp>
        <p:nvSpPr>
          <p:cNvPr id="615" name="Google Shape;615;p6"/>
          <p:cNvSpPr txBox="1"/>
          <p:nvPr>
            <p:ph idx="2" type="body"/>
          </p:nvPr>
        </p:nvSpPr>
        <p:spPr>
          <a:xfrm>
            <a:off x="5940931" y="2600963"/>
            <a:ext cx="5074732" cy="32783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SzPts val="975"/>
              <a:buChar char="▪"/>
            </a:pPr>
            <a:r>
              <a:rPr lang="en-US" sz="1300">
                <a:solidFill>
                  <a:schemeClr val="dk2"/>
                </a:solidFill>
                <a:latin typeface="Arial"/>
                <a:ea typeface="Arial"/>
                <a:cs typeface="Arial"/>
                <a:sym typeface="Arial"/>
              </a:rPr>
              <a:t>MySQL Workbench: MySQL Workbench is a graphical tool that provides a user-friendly interface for working with MySQL databases. It streamlines tasks such as data extraction, query writing, and data visualization, making it an efficient choice for data analysts.</a:t>
            </a:r>
            <a:endParaRPr/>
          </a:p>
          <a:p>
            <a:pPr indent="-166687" lvl="0" marL="228600" rtl="0" algn="l">
              <a:lnSpc>
                <a:spcPct val="100000"/>
              </a:lnSpc>
              <a:spcBef>
                <a:spcPts val="1000"/>
              </a:spcBef>
              <a:spcAft>
                <a:spcPts val="0"/>
              </a:spcAft>
              <a:buSzPts val="975"/>
              <a:buNone/>
            </a:pPr>
            <a:r>
              <a:t/>
            </a:r>
            <a:endParaRPr sz="1300">
              <a:solidFill>
                <a:schemeClr val="dk2"/>
              </a:solidFill>
              <a:latin typeface="Arial"/>
              <a:ea typeface="Arial"/>
              <a:cs typeface="Arial"/>
              <a:sym typeface="Arial"/>
            </a:endParaRPr>
          </a:p>
          <a:p>
            <a:pPr indent="-228600" lvl="0" marL="228600" rtl="0" algn="l">
              <a:lnSpc>
                <a:spcPct val="100000"/>
              </a:lnSpc>
              <a:spcBef>
                <a:spcPts val="1000"/>
              </a:spcBef>
              <a:spcAft>
                <a:spcPts val="0"/>
              </a:spcAft>
              <a:buSzPts val="975"/>
              <a:buChar char="▪"/>
            </a:pPr>
            <a:r>
              <a:rPr lang="en-US" sz="1300">
                <a:solidFill>
                  <a:schemeClr val="dk2"/>
                </a:solidFill>
                <a:latin typeface="Arial"/>
                <a:ea typeface="Arial"/>
                <a:cs typeface="Arial"/>
                <a:sym typeface="Arial"/>
              </a:rPr>
              <a:t>Community Support: MySQL has a large and active community of developers, data professionals, and users. This means that there is a wealth of online resources, forums, and tutorials available for troubleshooting and learning.</a:t>
            </a:r>
            <a:endParaRPr/>
          </a:p>
          <a:p>
            <a:pPr indent="-166687" lvl="0" marL="228600" rtl="0" algn="l">
              <a:lnSpc>
                <a:spcPct val="100000"/>
              </a:lnSpc>
              <a:spcBef>
                <a:spcPts val="1000"/>
              </a:spcBef>
              <a:spcAft>
                <a:spcPts val="0"/>
              </a:spcAft>
              <a:buSzPts val="975"/>
              <a:buNone/>
            </a:pPr>
            <a:r>
              <a:t/>
            </a:r>
            <a:endParaRPr sz="1300">
              <a:solidFill>
                <a:schemeClr val="dk2"/>
              </a:solidFill>
              <a:latin typeface="Arial"/>
              <a:ea typeface="Arial"/>
              <a:cs typeface="Arial"/>
              <a:sym typeface="Arial"/>
            </a:endParaRPr>
          </a:p>
          <a:p>
            <a:pPr indent="-228600" lvl="0" marL="228600" rtl="0" algn="l">
              <a:lnSpc>
                <a:spcPct val="100000"/>
              </a:lnSpc>
              <a:spcBef>
                <a:spcPts val="1000"/>
              </a:spcBef>
              <a:spcAft>
                <a:spcPts val="0"/>
              </a:spcAft>
              <a:buSzPts val="975"/>
              <a:buChar char="▪"/>
            </a:pPr>
            <a:r>
              <a:rPr lang="en-US" sz="1300">
                <a:solidFill>
                  <a:schemeClr val="dk2"/>
                </a:solidFill>
                <a:latin typeface="Arial"/>
                <a:ea typeface="Arial"/>
                <a:cs typeface="Arial"/>
                <a:sym typeface="Arial"/>
              </a:rPr>
              <a:t>Scalability: MySQL is known for its scalability, which is important when dealing with large datasets. Instagram likely has a massive user base, and MySQL's ability to handle substantial data volumes is advantageous.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9" name="Shape 619"/>
        <p:cNvGrpSpPr/>
        <p:nvPr/>
      </p:nvGrpSpPr>
      <p:grpSpPr>
        <a:xfrm>
          <a:off x="0" y="0"/>
          <a:ext cx="0" cy="0"/>
          <a:chOff x="0" y="0"/>
          <a:chExt cx="0" cy="0"/>
        </a:xfrm>
      </p:grpSpPr>
      <p:sp>
        <p:nvSpPr>
          <p:cNvPr id="620" name="Google Shape;620;p7"/>
          <p:cNvSpPr/>
          <p:nvPr/>
        </p:nvSpPr>
        <p:spPr>
          <a:xfrm>
            <a:off x="0" y="0"/>
            <a:ext cx="122086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21" name="Google Shape;621;p7"/>
          <p:cNvGrpSpPr/>
          <p:nvPr/>
        </p:nvGrpSpPr>
        <p:grpSpPr>
          <a:xfrm>
            <a:off x="-6214" y="-1"/>
            <a:ext cx="12214827" cy="6858000"/>
            <a:chOff x="-6214" y="-1"/>
            <a:chExt cx="12214827" cy="6858000"/>
          </a:xfrm>
        </p:grpSpPr>
        <p:cxnSp>
          <p:nvCxnSpPr>
            <p:cNvPr id="622" name="Google Shape;622;p7"/>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3" name="Google Shape;623;p7"/>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4" name="Google Shape;624;p7"/>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5" name="Google Shape;625;p7"/>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6" name="Google Shape;626;p7"/>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7" name="Google Shape;627;p7"/>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8" name="Google Shape;628;p7"/>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9" name="Google Shape;629;p7"/>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0" name="Google Shape;630;p7"/>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1" name="Google Shape;631;p7"/>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2" name="Google Shape;632;p7"/>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3" name="Google Shape;633;p7"/>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4" name="Google Shape;634;p7"/>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5" name="Google Shape;635;p7"/>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6" name="Google Shape;636;p7"/>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7" name="Google Shape;637;p7"/>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8" name="Google Shape;638;p7"/>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9" name="Google Shape;639;p7"/>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0" name="Google Shape;640;p7"/>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1" name="Google Shape;641;p7"/>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2" name="Google Shape;642;p7"/>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3" name="Google Shape;643;p7"/>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4" name="Google Shape;644;p7"/>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5" name="Google Shape;645;p7"/>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6" name="Google Shape;646;p7"/>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7" name="Google Shape;647;p7"/>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8" name="Google Shape;648;p7"/>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9" name="Google Shape;649;p7"/>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50" name="Google Shape;650;p7"/>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51" name="Google Shape;651;p7"/>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52" name="Google Shape;652;p7"/>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653" name="Google Shape;653;p7"/>
          <p:cNvSpPr/>
          <p:nvPr/>
        </p:nvSpPr>
        <p:spPr>
          <a:xfrm rot="-8100000">
            <a:off x="-284142" y="1516213"/>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p7"/>
          <p:cNvSpPr txBox="1"/>
          <p:nvPr>
            <p:ph type="title"/>
          </p:nvPr>
        </p:nvSpPr>
        <p:spPr>
          <a:xfrm>
            <a:off x="644326" y="738931"/>
            <a:ext cx="10325000" cy="138051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Insights</a:t>
            </a:r>
            <a:endParaRPr/>
          </a:p>
        </p:txBody>
      </p:sp>
      <p:grpSp>
        <p:nvGrpSpPr>
          <p:cNvPr id="655" name="Google Shape;655;p7"/>
          <p:cNvGrpSpPr/>
          <p:nvPr/>
        </p:nvGrpSpPr>
        <p:grpSpPr>
          <a:xfrm>
            <a:off x="696159" y="3412819"/>
            <a:ext cx="10313907" cy="1654637"/>
            <a:chOff x="5596" y="1072845"/>
            <a:chExt cx="10313907" cy="1654637"/>
          </a:xfrm>
        </p:grpSpPr>
        <p:sp>
          <p:nvSpPr>
            <p:cNvPr id="656" name="Google Shape;656;p7"/>
            <p:cNvSpPr/>
            <p:nvPr/>
          </p:nvSpPr>
          <p:spPr>
            <a:xfrm>
              <a:off x="5596" y="1072845"/>
              <a:ext cx="1378864" cy="1654637"/>
            </a:xfrm>
            <a:prstGeom prst="rect">
              <a:avLst/>
            </a:prstGeom>
            <a:solidFill>
              <a:srgbClr val="D28764"/>
            </a:solidFill>
            <a:ln cap="flat" cmpd="sng" w="12700">
              <a:solidFill>
                <a:srgbClr val="D2876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txBox="1"/>
            <p:nvPr/>
          </p:nvSpPr>
          <p:spPr>
            <a:xfrm>
              <a:off x="5596" y="1734700"/>
              <a:ext cx="1378864" cy="992782"/>
            </a:xfrm>
            <a:prstGeom prst="rect">
              <a:avLst/>
            </a:prstGeom>
            <a:noFill/>
            <a:ln>
              <a:noFill/>
            </a:ln>
          </p:spPr>
          <p:txBody>
            <a:bodyPr anchorCtr="0" anchor="t" bIns="330200" lIns="136200" spcFirstLastPara="1" rIns="136200" wrap="square" tIns="0">
              <a:noAutofit/>
            </a:bodyPr>
            <a:lstStyle/>
            <a:p>
              <a:pPr indent="0" lvl="0" marL="0" marR="0" rtl="0" algn="l">
                <a:lnSpc>
                  <a:spcPct val="9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Loyal User Reward</a:t>
              </a:r>
              <a:endParaRPr/>
            </a:p>
          </p:txBody>
        </p:sp>
        <p:sp>
          <p:nvSpPr>
            <p:cNvPr id="658" name="Google Shape;658;p7"/>
            <p:cNvSpPr/>
            <p:nvPr/>
          </p:nvSpPr>
          <p:spPr>
            <a:xfrm>
              <a:off x="5596" y="1072845"/>
              <a:ext cx="1378864" cy="661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txBox="1"/>
            <p:nvPr/>
          </p:nvSpPr>
          <p:spPr>
            <a:xfrm>
              <a:off x="5596" y="1072845"/>
              <a:ext cx="1378864" cy="661855"/>
            </a:xfrm>
            <a:prstGeom prst="rect">
              <a:avLst/>
            </a:prstGeom>
            <a:noFill/>
            <a:ln>
              <a:noFill/>
            </a:ln>
          </p:spPr>
          <p:txBody>
            <a:bodyPr anchorCtr="0" anchor="ctr" bIns="165100" lIns="136200" spcFirstLastPara="1" rIns="136200" wrap="square" tIns="1651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01</a:t>
              </a:r>
              <a:endParaRPr/>
            </a:p>
          </p:txBody>
        </p:sp>
        <p:sp>
          <p:nvSpPr>
            <p:cNvPr id="660" name="Google Shape;660;p7"/>
            <p:cNvSpPr/>
            <p:nvPr/>
          </p:nvSpPr>
          <p:spPr>
            <a:xfrm>
              <a:off x="1494769" y="1072845"/>
              <a:ext cx="1378864" cy="1654637"/>
            </a:xfrm>
            <a:prstGeom prst="rect">
              <a:avLst/>
            </a:prstGeom>
            <a:solidFill>
              <a:srgbClr val="DB7F8C"/>
            </a:solidFill>
            <a:ln cap="flat" cmpd="sng" w="12700">
              <a:solidFill>
                <a:srgbClr val="DB7F8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txBox="1"/>
            <p:nvPr/>
          </p:nvSpPr>
          <p:spPr>
            <a:xfrm>
              <a:off x="1494769" y="1734700"/>
              <a:ext cx="1378864" cy="992782"/>
            </a:xfrm>
            <a:prstGeom prst="rect">
              <a:avLst/>
            </a:prstGeom>
            <a:noFill/>
            <a:ln>
              <a:noFill/>
            </a:ln>
          </p:spPr>
          <p:txBody>
            <a:bodyPr anchorCtr="0" anchor="t" bIns="330200" lIns="136200" spcFirstLastPara="1" rIns="136200" wrap="square" tIns="0">
              <a:noAutofit/>
            </a:bodyPr>
            <a:lstStyle/>
            <a:p>
              <a:pPr indent="0" lvl="0" marL="0" marR="0" rtl="0" algn="l">
                <a:lnSpc>
                  <a:spcPct val="9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Inactive User Engagement</a:t>
              </a:r>
              <a:endParaRPr/>
            </a:p>
          </p:txBody>
        </p:sp>
        <p:sp>
          <p:nvSpPr>
            <p:cNvPr id="662" name="Google Shape;662;p7"/>
            <p:cNvSpPr/>
            <p:nvPr/>
          </p:nvSpPr>
          <p:spPr>
            <a:xfrm>
              <a:off x="1494769" y="1072845"/>
              <a:ext cx="1378864" cy="661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txBox="1"/>
            <p:nvPr/>
          </p:nvSpPr>
          <p:spPr>
            <a:xfrm>
              <a:off x="1494769" y="1072845"/>
              <a:ext cx="1378864" cy="661855"/>
            </a:xfrm>
            <a:prstGeom prst="rect">
              <a:avLst/>
            </a:prstGeom>
            <a:noFill/>
            <a:ln>
              <a:noFill/>
            </a:ln>
          </p:spPr>
          <p:txBody>
            <a:bodyPr anchorCtr="0" anchor="ctr" bIns="165100" lIns="136200" spcFirstLastPara="1" rIns="136200" wrap="square" tIns="1651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02</a:t>
              </a:r>
              <a:endParaRPr/>
            </a:p>
          </p:txBody>
        </p:sp>
        <p:sp>
          <p:nvSpPr>
            <p:cNvPr id="664" name="Google Shape;664;p7"/>
            <p:cNvSpPr/>
            <p:nvPr/>
          </p:nvSpPr>
          <p:spPr>
            <a:xfrm>
              <a:off x="2983943" y="1072845"/>
              <a:ext cx="1378864" cy="1654637"/>
            </a:xfrm>
            <a:prstGeom prst="rect">
              <a:avLst/>
            </a:prstGeom>
            <a:solidFill>
              <a:srgbClr val="D2649F"/>
            </a:solidFill>
            <a:ln cap="flat" cmpd="sng" w="12700">
              <a:solidFill>
                <a:srgbClr val="D2649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txBox="1"/>
            <p:nvPr/>
          </p:nvSpPr>
          <p:spPr>
            <a:xfrm>
              <a:off x="2983943" y="1734700"/>
              <a:ext cx="1378864" cy="992782"/>
            </a:xfrm>
            <a:prstGeom prst="rect">
              <a:avLst/>
            </a:prstGeom>
            <a:noFill/>
            <a:ln>
              <a:noFill/>
            </a:ln>
          </p:spPr>
          <p:txBody>
            <a:bodyPr anchorCtr="0" anchor="t" bIns="330200" lIns="136200" spcFirstLastPara="1" rIns="136200" wrap="square" tIns="0">
              <a:noAutofit/>
            </a:bodyPr>
            <a:lstStyle/>
            <a:p>
              <a:pPr indent="0" lvl="0" marL="0" marR="0" rtl="0" algn="l">
                <a:lnSpc>
                  <a:spcPct val="9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Contest Winner Declaration</a:t>
              </a:r>
              <a:endParaRPr/>
            </a:p>
          </p:txBody>
        </p:sp>
        <p:sp>
          <p:nvSpPr>
            <p:cNvPr id="666" name="Google Shape;666;p7"/>
            <p:cNvSpPr/>
            <p:nvPr/>
          </p:nvSpPr>
          <p:spPr>
            <a:xfrm>
              <a:off x="2983943" y="1072845"/>
              <a:ext cx="1378864" cy="661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txBox="1"/>
            <p:nvPr/>
          </p:nvSpPr>
          <p:spPr>
            <a:xfrm>
              <a:off x="2983943" y="1072845"/>
              <a:ext cx="1378864" cy="661855"/>
            </a:xfrm>
            <a:prstGeom prst="rect">
              <a:avLst/>
            </a:prstGeom>
            <a:noFill/>
            <a:ln>
              <a:noFill/>
            </a:ln>
          </p:spPr>
          <p:txBody>
            <a:bodyPr anchorCtr="0" anchor="ctr" bIns="165100" lIns="136200" spcFirstLastPara="1" rIns="136200" wrap="square" tIns="1651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03</a:t>
              </a:r>
              <a:endParaRPr/>
            </a:p>
          </p:txBody>
        </p:sp>
        <p:sp>
          <p:nvSpPr>
            <p:cNvPr id="668" name="Google Shape;668;p7"/>
            <p:cNvSpPr/>
            <p:nvPr/>
          </p:nvSpPr>
          <p:spPr>
            <a:xfrm>
              <a:off x="4473117" y="1072845"/>
              <a:ext cx="1378864" cy="1654637"/>
            </a:xfrm>
            <a:prstGeom prst="rect">
              <a:avLst/>
            </a:prstGeom>
            <a:solidFill>
              <a:srgbClr val="DB7FD4"/>
            </a:solidFill>
            <a:ln cap="flat" cmpd="sng" w="12700">
              <a:solidFill>
                <a:srgbClr val="DB7F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txBox="1"/>
            <p:nvPr/>
          </p:nvSpPr>
          <p:spPr>
            <a:xfrm>
              <a:off x="4473117" y="1734700"/>
              <a:ext cx="1378864" cy="992782"/>
            </a:xfrm>
            <a:prstGeom prst="rect">
              <a:avLst/>
            </a:prstGeom>
            <a:noFill/>
            <a:ln>
              <a:noFill/>
            </a:ln>
          </p:spPr>
          <p:txBody>
            <a:bodyPr anchorCtr="0" anchor="t" bIns="330200" lIns="136200" spcFirstLastPara="1" rIns="136200" wrap="square" tIns="0">
              <a:noAutofit/>
            </a:bodyPr>
            <a:lstStyle/>
            <a:p>
              <a:pPr indent="0" lvl="0" marL="0" marR="0" rtl="0" algn="l">
                <a:lnSpc>
                  <a:spcPct val="9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Hashtag Research</a:t>
              </a:r>
              <a:endParaRPr/>
            </a:p>
          </p:txBody>
        </p:sp>
        <p:sp>
          <p:nvSpPr>
            <p:cNvPr id="670" name="Google Shape;670;p7"/>
            <p:cNvSpPr/>
            <p:nvPr/>
          </p:nvSpPr>
          <p:spPr>
            <a:xfrm>
              <a:off x="4473117" y="1072845"/>
              <a:ext cx="1378864" cy="661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txBox="1"/>
            <p:nvPr/>
          </p:nvSpPr>
          <p:spPr>
            <a:xfrm>
              <a:off x="4473117" y="1072845"/>
              <a:ext cx="1378864" cy="661855"/>
            </a:xfrm>
            <a:prstGeom prst="rect">
              <a:avLst/>
            </a:prstGeom>
            <a:noFill/>
            <a:ln>
              <a:noFill/>
            </a:ln>
          </p:spPr>
          <p:txBody>
            <a:bodyPr anchorCtr="0" anchor="ctr" bIns="165100" lIns="136200" spcFirstLastPara="1" rIns="136200" wrap="square" tIns="1651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04</a:t>
              </a:r>
              <a:endParaRPr/>
            </a:p>
          </p:txBody>
        </p:sp>
        <p:sp>
          <p:nvSpPr>
            <p:cNvPr id="672" name="Google Shape;672;p7"/>
            <p:cNvSpPr/>
            <p:nvPr/>
          </p:nvSpPr>
          <p:spPr>
            <a:xfrm>
              <a:off x="5962291" y="1072845"/>
              <a:ext cx="1378864" cy="1654637"/>
            </a:xfrm>
            <a:prstGeom prst="rect">
              <a:avLst/>
            </a:prstGeom>
            <a:solidFill>
              <a:srgbClr val="AA64D2"/>
            </a:solidFill>
            <a:ln cap="flat" cmpd="sng" w="12700">
              <a:solidFill>
                <a:srgbClr val="AA64D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txBox="1"/>
            <p:nvPr/>
          </p:nvSpPr>
          <p:spPr>
            <a:xfrm>
              <a:off x="5962291" y="1734700"/>
              <a:ext cx="1378864" cy="992782"/>
            </a:xfrm>
            <a:prstGeom prst="rect">
              <a:avLst/>
            </a:prstGeom>
            <a:noFill/>
            <a:ln>
              <a:noFill/>
            </a:ln>
          </p:spPr>
          <p:txBody>
            <a:bodyPr anchorCtr="0" anchor="t" bIns="330200" lIns="136200" spcFirstLastPara="1" rIns="136200" wrap="square" tIns="0">
              <a:noAutofit/>
            </a:bodyPr>
            <a:lstStyle/>
            <a:p>
              <a:pPr indent="0" lvl="0" marL="0" marR="0" rtl="0" algn="l">
                <a:lnSpc>
                  <a:spcPct val="9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Ad Campaign Launch</a:t>
              </a:r>
              <a:endParaRPr/>
            </a:p>
          </p:txBody>
        </p:sp>
        <p:sp>
          <p:nvSpPr>
            <p:cNvPr id="674" name="Google Shape;674;p7"/>
            <p:cNvSpPr/>
            <p:nvPr/>
          </p:nvSpPr>
          <p:spPr>
            <a:xfrm>
              <a:off x="5962291" y="1072845"/>
              <a:ext cx="1378864" cy="661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txBox="1"/>
            <p:nvPr/>
          </p:nvSpPr>
          <p:spPr>
            <a:xfrm>
              <a:off x="5962291" y="1072845"/>
              <a:ext cx="1378864" cy="661855"/>
            </a:xfrm>
            <a:prstGeom prst="rect">
              <a:avLst/>
            </a:prstGeom>
            <a:noFill/>
            <a:ln>
              <a:noFill/>
            </a:ln>
          </p:spPr>
          <p:txBody>
            <a:bodyPr anchorCtr="0" anchor="ctr" bIns="165100" lIns="136200" spcFirstLastPara="1" rIns="136200" wrap="square" tIns="1651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05</a:t>
              </a:r>
              <a:endParaRPr/>
            </a:p>
          </p:txBody>
        </p:sp>
        <p:sp>
          <p:nvSpPr>
            <p:cNvPr id="676" name="Google Shape;676;p7"/>
            <p:cNvSpPr/>
            <p:nvPr/>
          </p:nvSpPr>
          <p:spPr>
            <a:xfrm>
              <a:off x="7451465" y="1072845"/>
              <a:ext cx="1378864" cy="1654637"/>
            </a:xfrm>
            <a:prstGeom prst="rect">
              <a:avLst/>
            </a:prstGeom>
            <a:solidFill>
              <a:srgbClr val="D28764"/>
            </a:solidFill>
            <a:ln cap="flat" cmpd="sng" w="12700">
              <a:solidFill>
                <a:srgbClr val="D2876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txBox="1"/>
            <p:nvPr/>
          </p:nvSpPr>
          <p:spPr>
            <a:xfrm>
              <a:off x="7451465" y="1734700"/>
              <a:ext cx="1378864" cy="992782"/>
            </a:xfrm>
            <a:prstGeom prst="rect">
              <a:avLst/>
            </a:prstGeom>
            <a:noFill/>
            <a:ln>
              <a:noFill/>
            </a:ln>
          </p:spPr>
          <p:txBody>
            <a:bodyPr anchorCtr="0" anchor="t" bIns="330200" lIns="136200" spcFirstLastPara="1" rIns="136200" wrap="square" tIns="0">
              <a:noAutofit/>
            </a:bodyPr>
            <a:lstStyle/>
            <a:p>
              <a:pPr indent="0" lvl="0" marL="0" marR="0" rtl="0" algn="l">
                <a:lnSpc>
                  <a:spcPct val="9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User Engagement</a:t>
              </a:r>
              <a:endParaRPr sz="1500">
                <a:solidFill>
                  <a:schemeClr val="lt1"/>
                </a:solidFill>
                <a:latin typeface="Arial"/>
                <a:ea typeface="Arial"/>
                <a:cs typeface="Arial"/>
                <a:sym typeface="Arial"/>
              </a:endParaRPr>
            </a:p>
          </p:txBody>
        </p:sp>
        <p:sp>
          <p:nvSpPr>
            <p:cNvPr id="678" name="Google Shape;678;p7"/>
            <p:cNvSpPr/>
            <p:nvPr/>
          </p:nvSpPr>
          <p:spPr>
            <a:xfrm>
              <a:off x="7451465" y="1072845"/>
              <a:ext cx="1378864" cy="661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txBox="1"/>
            <p:nvPr/>
          </p:nvSpPr>
          <p:spPr>
            <a:xfrm>
              <a:off x="7451465" y="1072845"/>
              <a:ext cx="1378864" cy="661855"/>
            </a:xfrm>
            <a:prstGeom prst="rect">
              <a:avLst/>
            </a:prstGeom>
            <a:noFill/>
            <a:ln>
              <a:noFill/>
            </a:ln>
          </p:spPr>
          <p:txBody>
            <a:bodyPr anchorCtr="0" anchor="ctr" bIns="165100" lIns="136200" spcFirstLastPara="1" rIns="136200" wrap="square" tIns="1651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06</a:t>
              </a:r>
              <a:endParaRPr/>
            </a:p>
          </p:txBody>
        </p:sp>
        <p:sp>
          <p:nvSpPr>
            <p:cNvPr id="680" name="Google Shape;680;p7"/>
            <p:cNvSpPr/>
            <p:nvPr/>
          </p:nvSpPr>
          <p:spPr>
            <a:xfrm>
              <a:off x="8940639" y="1072845"/>
              <a:ext cx="1378864" cy="1654637"/>
            </a:xfrm>
            <a:prstGeom prst="rect">
              <a:avLst/>
            </a:prstGeom>
            <a:solidFill>
              <a:srgbClr val="DB7F8C"/>
            </a:solidFill>
            <a:ln cap="flat" cmpd="sng" w="12700">
              <a:solidFill>
                <a:srgbClr val="DB7F8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txBox="1"/>
            <p:nvPr/>
          </p:nvSpPr>
          <p:spPr>
            <a:xfrm>
              <a:off x="8940639" y="1734700"/>
              <a:ext cx="1378864" cy="992782"/>
            </a:xfrm>
            <a:prstGeom prst="rect">
              <a:avLst/>
            </a:prstGeom>
            <a:noFill/>
            <a:ln>
              <a:noFill/>
            </a:ln>
          </p:spPr>
          <p:txBody>
            <a:bodyPr anchorCtr="0" anchor="t" bIns="330200" lIns="136200" spcFirstLastPara="1" rIns="136200" wrap="square" tIns="0">
              <a:noAutofit/>
            </a:bodyPr>
            <a:lstStyle/>
            <a:p>
              <a:pPr indent="0" lvl="0" marL="0" marR="0" rtl="0" algn="l">
                <a:lnSpc>
                  <a:spcPct val="9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Bots &amp; Fake Accounts</a:t>
              </a:r>
              <a:endParaRPr sz="1500">
                <a:solidFill>
                  <a:schemeClr val="lt1"/>
                </a:solidFill>
                <a:latin typeface="Arial"/>
                <a:ea typeface="Arial"/>
                <a:cs typeface="Arial"/>
                <a:sym typeface="Arial"/>
              </a:endParaRPr>
            </a:p>
          </p:txBody>
        </p:sp>
        <p:sp>
          <p:nvSpPr>
            <p:cNvPr id="682" name="Google Shape;682;p7"/>
            <p:cNvSpPr/>
            <p:nvPr/>
          </p:nvSpPr>
          <p:spPr>
            <a:xfrm>
              <a:off x="8940639" y="1072845"/>
              <a:ext cx="1378864" cy="661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txBox="1"/>
            <p:nvPr/>
          </p:nvSpPr>
          <p:spPr>
            <a:xfrm>
              <a:off x="8940639" y="1072845"/>
              <a:ext cx="1378864" cy="661855"/>
            </a:xfrm>
            <a:prstGeom prst="rect">
              <a:avLst/>
            </a:prstGeom>
            <a:noFill/>
            <a:ln>
              <a:noFill/>
            </a:ln>
          </p:spPr>
          <p:txBody>
            <a:bodyPr anchorCtr="0" anchor="ctr" bIns="165100" lIns="136200" spcFirstLastPara="1" rIns="136200" wrap="square" tIns="1651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07</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7" name="Shape 687"/>
        <p:cNvGrpSpPr/>
        <p:nvPr/>
      </p:nvGrpSpPr>
      <p:grpSpPr>
        <a:xfrm>
          <a:off x="0" y="0"/>
          <a:ext cx="0" cy="0"/>
          <a:chOff x="0" y="0"/>
          <a:chExt cx="0" cy="0"/>
        </a:xfrm>
      </p:grpSpPr>
      <p:sp>
        <p:nvSpPr>
          <p:cNvPr id="688" name="Google Shape;688;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89" name="Google Shape;689;p8"/>
          <p:cNvGrpSpPr/>
          <p:nvPr/>
        </p:nvGrpSpPr>
        <p:grpSpPr>
          <a:xfrm>
            <a:off x="-6214" y="-1"/>
            <a:ext cx="12214827" cy="6858000"/>
            <a:chOff x="-6214" y="-1"/>
            <a:chExt cx="12214827" cy="6858000"/>
          </a:xfrm>
        </p:grpSpPr>
        <p:cxnSp>
          <p:nvCxnSpPr>
            <p:cNvPr id="690" name="Google Shape;690;p8"/>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1" name="Google Shape;691;p8"/>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2" name="Google Shape;692;p8"/>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3" name="Google Shape;693;p8"/>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4" name="Google Shape;694;p8"/>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5" name="Google Shape;695;p8"/>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6" name="Google Shape;696;p8"/>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7" name="Google Shape;697;p8"/>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8" name="Google Shape;698;p8"/>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9" name="Google Shape;699;p8"/>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0" name="Google Shape;700;p8"/>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1" name="Google Shape;701;p8"/>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2" name="Google Shape;702;p8"/>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3" name="Google Shape;703;p8"/>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4" name="Google Shape;704;p8"/>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5" name="Google Shape;705;p8"/>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6" name="Google Shape;706;p8"/>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7" name="Google Shape;707;p8"/>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8" name="Google Shape;708;p8"/>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9" name="Google Shape;709;p8"/>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0" name="Google Shape;710;p8"/>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1" name="Google Shape;711;p8"/>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2" name="Google Shape;712;p8"/>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3" name="Google Shape;713;p8"/>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4" name="Google Shape;714;p8"/>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5" name="Google Shape;715;p8"/>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6" name="Google Shape;716;p8"/>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7" name="Google Shape;717;p8"/>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8" name="Google Shape;718;p8"/>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9" name="Google Shape;719;p8"/>
            <p:cNvCxnSpPr/>
            <p:nvPr/>
          </p:nvCxnSpPr>
          <p:spPr>
            <a:xfrm>
              <a:off x="684225" y="171716"/>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20" name="Google Shape;720;p8"/>
            <p:cNvCxnSpPr/>
            <p:nvPr/>
          </p:nvCxnSpPr>
          <p:spPr>
            <a:xfrm>
              <a:off x="11508412" y="173267"/>
              <a:ext cx="0" cy="6511464"/>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721" name="Google Shape;721;p8"/>
          <p:cNvSpPr txBox="1"/>
          <p:nvPr>
            <p:ph type="title"/>
          </p:nvPr>
        </p:nvSpPr>
        <p:spPr>
          <a:xfrm>
            <a:off x="6088653" y="725951"/>
            <a:ext cx="4927425" cy="19385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Loyal User Award</a:t>
            </a:r>
            <a:endParaRPr/>
          </a:p>
        </p:txBody>
      </p:sp>
      <p:pic>
        <p:nvPicPr>
          <p:cNvPr descr="Different coloured question marks" id="722" name="Google Shape;722;p8"/>
          <p:cNvPicPr preferRelativeResize="0"/>
          <p:nvPr/>
        </p:nvPicPr>
        <p:blipFill rotWithShape="1">
          <a:blip r:embed="rId3">
            <a:alphaModFix/>
          </a:blip>
          <a:srcRect b="0" l="25425" r="26553" t="0"/>
          <a:stretch/>
        </p:blipFill>
        <p:spPr>
          <a:xfrm>
            <a:off x="1" y="10"/>
            <a:ext cx="5854890" cy="6857990"/>
          </a:xfrm>
          <a:custGeom>
            <a:rect b="b" l="l" r="r" t="t"/>
            <a:pathLst>
              <a:path extrusionOk="0" h="6858000" w="6036633">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a:ln>
            <a:noFill/>
          </a:ln>
        </p:spPr>
      </p:pic>
      <p:sp>
        <p:nvSpPr>
          <p:cNvPr id="723" name="Google Shape;723;p8"/>
          <p:cNvSpPr/>
          <p:nvPr/>
        </p:nvSpPr>
        <p:spPr>
          <a:xfrm rot="-2700000">
            <a:off x="6297339" y="-292624"/>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p8"/>
          <p:cNvSpPr txBox="1"/>
          <p:nvPr>
            <p:ph idx="1" type="body"/>
          </p:nvPr>
        </p:nvSpPr>
        <p:spPr>
          <a:xfrm>
            <a:off x="6088653" y="2886116"/>
            <a:ext cx="4927425" cy="324593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500"/>
              <a:buChar char="▪"/>
            </a:pPr>
            <a:r>
              <a:rPr b="1" i="0" lang="en-US">
                <a:latin typeface="Manrope"/>
                <a:ea typeface="Manrope"/>
                <a:cs typeface="Manrope"/>
                <a:sym typeface="Manrope"/>
              </a:rPr>
              <a:t>Loyal User Reward:</a:t>
            </a:r>
            <a:r>
              <a:rPr b="0" i="0" lang="en-US">
                <a:latin typeface="Manrope"/>
                <a:ea typeface="Manrope"/>
                <a:cs typeface="Manrope"/>
                <a:sym typeface="Manrope"/>
              </a:rPr>
              <a:t> The marketing team wants to reward the most loyal users, i.e., those who have been using the platform for the longest time.</a:t>
            </a:r>
            <a:br>
              <a:rPr b="0" i="0" lang="en-US">
                <a:latin typeface="Manrope"/>
                <a:ea typeface="Manrope"/>
                <a:cs typeface="Manrope"/>
                <a:sym typeface="Manrope"/>
              </a:rPr>
            </a:br>
            <a:endParaRPr>
              <a:latin typeface="Manrope"/>
              <a:ea typeface="Manrope"/>
              <a:cs typeface="Manrope"/>
              <a:sym typeface="Manrope"/>
            </a:endParaRPr>
          </a:p>
          <a:p>
            <a:pPr indent="-228600" lvl="0" marL="228600" rtl="0" algn="l">
              <a:lnSpc>
                <a:spcPct val="110000"/>
              </a:lnSpc>
              <a:spcBef>
                <a:spcPts val="0"/>
              </a:spcBef>
              <a:spcAft>
                <a:spcPts val="0"/>
              </a:spcAft>
              <a:buSzPts val="1500"/>
              <a:buChar char="▪"/>
            </a:pPr>
            <a:r>
              <a:rPr b="0" i="0" lang="en-US">
                <a:latin typeface="Manrope"/>
                <a:ea typeface="Manrope"/>
                <a:cs typeface="Manrope"/>
                <a:sym typeface="Manrope"/>
              </a:rPr>
              <a:t> Identify the five oldest users on Instagram from the provided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9"/>
          <p:cNvSpPr txBox="1"/>
          <p:nvPr>
            <p:ph type="title"/>
          </p:nvPr>
        </p:nvSpPr>
        <p:spPr>
          <a:xfrm>
            <a:off x="691079" y="725951"/>
            <a:ext cx="10325000" cy="14424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Loyal User Award (SQL Query)</a:t>
            </a:r>
            <a:endParaRPr/>
          </a:p>
        </p:txBody>
      </p:sp>
      <p:grpSp>
        <p:nvGrpSpPr>
          <p:cNvPr id="730" name="Google Shape;730;p9"/>
          <p:cNvGrpSpPr/>
          <p:nvPr/>
        </p:nvGrpSpPr>
        <p:grpSpPr>
          <a:xfrm>
            <a:off x="691079" y="3047097"/>
            <a:ext cx="10324999" cy="2150503"/>
            <a:chOff x="0" y="706966"/>
            <a:chExt cx="10324999" cy="2150503"/>
          </a:xfrm>
        </p:grpSpPr>
        <p:sp>
          <p:nvSpPr>
            <p:cNvPr id="731" name="Google Shape;731;p9"/>
            <p:cNvSpPr/>
            <p:nvPr/>
          </p:nvSpPr>
          <p:spPr>
            <a:xfrm>
              <a:off x="0" y="706966"/>
              <a:ext cx="2903906" cy="1843980"/>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322656" y="1013489"/>
              <a:ext cx="2903906" cy="1843980"/>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txBox="1"/>
            <p:nvPr/>
          </p:nvSpPr>
          <p:spPr>
            <a:xfrm>
              <a:off x="376664" y="1067497"/>
              <a:ext cx="2795890" cy="1735964"/>
            </a:xfrm>
            <a:prstGeom prst="rect">
              <a:avLst/>
            </a:prstGeom>
            <a:noFill/>
            <a:ln>
              <a:noFill/>
            </a:ln>
          </p:spPr>
          <p:txBody>
            <a:bodyPr anchorCtr="0" anchor="ctr" bIns="148575" lIns="148575" spcFirstLastPara="1" rIns="148575" wrap="square" tIns="148575">
              <a:noAutofit/>
            </a:bodyPr>
            <a:lstStyle/>
            <a:p>
              <a:pPr indent="0" lvl="0" marL="0" marR="0" rtl="0" algn="ctr">
                <a:lnSpc>
                  <a:spcPct val="90000"/>
                </a:lnSpc>
                <a:spcBef>
                  <a:spcPts val="0"/>
                </a:spcBef>
                <a:spcAft>
                  <a:spcPts val="0"/>
                </a:spcAft>
                <a:buClr>
                  <a:schemeClr val="dk1"/>
                </a:buClr>
                <a:buSzPts val="3900"/>
                <a:buFont typeface="Arial"/>
                <a:buNone/>
              </a:pPr>
              <a:r>
                <a:rPr lang="en-US" sz="3900">
                  <a:solidFill>
                    <a:schemeClr val="dk1"/>
                  </a:solidFill>
                  <a:latin typeface="Arial"/>
                  <a:ea typeface="Arial"/>
                  <a:cs typeface="Arial"/>
                  <a:sym typeface="Arial"/>
                </a:rPr>
                <a:t>select * from users</a:t>
              </a:r>
              <a:endParaRPr/>
            </a:p>
          </p:txBody>
        </p:sp>
        <p:sp>
          <p:nvSpPr>
            <p:cNvPr id="734" name="Google Shape;734;p9"/>
            <p:cNvSpPr/>
            <p:nvPr/>
          </p:nvSpPr>
          <p:spPr>
            <a:xfrm>
              <a:off x="3549218" y="706966"/>
              <a:ext cx="2903906" cy="1843980"/>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3871874" y="1013489"/>
              <a:ext cx="2903906" cy="1843980"/>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txBox="1"/>
            <p:nvPr/>
          </p:nvSpPr>
          <p:spPr>
            <a:xfrm>
              <a:off x="3925882" y="1067497"/>
              <a:ext cx="2795890" cy="1735964"/>
            </a:xfrm>
            <a:prstGeom prst="rect">
              <a:avLst/>
            </a:prstGeom>
            <a:noFill/>
            <a:ln>
              <a:noFill/>
            </a:ln>
          </p:spPr>
          <p:txBody>
            <a:bodyPr anchorCtr="0" anchor="ctr" bIns="148575" lIns="148575" spcFirstLastPara="1" rIns="148575" wrap="square" tIns="148575">
              <a:noAutofit/>
            </a:bodyPr>
            <a:lstStyle/>
            <a:p>
              <a:pPr indent="0" lvl="0" marL="0" marR="0" rtl="0" algn="ctr">
                <a:lnSpc>
                  <a:spcPct val="90000"/>
                </a:lnSpc>
                <a:spcBef>
                  <a:spcPts val="0"/>
                </a:spcBef>
                <a:spcAft>
                  <a:spcPts val="0"/>
                </a:spcAft>
                <a:buClr>
                  <a:schemeClr val="dk1"/>
                </a:buClr>
                <a:buSzPts val="3900"/>
                <a:buFont typeface="Arial"/>
                <a:buNone/>
              </a:pPr>
              <a:r>
                <a:rPr lang="en-US" sz="3900">
                  <a:solidFill>
                    <a:schemeClr val="dk1"/>
                  </a:solidFill>
                  <a:latin typeface="Arial"/>
                  <a:ea typeface="Arial"/>
                  <a:cs typeface="Arial"/>
                  <a:sym typeface="Arial"/>
                </a:rPr>
                <a:t>order by created_at</a:t>
              </a:r>
              <a:endParaRPr/>
            </a:p>
          </p:txBody>
        </p:sp>
        <p:sp>
          <p:nvSpPr>
            <p:cNvPr id="737" name="Google Shape;737;p9"/>
            <p:cNvSpPr/>
            <p:nvPr/>
          </p:nvSpPr>
          <p:spPr>
            <a:xfrm>
              <a:off x="7098437" y="706966"/>
              <a:ext cx="2903906" cy="1843980"/>
            </a:xfrm>
            <a:prstGeom prst="roundRect">
              <a:avLst>
                <a:gd fmla="val 10000" name="adj"/>
              </a:avLst>
            </a:prstGeom>
            <a:solidFill>
              <a:srgbClr val="B79F5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7421093" y="1013489"/>
              <a:ext cx="2903906" cy="1843980"/>
            </a:xfrm>
            <a:prstGeom prst="roundRect">
              <a:avLst>
                <a:gd fmla="val 10000" name="adj"/>
              </a:avLst>
            </a:prstGeom>
            <a:solidFill>
              <a:schemeClr val="lt1">
                <a:alpha val="89803"/>
              </a:schemeClr>
            </a:solidFill>
            <a:ln cap="flat" cmpd="sng" w="12700">
              <a:solidFill>
                <a:srgbClr val="B79F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txBox="1"/>
            <p:nvPr/>
          </p:nvSpPr>
          <p:spPr>
            <a:xfrm>
              <a:off x="7475101" y="1067497"/>
              <a:ext cx="2795890" cy="1735964"/>
            </a:xfrm>
            <a:prstGeom prst="rect">
              <a:avLst/>
            </a:prstGeom>
            <a:noFill/>
            <a:ln>
              <a:noFill/>
            </a:ln>
          </p:spPr>
          <p:txBody>
            <a:bodyPr anchorCtr="0" anchor="ctr" bIns="148575" lIns="148575" spcFirstLastPara="1" rIns="148575" wrap="square" tIns="148575">
              <a:noAutofit/>
            </a:bodyPr>
            <a:lstStyle/>
            <a:p>
              <a:pPr indent="0" lvl="0" marL="0" marR="0" rtl="0" algn="ctr">
                <a:lnSpc>
                  <a:spcPct val="90000"/>
                </a:lnSpc>
                <a:spcBef>
                  <a:spcPts val="0"/>
                </a:spcBef>
                <a:spcAft>
                  <a:spcPts val="0"/>
                </a:spcAft>
                <a:buClr>
                  <a:schemeClr val="dk1"/>
                </a:buClr>
                <a:buSzPts val="3900"/>
                <a:buFont typeface="Arial"/>
                <a:buNone/>
              </a:pPr>
              <a:r>
                <a:rPr lang="en-US" sz="3900">
                  <a:solidFill>
                    <a:schemeClr val="dk1"/>
                  </a:solidFill>
                  <a:latin typeface="Arial"/>
                  <a:ea typeface="Arial"/>
                  <a:cs typeface="Arial"/>
                  <a:sym typeface="Arial"/>
                </a:rPr>
                <a:t>limit 5;</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sineVTI">
  <a:themeElements>
    <a:clrScheme name="AnalogousFromLightSeedLeftStep">
      <a:dk1>
        <a:srgbClr val="000000"/>
      </a:dk1>
      <a:lt1>
        <a:srgbClr val="FFFFFF"/>
      </a:lt1>
      <a:dk2>
        <a:srgbClr val="412D24"/>
      </a:dk2>
      <a:lt2>
        <a:srgbClr val="E2E4E8"/>
      </a:lt2>
      <a:accent1>
        <a:srgbClr val="B89F5F"/>
      </a:accent1>
      <a:accent2>
        <a:srgbClr val="D38766"/>
      </a:accent2>
      <a:accent3>
        <a:srgbClr val="DB818C"/>
      </a:accent3>
      <a:accent4>
        <a:srgbClr val="D366A0"/>
      </a:accent4>
      <a:accent5>
        <a:srgbClr val="DB81D6"/>
      </a:accent5>
      <a:accent6>
        <a:srgbClr val="AB66D3"/>
      </a:accent6>
      <a:hlink>
        <a:srgbClr val="697D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2023-10-07T13:32:02Z</dcterms:created>
  <dc:creator>Sajid Momin</dc:creator>
</cp:coreProperties>
</file>