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6F23-8A99-3A8A-0B9D-7806889F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95AC-59BE-2C83-4C19-D58353F31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48EC-1AD0-8921-D5C2-A744156B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FF22-36ED-AAC4-39EA-3953BA1D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2607-023C-2467-9D04-32562C4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3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C4F7-421D-4E7B-D85E-ED888D45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14BDF-9E86-3079-CB8B-C6629AD6F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C123-0088-8E94-B461-8936D1E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00D9-AFF7-0531-41DF-D4A9D6A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8E84-189A-A9E9-7676-7AE8BD1A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9D2E4-1814-8268-0D9B-08C292314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AFD6-9A4B-A374-6CB1-D94F9F9B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7E9C-B58E-443D-B00A-191692F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B45F-036B-1509-C22C-BA21CAD4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6D3D-33F3-3506-3357-E9414357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A628-029E-4400-DFBB-D2D1BE09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6ABD-1139-B70F-EE60-E04E48E9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AB72E-37B6-5863-18A7-E44D4108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448-C45E-6122-39E0-6151DE62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6963-94FF-450E-F96F-FCE30242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4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4758-6639-79BC-5145-46001CAE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3F35-2E10-2970-29C6-A45D311B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AEA3-8CF6-E665-6CA0-FCB21CA1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8C93-4317-34B5-35CB-81E8486F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709F-A5F5-5B99-CD16-E32B733A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4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C6E4-8C62-2AB9-BAF9-4F97B92D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DAB9-07D2-0FBC-D360-8A15454A0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C069C-A6CF-98C8-C84B-99BE5B43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769F-5D9C-86DC-D115-20349825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15455-5954-9A83-5430-5961A8D0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23924-7687-E250-96CC-F3F2B950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E545-7754-C9D1-BD7C-B8F36915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8675F-C15E-C6D3-330C-425590C4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9B53E-4838-56DA-B27D-8EA5A7E7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7C825-1ACC-5F75-B626-624094166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68CF-0A68-95BE-03C9-F503AC74B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1A9AD-B4E1-7F9B-76BA-A7F6573A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73D9-B926-1B87-E444-D3DC427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3A9-38F8-7477-D384-F3A1BE89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C5F6-A4BA-40B6-E257-46F232DC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3264B-ED8F-A0DF-D55A-86FD1FD0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6691-D80F-89CA-F471-D9DF5EEA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CE9E9-48B0-CBF0-E593-B7BC0A39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7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C23FF-EF24-EE79-349C-EF6A2036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07B25-F3DB-5124-757D-2DA2D1E3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348C-9F09-6B08-2CAD-1B738730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58FD-1E60-A284-0DBC-C9589CAF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7738-B546-BBEF-F837-FD66A2BC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45D6-6330-A752-C5F0-6915726AA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DE96-F59F-07A4-0EFF-4245E24C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38F2-B8B3-EAE4-D0B3-71E08338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18AA8-4111-55B2-BB73-0604E677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3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AABF-DE81-9531-7FE2-E9999B1E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84910-2847-6273-AB68-A2D4B8E90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31562-F660-5CB7-3EFE-3B7A4EB2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DFDE8-6C1E-9110-6BA2-AE771401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82F1-3400-EF55-5213-4B07249D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9BF7B-27B4-5532-08DD-2E55FF7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4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9400A-469D-8200-2EB0-A5915A4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2940-D344-5672-66C5-07397A56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EC55-D178-5B35-E3B3-1AF8A4E8A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58ED0-79FB-45AA-81E9-538D826CEAE4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E112-A4B7-8E0A-365C-F1E8C0C98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8FBD-12B6-61FE-AFE5-31F87C9ED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00E86-A11C-4879-973C-206AE3138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9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F93F-BCC7-7BA9-B91D-70A2CC67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 fontScale="90000"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Murder Mystery</a:t>
            </a:r>
            <a:endParaRPr lang="en-IN" sz="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6A003-2888-7E65-E938-6895A22C1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By – Md Javed Momin</a:t>
            </a:r>
            <a:endParaRPr lang="en-I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Image by brgfx on Freepik">
            <a:extLst>
              <a:ext uri="{FF2B5EF4-FFF2-40B4-BE49-F238E27FC236}">
                <a16:creationId xmlns:a16="http://schemas.microsoft.com/office/drawing/2014/main" id="{32639326-ADA2-F50F-FA11-12F89B785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3" b="23470"/>
          <a:stretch/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Geen alternatieve tekst opgegeven voor deze afbeelding">
            <a:extLst>
              <a:ext uri="{FF2B5EF4-FFF2-40B4-BE49-F238E27FC236}">
                <a16:creationId xmlns:a16="http://schemas.microsoft.com/office/drawing/2014/main" id="{A57741FB-8F65-CFD1-D2D4-9D8C35DC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822" y="228600"/>
            <a:ext cx="1106815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8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2B3CE-EC8A-B1D5-D616-A7A6723A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Investigation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700E-E3EE-8147-D4D4-FBCBE332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auto"/>
            <a:r>
              <a:rPr lang="en-US" b="0" i="0" dirty="0">
                <a:effectLst/>
                <a:latin typeface="-apple-system"/>
              </a:rPr>
              <a:t>So we have two gold members coming forward as suspects. But who is the killer..... To find out, another check on the partial license plate "</a:t>
            </a:r>
            <a:r>
              <a:rPr lang="en-US" b="1" i="0" dirty="0">
                <a:effectLst/>
                <a:latin typeface="-apple-system"/>
              </a:rPr>
              <a:t>H42W" </a:t>
            </a:r>
            <a:r>
              <a:rPr lang="en-US" b="0" i="0" dirty="0">
                <a:effectLst/>
                <a:latin typeface="-apple-system"/>
              </a:rPr>
              <a:t>is needed! </a:t>
            </a:r>
          </a:p>
          <a:p>
            <a:pPr fontAlgn="auto"/>
            <a:r>
              <a:rPr lang="en-US" b="0" i="0" dirty="0">
                <a:effectLst/>
                <a:latin typeface="-apple-system"/>
              </a:rPr>
              <a:t>I chose to combine the names from the person table with the license plate id numbers. The license id number can then be used as id in the </a:t>
            </a:r>
            <a:r>
              <a:rPr lang="en-US" b="0" i="0" dirty="0" err="1">
                <a:effectLst/>
                <a:latin typeface="-apple-system"/>
              </a:rPr>
              <a:t>drivers_license</a:t>
            </a:r>
            <a:r>
              <a:rPr lang="en-US" b="0" i="0" dirty="0">
                <a:effectLst/>
                <a:latin typeface="-apple-system"/>
              </a:rPr>
              <a:t> table to look up the license plate number.</a:t>
            </a:r>
          </a:p>
        </p:txBody>
      </p:sp>
    </p:spTree>
    <p:extLst>
      <p:ext uri="{BB962C8B-B14F-4D97-AF65-F5344CB8AC3E}">
        <p14:creationId xmlns:p14="http://schemas.microsoft.com/office/powerpoint/2010/main" val="396579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: Shape 922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 descr="Geen alternatieve tekst opgegeven voor deze afbeelding">
            <a:extLst>
              <a:ext uri="{FF2B5EF4-FFF2-40B4-BE49-F238E27FC236}">
                <a16:creationId xmlns:a16="http://schemas.microsoft.com/office/drawing/2014/main" id="{4305CC56-6F91-1667-D7EC-FC8B75DA7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431673"/>
            <a:ext cx="11658600" cy="454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3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2" name="Rectangle 1025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Freeform: Shape 1025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42" name="Picture 2" descr="Geen alternatieve tekst opgegeven voor deze afbeelding">
            <a:extLst>
              <a:ext uri="{FF2B5EF4-FFF2-40B4-BE49-F238E27FC236}">
                <a16:creationId xmlns:a16="http://schemas.microsoft.com/office/drawing/2014/main" id="{FB056936-C3F0-D773-036C-664D2426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15087"/>
            <a:ext cx="11658600" cy="47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72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1CC5D-C629-6C91-A9C1-45732513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443B-2675-054F-E810-78E0277B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auto"/>
            <a:r>
              <a:rPr lang="en-US" b="0" i="0" dirty="0">
                <a:effectLst/>
                <a:latin typeface="-apple-system"/>
              </a:rPr>
              <a:t>It looks like Jeremy Bowers took orders from someone else. Let's see what he has to say by pulling out the interview transcripts based on Jeremy Bowers person number: </a:t>
            </a:r>
            <a:r>
              <a:rPr lang="en-US" b="1" i="0" dirty="0">
                <a:effectLst/>
                <a:latin typeface="-apple-system"/>
              </a:rPr>
              <a:t>67318</a:t>
            </a:r>
            <a:r>
              <a:rPr lang="en-US" b="0" i="0" dirty="0">
                <a:effectLst/>
                <a:latin typeface="-apple-system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788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Freeform: Shape 1127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Geen alternatieve tekst opgegeven voor deze afbeelding">
            <a:extLst>
              <a:ext uri="{FF2B5EF4-FFF2-40B4-BE49-F238E27FC236}">
                <a16:creationId xmlns:a16="http://schemas.microsoft.com/office/drawing/2014/main" id="{8BDBD0A4-DBAA-8865-E66C-D6F16905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79418"/>
            <a:ext cx="11658600" cy="40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9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F9640-B1CC-2AA5-60CC-D306BBB0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Investigation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10D4-07AA-315A-7360-957A4B28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auto"/>
            <a:r>
              <a:rPr lang="en-US" b="0" i="0" dirty="0">
                <a:effectLst/>
                <a:latin typeface="-apple-system"/>
              </a:rPr>
              <a:t>That's a lot of information with this it should be possible to identify a suspect! So the suspect is a</a:t>
            </a:r>
            <a:r>
              <a:rPr lang="en-US" b="1" i="0" dirty="0">
                <a:effectLst/>
                <a:latin typeface="-apple-system"/>
              </a:rPr>
              <a:t> woman,</a:t>
            </a:r>
            <a:r>
              <a:rPr lang="en-US" b="0" i="0" dirty="0">
                <a:effectLst/>
                <a:latin typeface="-apple-system"/>
              </a:rPr>
              <a:t> between </a:t>
            </a:r>
            <a:r>
              <a:rPr lang="en-US" b="1" i="0" dirty="0">
                <a:effectLst/>
                <a:latin typeface="-apple-system"/>
              </a:rPr>
              <a:t>65" and 67</a:t>
            </a:r>
            <a:r>
              <a:rPr lang="en-US" b="0" i="0" dirty="0">
                <a:effectLst/>
                <a:latin typeface="-apple-system"/>
              </a:rPr>
              <a:t>", with</a:t>
            </a:r>
            <a:r>
              <a:rPr lang="en-US" b="1" i="0" dirty="0">
                <a:effectLst/>
                <a:latin typeface="-apple-system"/>
              </a:rPr>
              <a:t> red hair</a:t>
            </a:r>
            <a:r>
              <a:rPr lang="en-US" b="0" i="0" dirty="0">
                <a:effectLst/>
                <a:latin typeface="-apple-system"/>
              </a:rPr>
              <a:t> and drives a </a:t>
            </a:r>
            <a:r>
              <a:rPr lang="en-US" b="1" i="0" dirty="0">
                <a:effectLst/>
                <a:latin typeface="-apple-system"/>
              </a:rPr>
              <a:t>Tesla Model S. </a:t>
            </a:r>
            <a:r>
              <a:rPr lang="en-US" b="0" i="0" dirty="0">
                <a:effectLst/>
                <a:latin typeface="-apple-system"/>
              </a:rPr>
              <a:t>And the attend the </a:t>
            </a:r>
            <a:r>
              <a:rPr lang="en-US" b="1" i="0" dirty="0">
                <a:effectLst/>
                <a:latin typeface="-apple-system"/>
              </a:rPr>
              <a:t>SQL Symphony Concert 3 times in December 2017. </a:t>
            </a:r>
            <a:r>
              <a:rPr lang="en-US" b="0" i="0" dirty="0">
                <a:effectLst/>
                <a:latin typeface="-apple-system"/>
              </a:rPr>
              <a:t>Let's give it a try to find this woman!</a:t>
            </a:r>
            <a:endParaRPr lang="en-US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0737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Freeform: Shape 1229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290" name="Picture 2" descr="Geen alternatieve tekst opgegeven voor deze afbeelding">
            <a:extLst>
              <a:ext uri="{FF2B5EF4-FFF2-40B4-BE49-F238E27FC236}">
                <a16:creationId xmlns:a16="http://schemas.microsoft.com/office/drawing/2014/main" id="{C28F9044-7AC3-E0C4-4C67-1E72177B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15087"/>
            <a:ext cx="11658600" cy="47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7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3" name="Freeform: Shape 1332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314" name="Picture 2" descr="Geen alternatieve tekst opgegeven voor deze afbeelding">
            <a:extLst>
              <a:ext uri="{FF2B5EF4-FFF2-40B4-BE49-F238E27FC236}">
                <a16:creationId xmlns:a16="http://schemas.microsoft.com/office/drawing/2014/main" id="{4EAA64EA-68EA-5D27-D753-EFA0F3520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781431"/>
            <a:ext cx="11658600" cy="384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6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8897F-C9C6-8E56-79EE-DBB64C1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4D6408A-AD22-3838-6A37-CEDFA3E0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auto"/>
            <a:endParaRPr lang="en-US" b="0" i="0">
              <a:effectLst/>
              <a:latin typeface="-apple-system"/>
            </a:endParaRPr>
          </a:p>
          <a:p>
            <a:pPr fontAlgn="auto"/>
            <a:r>
              <a:rPr lang="en-US" b="0" i="0">
                <a:effectLst/>
                <a:latin typeface="-apple-system"/>
              </a:rPr>
              <a:t>The murder was </a:t>
            </a:r>
            <a:r>
              <a:rPr lang="en-US" b="1" i="0">
                <a:effectLst/>
                <a:latin typeface="-apple-system"/>
              </a:rPr>
              <a:t>Jeremy Bowers!</a:t>
            </a:r>
          </a:p>
          <a:p>
            <a:pPr fontAlgn="auto"/>
            <a:endParaRPr lang="en-US" b="1" i="0">
              <a:effectLst/>
              <a:latin typeface="-apple-system"/>
            </a:endParaRPr>
          </a:p>
          <a:p>
            <a:pPr fontAlgn="auto"/>
            <a:r>
              <a:rPr lang="en-US" b="0" i="0">
                <a:effectLst/>
                <a:latin typeface="-apple-system"/>
              </a:rPr>
              <a:t>The master brain behind the murder was</a:t>
            </a:r>
            <a:r>
              <a:rPr lang="en-US" b="1" i="0">
                <a:effectLst/>
                <a:latin typeface="-apple-system"/>
              </a:rPr>
              <a:t> Miranda Priestley!</a:t>
            </a:r>
            <a:endParaRPr lang="en-US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8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A2A4A-2144-3914-EA94-BE61C99B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 i="0">
                <a:solidFill>
                  <a:srgbClr val="FFFFFF"/>
                </a:solidFill>
                <a:effectLst/>
                <a:latin typeface="-apple-system"/>
              </a:rPr>
              <a:t>The Setup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9299B6-39F2-2D45-1012-F9F3FE367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crime has taken place and the detective needs your help. The detective gave you the crime scene report, but you somehow lost it. You vaguely remember that the crime was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murder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that occurred sometime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Jan.15, 2018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that it took place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SQL City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1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393F17-D0B2-CD0A-512D-F15C4A5C92F5}"/>
              </a:ext>
            </a:extLst>
          </p:cNvPr>
          <p:cNvSpPr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You!!!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75B8-2310-2CCC-F292-BBAE551642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3074" name="Picture 2" descr="Geen alternatieve tekst opgegeven voor deze afbeelding">
            <a:extLst>
              <a:ext uri="{FF2B5EF4-FFF2-40B4-BE49-F238E27FC236}">
                <a16:creationId xmlns:a16="http://schemas.microsoft.com/office/drawing/2014/main" id="{5B735269-52C9-F0CA-9A66-4BC18F4C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05243"/>
            <a:ext cx="11938782" cy="520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3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DD2BD-5A2B-664E-CDA3-1AB3F6D0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fontAlgn="auto"/>
            <a:r>
              <a:rPr lang="en-IN" b="1" i="0" u="sng">
                <a:solidFill>
                  <a:srgbClr val="FFFFFF"/>
                </a:solidFill>
                <a:effectLst/>
                <a:latin typeface="-apple-system"/>
              </a:rPr>
              <a:t>The Investigation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D262-7766-6F4C-EC89-3C669856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auto"/>
            <a:r>
              <a:rPr lang="en-US" b="0" i="0" dirty="0">
                <a:effectLst/>
                <a:latin typeface="-apple-system"/>
              </a:rPr>
              <a:t>To accomplish this challenge I am interested in the description of the crime. So let's start!</a:t>
            </a:r>
          </a:p>
        </p:txBody>
      </p:sp>
    </p:spTree>
    <p:extLst>
      <p:ext uri="{BB962C8B-B14F-4D97-AF65-F5344CB8AC3E}">
        <p14:creationId xmlns:p14="http://schemas.microsoft.com/office/powerpoint/2010/main" val="97165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8" name="Rectangle 41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Freeform: Shape 411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Geen alternatieve tekst opgegeven voor deze afbeelding">
            <a:extLst>
              <a:ext uri="{FF2B5EF4-FFF2-40B4-BE49-F238E27FC236}">
                <a16:creationId xmlns:a16="http://schemas.microsoft.com/office/drawing/2014/main" id="{C0EE1D9F-D0F5-5EA0-BC80-E712A93B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64845"/>
            <a:ext cx="116586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1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een alternatieve tekst opgegeven voor deze afbeelding">
            <a:extLst>
              <a:ext uri="{FF2B5EF4-FFF2-40B4-BE49-F238E27FC236}">
                <a16:creationId xmlns:a16="http://schemas.microsoft.com/office/drawing/2014/main" id="{D3A1EC7B-5751-1211-D058-C00CAA228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017" y="0"/>
            <a:ext cx="122980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90F7-FB43-2634-8D81-BBCEDDC5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Investigation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17F5-8A23-0BA8-6ED0-1B21B5A6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auto"/>
            <a:r>
              <a:rPr lang="en-US" b="0" i="0" dirty="0">
                <a:effectLst/>
                <a:latin typeface="-apple-system"/>
              </a:rPr>
              <a:t>That's some good information! So Annabel saw the murder </a:t>
            </a:r>
            <a:r>
              <a:rPr lang="en-US" b="0" i="0" dirty="0" err="1">
                <a:effectLst/>
                <a:latin typeface="-apple-system"/>
              </a:rPr>
              <a:t>happend</a:t>
            </a:r>
            <a:r>
              <a:rPr lang="en-US" b="0" i="0" dirty="0">
                <a:effectLst/>
                <a:latin typeface="-apple-system"/>
              </a:rPr>
              <a:t> on the</a:t>
            </a:r>
            <a:r>
              <a:rPr lang="en-US" b="1" i="0" dirty="0">
                <a:effectLst/>
                <a:latin typeface="-apple-system"/>
              </a:rPr>
              <a:t> 9th of January 2018</a:t>
            </a:r>
            <a:r>
              <a:rPr lang="en-US" b="0" i="0" dirty="0">
                <a:effectLst/>
                <a:latin typeface="-apple-system"/>
              </a:rPr>
              <a:t> and the killer is a gym member. Now I can zoom in on the gym membership id </a:t>
            </a:r>
            <a:r>
              <a:rPr lang="en-US" b="1" i="0" dirty="0">
                <a:effectLst/>
                <a:latin typeface="-apple-system"/>
              </a:rPr>
              <a:t>'48Z%'.</a:t>
            </a:r>
            <a:endParaRPr lang="en-US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1261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Geen alternatieve tekst opgegeven voor deze afbeelding">
            <a:extLst>
              <a:ext uri="{FF2B5EF4-FFF2-40B4-BE49-F238E27FC236}">
                <a16:creationId xmlns:a16="http://schemas.microsoft.com/office/drawing/2014/main" id="{18A72572-D9A1-C262-5AD0-5E282646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519112"/>
            <a:ext cx="116586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1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506A2-7EB0-D02C-1A6D-49C648EF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Investigation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977C-D478-3E18-3CC2-24F55CB9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auto"/>
            <a:r>
              <a:rPr lang="en-US" b="0" i="0">
                <a:effectLst/>
                <a:latin typeface="-apple-system"/>
              </a:rPr>
              <a:t>Two member_ids with </a:t>
            </a:r>
            <a:r>
              <a:rPr lang="en-US" b="1" i="1">
                <a:effectLst/>
                <a:latin typeface="-apple-system"/>
              </a:rPr>
              <a:t>"48Z" </a:t>
            </a:r>
            <a:r>
              <a:rPr lang="en-US" b="0" i="0">
                <a:effectLst/>
                <a:latin typeface="-apple-system"/>
              </a:rPr>
              <a:t>were checked-in on the 9th of January 2018. So let's have a look at the members by using the get_fit_now_member table. </a:t>
            </a:r>
          </a:p>
        </p:txBody>
      </p:sp>
    </p:spTree>
    <p:extLst>
      <p:ext uri="{BB962C8B-B14F-4D97-AF65-F5344CB8AC3E}">
        <p14:creationId xmlns:p14="http://schemas.microsoft.com/office/powerpoint/2010/main" val="153585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356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Office Theme</vt:lpstr>
      <vt:lpstr>SQL Murder Mystery</vt:lpstr>
      <vt:lpstr>The Setup</vt:lpstr>
      <vt:lpstr>Star Schema</vt:lpstr>
      <vt:lpstr>The Investigation</vt:lpstr>
      <vt:lpstr>PowerPoint Presentation</vt:lpstr>
      <vt:lpstr>PowerPoint Presentation</vt:lpstr>
      <vt:lpstr>Investigation</vt:lpstr>
      <vt:lpstr>PowerPoint Presentation</vt:lpstr>
      <vt:lpstr>Investigation</vt:lpstr>
      <vt:lpstr>PowerPoint Presentation</vt:lpstr>
      <vt:lpstr>Investigation</vt:lpstr>
      <vt:lpstr>PowerPoint Presentation</vt:lpstr>
      <vt:lpstr>PowerPoint Presentation</vt:lpstr>
      <vt:lpstr>Interview</vt:lpstr>
      <vt:lpstr>PowerPoint Presentation</vt:lpstr>
      <vt:lpstr>Investigation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Murder Mystery</dc:title>
  <dc:creator>Javed Momin</dc:creator>
  <cp:lastModifiedBy>Javed Momin</cp:lastModifiedBy>
  <cp:revision>1</cp:revision>
  <dcterms:created xsi:type="dcterms:W3CDTF">2024-01-20T17:29:21Z</dcterms:created>
  <dcterms:modified xsi:type="dcterms:W3CDTF">2024-01-20T17:43:47Z</dcterms:modified>
</cp:coreProperties>
</file>