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4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-120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E324A-8F39-C845-825B-0FBD321C13DC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1AA-5927-9948-BF85-48B778C4C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1AA-5927-9948-BF85-48B778C4C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E38A4-61CA-4D43-980A-8B1500E2F02A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EDB5-F1E9-554F-A12B-CFA90FD5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F259D-1C7F-CC42-BAB9-0642F422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microsoft.com/office/2007/relationships/hdphoto" Target="../media/hdphoto1.wdp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4" Type="http://schemas.microsoft.com/office/2007/relationships/hdphoto" Target="../media/hdphoto2.wdp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" y="6470619"/>
            <a:ext cx="976085" cy="208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3257" y="6542570"/>
            <a:ext cx="2525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© 2016</a:t>
            </a:r>
            <a:r>
              <a:rPr lang="en-US" sz="600" b="0" i="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ForgeRock. All rights reserved.</a:t>
            </a:r>
            <a:endParaRPr lang="en-US" sz="600" b="0" i="0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501"/>
            <a:ext cx="12192000" cy="444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1659" y="6356350"/>
            <a:ext cx="365119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64EDB5-F1E9-554F-A12B-CFA90FD5A1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" y="6514163"/>
            <a:ext cx="976085" cy="2082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3257" y="6542570"/>
            <a:ext cx="2525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© 2016</a:t>
            </a:r>
            <a:r>
              <a:rPr lang="en-US" sz="600" b="0" i="0" baseline="0" dirty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 ForgeRock. All rights reserved.</a:t>
            </a:r>
            <a:endParaRPr lang="en-US" sz="6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for Scripted AuthN in OpenAM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@author Javed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300" dirty="0">
                <a:solidFill>
                  <a:srgbClr val="000000"/>
                </a:solidFill>
              </a:rPr>
              <a:t>Policy Configuration for Demo</a:t>
            </a:r>
            <a:endParaRPr lang="en-US" dirty="0"/>
          </a:p>
        </p:txBody>
      </p:sp>
      <p:pic>
        <p:nvPicPr>
          <p:cNvPr id="4" name="Picture 3" descr="Screen Shot 2015-10-26 at 2.3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5" y="1276202"/>
            <a:ext cx="5044044" cy="4473020"/>
          </a:xfrm>
          <a:prstGeom prst="rect">
            <a:avLst/>
          </a:prstGeom>
        </p:spPr>
      </p:pic>
      <p:pic>
        <p:nvPicPr>
          <p:cNvPr id="6" name="Picture 5" descr="Screen Shot 2015-10-26 at 5.4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8" y="1301474"/>
            <a:ext cx="4817595" cy="472573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84623" y="2577673"/>
            <a:ext cx="1364847" cy="454883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78113" y="2565037"/>
            <a:ext cx="1364847" cy="454883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29"/>
            <a:ext cx="10566400" cy="5721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Scripting Demo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6664"/>
            <a:ext cx="10972800" cy="4710200"/>
          </a:xfrm>
        </p:spPr>
        <p:txBody>
          <a:bodyPr/>
          <a:lstStyle/>
          <a:p>
            <a:pPr marL="440256" indent="0">
              <a:buNone/>
            </a:pPr>
            <a:endParaRPr lang="en-US" sz="2100" dirty="0"/>
          </a:p>
          <a:p>
            <a:pPr marL="440256" indent="0">
              <a:buNone/>
            </a:pPr>
            <a:r>
              <a:rPr lang="en-US" sz="2100" dirty="0"/>
              <a:t>Acquire </a:t>
            </a:r>
            <a:r>
              <a:rPr lang="en-US" sz="2100" dirty="0" err="1"/>
              <a:t>ssoToken</a:t>
            </a:r>
            <a:r>
              <a:rPr lang="en-US" sz="2100" dirty="0"/>
              <a:t> using REST </a:t>
            </a:r>
          </a:p>
          <a:p>
            <a:pPr lvl="1"/>
            <a:endParaRPr lang="en-US" sz="2100" i="1" dirty="0"/>
          </a:p>
          <a:p>
            <a:endParaRPr lang="en-US" sz="2100" dirty="0"/>
          </a:p>
          <a:p>
            <a:pPr marL="440256" indent="0">
              <a:buNone/>
            </a:pPr>
            <a:endParaRPr lang="en-US" sz="2100" dirty="0"/>
          </a:p>
          <a:p>
            <a:pPr marL="440256" indent="0">
              <a:buNone/>
            </a:pPr>
            <a:r>
              <a:rPr lang="en-US" sz="2100" dirty="0"/>
              <a:t>Evaluate policy for the resource “</a:t>
            </a:r>
            <a:r>
              <a:rPr lang="en-US" sz="2100" dirty="0" err="1"/>
              <a:t>authn</a:t>
            </a:r>
            <a:r>
              <a:rPr lang="en-US" sz="2100" dirty="0"/>
              <a:t>/self” and “</a:t>
            </a:r>
            <a:r>
              <a:rPr lang="en-US" sz="2100" dirty="0" err="1"/>
              <a:t>authn</a:t>
            </a:r>
            <a:r>
              <a:rPr lang="en-US" sz="2100" dirty="0"/>
              <a:t>/view”</a:t>
            </a:r>
          </a:p>
          <a:p>
            <a:endParaRPr lang="en-US" sz="2100" dirty="0"/>
          </a:p>
          <a:p>
            <a:pPr lvl="1" indent="0">
              <a:buNone/>
            </a:pPr>
            <a:endParaRPr lang="en-US" sz="2100" dirty="0"/>
          </a:p>
          <a:p>
            <a:pPr indent="0">
              <a:buNone/>
            </a:pPr>
            <a:endParaRPr lang="en-US" sz="2100" dirty="0"/>
          </a:p>
          <a:p>
            <a:pPr lvl="1"/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0965" y="1"/>
            <a:ext cx="1541036" cy="1541036"/>
          </a:xfrm>
          <a:prstGeom prst="rect">
            <a:avLst/>
          </a:prstGeom>
        </p:spPr>
      </p:pic>
      <p:pic>
        <p:nvPicPr>
          <p:cNvPr id="7" name="Picture 6" descr="Screen Shot 2015-10-26 at 2.15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4" y="2204775"/>
            <a:ext cx="10106817" cy="919887"/>
          </a:xfrm>
          <a:prstGeom prst="rect">
            <a:avLst/>
          </a:prstGeom>
        </p:spPr>
      </p:pic>
      <p:pic>
        <p:nvPicPr>
          <p:cNvPr id="8" name="Picture 7" descr="Screen Shot 2015-10-26 at 6.01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83" y="3884510"/>
            <a:ext cx="10523853" cy="10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8729"/>
            <a:ext cx="10566400" cy="572107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Scripting Demo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84493"/>
            <a:ext cx="10972800" cy="4710200"/>
          </a:xfrm>
        </p:spPr>
        <p:txBody>
          <a:bodyPr/>
          <a:lstStyle/>
          <a:p>
            <a:pPr lvl="1"/>
            <a:endParaRPr lang="en-US" sz="2100" i="1" dirty="0"/>
          </a:p>
          <a:p>
            <a:pPr marL="440256" indent="0">
              <a:buNone/>
            </a:pPr>
            <a:r>
              <a:rPr lang="en-US" sz="2100" dirty="0"/>
              <a:t>Policy decision</a:t>
            </a:r>
          </a:p>
          <a:p>
            <a:pPr marL="440256" indent="0">
              <a:buNone/>
            </a:pPr>
            <a:endParaRPr lang="en-US" sz="2100" dirty="0"/>
          </a:p>
          <a:p>
            <a:pPr indent="0">
              <a:buNone/>
            </a:pPr>
            <a:endParaRPr lang="en-US" sz="2100" dirty="0"/>
          </a:p>
          <a:p>
            <a:pPr indent="0">
              <a:buNone/>
            </a:pPr>
            <a:r>
              <a:rPr lang="en-US" sz="2100" dirty="0"/>
              <a:t>Check Policy decision and permit if requested actions ALLOWED</a:t>
            </a:r>
          </a:p>
          <a:p>
            <a:pPr indent="0">
              <a:buNone/>
            </a:pPr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indent="0">
              <a:buNone/>
            </a:pPr>
            <a:r>
              <a:rPr lang="en-US" sz="2100" dirty="0"/>
              <a:t>Logout the service account or the user</a:t>
            </a:r>
          </a:p>
          <a:p>
            <a:pPr indent="0">
              <a:buNone/>
            </a:pP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0965" y="1"/>
            <a:ext cx="1541036" cy="1541036"/>
          </a:xfrm>
          <a:prstGeom prst="rect">
            <a:avLst/>
          </a:prstGeom>
        </p:spPr>
      </p:pic>
      <p:pic>
        <p:nvPicPr>
          <p:cNvPr id="5" name="Picture 4" descr="Screen Shot 2015-10-26 at 5.52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7" y="3095531"/>
            <a:ext cx="7312161" cy="1307556"/>
          </a:xfrm>
          <a:prstGeom prst="rect">
            <a:avLst/>
          </a:prstGeom>
        </p:spPr>
      </p:pic>
      <p:pic>
        <p:nvPicPr>
          <p:cNvPr id="8" name="Picture 7" descr="Screen Shot 2015-10-26 at 5.53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6" y="1819533"/>
            <a:ext cx="8151168" cy="540924"/>
          </a:xfrm>
          <a:prstGeom prst="rect">
            <a:avLst/>
          </a:prstGeom>
        </p:spPr>
      </p:pic>
      <p:pic>
        <p:nvPicPr>
          <p:cNvPr id="12" name="Picture 11" descr="Screen Shot 2015-10-26 at 5.57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17" y="4895233"/>
            <a:ext cx="9613956" cy="8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6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6FR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36460C9C-797F-8B4E-ADB4-ECDFFF9873C0}" vid="{148329F4-4DD9-8D4F-8513-480832017D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36460C9C-797F-8B4E-ADB4-ECDFFF9873C0}" vid="{A7BEE1BE-56EC-1F43-B1F1-8409E37786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2016FR-PPT.potx</Template>
  <TotalTime>2</TotalTime>
  <Words>59</Words>
  <Application>Microsoft Macintosh PowerPoint</Application>
  <PresentationFormat>Custom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2016FR-PPT</vt:lpstr>
      <vt:lpstr>Custom Design</vt:lpstr>
      <vt:lpstr>Use Case for Scripted AuthN in OpenAM 13</vt:lpstr>
      <vt:lpstr>Policy Configuration for Demo</vt:lpstr>
      <vt:lpstr>Scripting Demo</vt:lpstr>
      <vt:lpstr>Scripting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Javed Shah</cp:lastModifiedBy>
  <cp:revision>2</cp:revision>
  <dcterms:created xsi:type="dcterms:W3CDTF">2015-12-22T15:55:38Z</dcterms:created>
  <dcterms:modified xsi:type="dcterms:W3CDTF">2016-03-17T10:30:30Z</dcterms:modified>
</cp:coreProperties>
</file>