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9" r:id="rId4"/>
    <p:sldId id="261" r:id="rId5"/>
    <p:sldId id="296" r:id="rId6"/>
    <p:sldId id="300" r:id="rId7"/>
    <p:sldId id="297" r:id="rId8"/>
    <p:sldId id="298" r:id="rId9"/>
    <p:sldId id="299" r:id="rId10"/>
    <p:sldId id="257" r:id="rId11"/>
    <p:sldId id="262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94" r:id="rId22"/>
    <p:sldId id="301" r:id="rId23"/>
    <p:sldId id="302" r:id="rId24"/>
    <p:sldId id="303" r:id="rId25"/>
    <p:sldId id="30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86800" cy="147002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/>
              <a:t>K-Nearest Neighbors Implementation as Binary Classifier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096000"/>
            <a:ext cx="45720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Dr. </a:t>
            </a:r>
            <a:r>
              <a:rPr lang="en-US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Kavita</a:t>
            </a:r>
            <a:r>
              <a:rPr lang="en-US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S. </a:t>
            </a:r>
            <a:r>
              <a:rPr lang="en-US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Oza</a:t>
            </a:r>
            <a:endParaRPr lang="en-US" b="1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Data set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02850"/>
              </p:ext>
            </p:extLst>
          </p:nvPr>
        </p:nvGraphicFramePr>
        <p:xfrm>
          <a:off x="4572000" y="2434114"/>
          <a:ext cx="3962400" cy="4171188"/>
        </p:xfrm>
        <a:graphic>
          <a:graphicData uri="http://schemas.openxmlformats.org/drawingml/2006/table">
            <a:tbl>
              <a:tblPr/>
              <a:tblGrid>
                <a:gridCol w="6137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2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73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78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Fever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Suffering from cold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Sore throat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Covid</a:t>
                      </a: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check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(Label)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99.9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99.9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99.9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818" marR="6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2590800"/>
            <a:ext cx="381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Create your own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Two </a:t>
            </a:r>
            <a:r>
              <a:rPr lang="en-IN" sz="2800" dirty="0"/>
              <a:t>kinds of attributes or columns in </a:t>
            </a:r>
            <a:r>
              <a:rPr lang="en-IN" sz="2800" dirty="0" smtClean="0"/>
              <a:t>data:</a:t>
            </a:r>
          </a:p>
          <a:p>
            <a:r>
              <a:rPr lang="en-IN" sz="2800" dirty="0" smtClean="0"/>
              <a:t>      Feature </a:t>
            </a:r>
            <a:r>
              <a:rPr lang="en-IN" sz="2800" dirty="0"/>
              <a:t>and </a:t>
            </a:r>
            <a:r>
              <a:rPr lang="en-IN" sz="2800" dirty="0" smtClean="0"/>
              <a:t>Label 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1748314"/>
            <a:ext cx="91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Feature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3800" y="175911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Label</a:t>
            </a:r>
            <a:endParaRPr lang="en-IN" b="1" dirty="0"/>
          </a:p>
        </p:txBody>
      </p:sp>
      <p:sp>
        <p:nvSpPr>
          <p:cNvPr id="11" name="Freeform 10"/>
          <p:cNvSpPr/>
          <p:nvPr/>
        </p:nvSpPr>
        <p:spPr>
          <a:xfrm>
            <a:off x="4555435" y="2129314"/>
            <a:ext cx="2731704" cy="304800"/>
          </a:xfrm>
          <a:custGeom>
            <a:avLst/>
            <a:gdLst>
              <a:gd name="connsiteX0" fmla="*/ 0 w 2731704"/>
              <a:gd name="connsiteY0" fmla="*/ 278296 h 304800"/>
              <a:gd name="connsiteX1" fmla="*/ 119269 w 2731704"/>
              <a:gd name="connsiteY1" fmla="*/ 238539 h 304800"/>
              <a:gd name="connsiteX2" fmla="*/ 159026 w 2731704"/>
              <a:gd name="connsiteY2" fmla="*/ 225287 h 304800"/>
              <a:gd name="connsiteX3" fmla="*/ 198782 w 2731704"/>
              <a:gd name="connsiteY3" fmla="*/ 212035 h 304800"/>
              <a:gd name="connsiteX4" fmla="*/ 265043 w 2731704"/>
              <a:gd name="connsiteY4" fmla="*/ 198783 h 304800"/>
              <a:gd name="connsiteX5" fmla="*/ 344556 w 2731704"/>
              <a:gd name="connsiteY5" fmla="*/ 172278 h 304800"/>
              <a:gd name="connsiteX6" fmla="*/ 384313 w 2731704"/>
              <a:gd name="connsiteY6" fmla="*/ 145774 h 304800"/>
              <a:gd name="connsiteX7" fmla="*/ 516835 w 2731704"/>
              <a:gd name="connsiteY7" fmla="*/ 132522 h 304800"/>
              <a:gd name="connsiteX8" fmla="*/ 609600 w 2731704"/>
              <a:gd name="connsiteY8" fmla="*/ 106017 h 304800"/>
              <a:gd name="connsiteX9" fmla="*/ 887895 w 2731704"/>
              <a:gd name="connsiteY9" fmla="*/ 79513 h 304800"/>
              <a:gd name="connsiteX10" fmla="*/ 1311965 w 2731704"/>
              <a:gd name="connsiteY10" fmla="*/ 39757 h 304800"/>
              <a:gd name="connsiteX11" fmla="*/ 1444487 w 2731704"/>
              <a:gd name="connsiteY11" fmla="*/ 0 h 304800"/>
              <a:gd name="connsiteX12" fmla="*/ 1775791 w 2731704"/>
              <a:gd name="connsiteY12" fmla="*/ 13252 h 304800"/>
              <a:gd name="connsiteX13" fmla="*/ 1828800 w 2731704"/>
              <a:gd name="connsiteY13" fmla="*/ 26504 h 304800"/>
              <a:gd name="connsiteX14" fmla="*/ 1921565 w 2731704"/>
              <a:gd name="connsiteY14" fmla="*/ 39757 h 304800"/>
              <a:gd name="connsiteX15" fmla="*/ 1974574 w 2731704"/>
              <a:gd name="connsiteY15" fmla="*/ 53009 h 304800"/>
              <a:gd name="connsiteX16" fmla="*/ 2252869 w 2731704"/>
              <a:gd name="connsiteY16" fmla="*/ 92765 h 304800"/>
              <a:gd name="connsiteX17" fmla="*/ 2332382 w 2731704"/>
              <a:gd name="connsiteY17" fmla="*/ 119270 h 304800"/>
              <a:gd name="connsiteX18" fmla="*/ 2385391 w 2731704"/>
              <a:gd name="connsiteY18" fmla="*/ 145774 h 304800"/>
              <a:gd name="connsiteX19" fmla="*/ 2464904 w 2731704"/>
              <a:gd name="connsiteY19" fmla="*/ 159026 h 304800"/>
              <a:gd name="connsiteX20" fmla="*/ 2584174 w 2731704"/>
              <a:gd name="connsiteY20" fmla="*/ 198783 h 304800"/>
              <a:gd name="connsiteX21" fmla="*/ 2663687 w 2731704"/>
              <a:gd name="connsiteY21" fmla="*/ 225287 h 304800"/>
              <a:gd name="connsiteX22" fmla="*/ 2729948 w 2731704"/>
              <a:gd name="connsiteY22" fmla="*/ 278296 h 304800"/>
              <a:gd name="connsiteX23" fmla="*/ 2729948 w 2731704"/>
              <a:gd name="connsiteY2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31704" h="304800">
                <a:moveTo>
                  <a:pt x="0" y="278296"/>
                </a:moveTo>
                <a:lnTo>
                  <a:pt x="119269" y="238539"/>
                </a:lnTo>
                <a:lnTo>
                  <a:pt x="159026" y="225287"/>
                </a:lnTo>
                <a:cubicBezTo>
                  <a:pt x="172278" y="220870"/>
                  <a:pt x="185084" y="214774"/>
                  <a:pt x="198782" y="212035"/>
                </a:cubicBezTo>
                <a:cubicBezTo>
                  <a:pt x="220869" y="207618"/>
                  <a:pt x="243312" y="204710"/>
                  <a:pt x="265043" y="198783"/>
                </a:cubicBezTo>
                <a:cubicBezTo>
                  <a:pt x="291997" y="191432"/>
                  <a:pt x="321310" y="187775"/>
                  <a:pt x="344556" y="172278"/>
                </a:cubicBezTo>
                <a:cubicBezTo>
                  <a:pt x="357808" y="163443"/>
                  <a:pt x="368794" y="149355"/>
                  <a:pt x="384313" y="145774"/>
                </a:cubicBezTo>
                <a:cubicBezTo>
                  <a:pt x="427570" y="135792"/>
                  <a:pt x="472661" y="136939"/>
                  <a:pt x="516835" y="132522"/>
                </a:cubicBezTo>
                <a:cubicBezTo>
                  <a:pt x="547757" y="123687"/>
                  <a:pt x="578264" y="113248"/>
                  <a:pt x="609600" y="106017"/>
                </a:cubicBezTo>
                <a:cubicBezTo>
                  <a:pt x="697967" y="85624"/>
                  <a:pt x="802312" y="85218"/>
                  <a:pt x="887895" y="79513"/>
                </a:cubicBezTo>
                <a:cubicBezTo>
                  <a:pt x="1134177" y="38467"/>
                  <a:pt x="993249" y="55693"/>
                  <a:pt x="1311965" y="39757"/>
                </a:cubicBezTo>
                <a:cubicBezTo>
                  <a:pt x="1408757" y="7492"/>
                  <a:pt x="1364374" y="20028"/>
                  <a:pt x="1444487" y="0"/>
                </a:cubicBezTo>
                <a:cubicBezTo>
                  <a:pt x="1554922" y="4417"/>
                  <a:pt x="1665530" y="5648"/>
                  <a:pt x="1775791" y="13252"/>
                </a:cubicBezTo>
                <a:cubicBezTo>
                  <a:pt x="1793961" y="14505"/>
                  <a:pt x="1810880" y="23246"/>
                  <a:pt x="1828800" y="26504"/>
                </a:cubicBezTo>
                <a:cubicBezTo>
                  <a:pt x="1859532" y="32092"/>
                  <a:pt x="1890833" y="34169"/>
                  <a:pt x="1921565" y="39757"/>
                </a:cubicBezTo>
                <a:cubicBezTo>
                  <a:pt x="1939485" y="43015"/>
                  <a:pt x="1956765" y="49193"/>
                  <a:pt x="1974574" y="53009"/>
                </a:cubicBezTo>
                <a:cubicBezTo>
                  <a:pt x="2134056" y="87183"/>
                  <a:pt x="2084850" y="77491"/>
                  <a:pt x="2252869" y="92765"/>
                </a:cubicBezTo>
                <a:cubicBezTo>
                  <a:pt x="2279373" y="101600"/>
                  <a:pt x="2307393" y="106776"/>
                  <a:pt x="2332382" y="119270"/>
                </a:cubicBezTo>
                <a:cubicBezTo>
                  <a:pt x="2350052" y="128105"/>
                  <a:pt x="2366469" y="140097"/>
                  <a:pt x="2385391" y="145774"/>
                </a:cubicBezTo>
                <a:cubicBezTo>
                  <a:pt x="2411128" y="153495"/>
                  <a:pt x="2438400" y="154609"/>
                  <a:pt x="2464904" y="159026"/>
                </a:cubicBezTo>
                <a:cubicBezTo>
                  <a:pt x="2597757" y="212167"/>
                  <a:pt x="2470048" y="164545"/>
                  <a:pt x="2584174" y="198783"/>
                </a:cubicBezTo>
                <a:cubicBezTo>
                  <a:pt x="2610934" y="206811"/>
                  <a:pt x="2663687" y="225287"/>
                  <a:pt x="2663687" y="225287"/>
                </a:cubicBezTo>
                <a:cubicBezTo>
                  <a:pt x="2677733" y="234651"/>
                  <a:pt x="2720506" y="259412"/>
                  <a:pt x="2729948" y="278296"/>
                </a:cubicBezTo>
                <a:cubicBezTo>
                  <a:pt x="2733899" y="286198"/>
                  <a:pt x="2729948" y="295965"/>
                  <a:pt x="2729948" y="3048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7364896" y="2195575"/>
            <a:ext cx="1183579" cy="251791"/>
          </a:xfrm>
          <a:custGeom>
            <a:avLst/>
            <a:gdLst>
              <a:gd name="connsiteX0" fmla="*/ 0 w 1183579"/>
              <a:gd name="connsiteY0" fmla="*/ 198782 h 251791"/>
              <a:gd name="connsiteX1" fmla="*/ 79513 w 1183579"/>
              <a:gd name="connsiteY1" fmla="*/ 172278 h 251791"/>
              <a:gd name="connsiteX2" fmla="*/ 132521 w 1183579"/>
              <a:gd name="connsiteY2" fmla="*/ 159026 h 251791"/>
              <a:gd name="connsiteX3" fmla="*/ 172278 w 1183579"/>
              <a:gd name="connsiteY3" fmla="*/ 132522 h 251791"/>
              <a:gd name="connsiteX4" fmla="*/ 212034 w 1183579"/>
              <a:gd name="connsiteY4" fmla="*/ 119269 h 251791"/>
              <a:gd name="connsiteX5" fmla="*/ 331304 w 1183579"/>
              <a:gd name="connsiteY5" fmla="*/ 66261 h 251791"/>
              <a:gd name="connsiteX6" fmla="*/ 450574 w 1183579"/>
              <a:gd name="connsiteY6" fmla="*/ 26504 h 251791"/>
              <a:gd name="connsiteX7" fmla="*/ 490330 w 1183579"/>
              <a:gd name="connsiteY7" fmla="*/ 13252 h 251791"/>
              <a:gd name="connsiteX8" fmla="*/ 530087 w 1183579"/>
              <a:gd name="connsiteY8" fmla="*/ 0 h 251791"/>
              <a:gd name="connsiteX9" fmla="*/ 927652 w 1183579"/>
              <a:gd name="connsiteY9" fmla="*/ 13252 h 251791"/>
              <a:gd name="connsiteX10" fmla="*/ 1007165 w 1183579"/>
              <a:gd name="connsiteY10" fmla="*/ 39756 h 251791"/>
              <a:gd name="connsiteX11" fmla="*/ 1086678 w 1183579"/>
              <a:gd name="connsiteY11" fmla="*/ 92765 h 251791"/>
              <a:gd name="connsiteX12" fmla="*/ 1139687 w 1183579"/>
              <a:gd name="connsiteY12" fmla="*/ 145774 h 251791"/>
              <a:gd name="connsiteX13" fmla="*/ 1179443 w 1183579"/>
              <a:gd name="connsiteY13" fmla="*/ 172278 h 251791"/>
              <a:gd name="connsiteX14" fmla="*/ 1179443 w 1183579"/>
              <a:gd name="connsiteY14" fmla="*/ 251791 h 25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3579" h="251791">
                <a:moveTo>
                  <a:pt x="0" y="198782"/>
                </a:moveTo>
                <a:cubicBezTo>
                  <a:pt x="26504" y="189947"/>
                  <a:pt x="52753" y="180306"/>
                  <a:pt x="79513" y="172278"/>
                </a:cubicBezTo>
                <a:cubicBezTo>
                  <a:pt x="96958" y="167045"/>
                  <a:pt x="115780" y="166200"/>
                  <a:pt x="132521" y="159026"/>
                </a:cubicBezTo>
                <a:cubicBezTo>
                  <a:pt x="147160" y="152752"/>
                  <a:pt x="158032" y="139645"/>
                  <a:pt x="172278" y="132522"/>
                </a:cubicBezTo>
                <a:cubicBezTo>
                  <a:pt x="184772" y="126275"/>
                  <a:pt x="199540" y="125516"/>
                  <a:pt x="212034" y="119269"/>
                </a:cubicBezTo>
                <a:cubicBezTo>
                  <a:pt x="338026" y="56272"/>
                  <a:pt x="126191" y="134631"/>
                  <a:pt x="331304" y="66261"/>
                </a:cubicBezTo>
                <a:lnTo>
                  <a:pt x="450574" y="26504"/>
                </a:lnTo>
                <a:lnTo>
                  <a:pt x="490330" y="13252"/>
                </a:lnTo>
                <a:lnTo>
                  <a:pt x="530087" y="0"/>
                </a:lnTo>
                <a:cubicBezTo>
                  <a:pt x="662609" y="4417"/>
                  <a:pt x="795515" y="2241"/>
                  <a:pt x="927652" y="13252"/>
                </a:cubicBezTo>
                <a:cubicBezTo>
                  <a:pt x="955493" y="15572"/>
                  <a:pt x="1007165" y="39756"/>
                  <a:pt x="1007165" y="39756"/>
                </a:cubicBezTo>
                <a:cubicBezTo>
                  <a:pt x="1088226" y="120820"/>
                  <a:pt x="958319" y="-3504"/>
                  <a:pt x="1086678" y="92765"/>
                </a:cubicBezTo>
                <a:cubicBezTo>
                  <a:pt x="1106669" y="107758"/>
                  <a:pt x="1120714" y="129512"/>
                  <a:pt x="1139687" y="145774"/>
                </a:cubicBezTo>
                <a:cubicBezTo>
                  <a:pt x="1151780" y="156139"/>
                  <a:pt x="1173851" y="157365"/>
                  <a:pt x="1179443" y="172278"/>
                </a:cubicBezTo>
                <a:cubicBezTo>
                  <a:pt x="1188749" y="197095"/>
                  <a:pt x="1179443" y="225287"/>
                  <a:pt x="1179443" y="251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763000" cy="35051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599" y="228600"/>
            <a:ext cx="8915399" cy="1261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sz="4400" b="1" dirty="0"/>
              <a:t>Defining </a:t>
            </a:r>
            <a:r>
              <a:rPr lang="en-IN" sz="4400" b="1" dirty="0" smtClean="0"/>
              <a:t>Dataset </a:t>
            </a:r>
          </a:p>
          <a:p>
            <a:r>
              <a:rPr lang="en-IN" sz="3200" b="1" dirty="0" smtClean="0"/>
              <a:t>Assigning features </a:t>
            </a:r>
            <a:r>
              <a:rPr lang="en-IN" sz="3200" b="1" dirty="0"/>
              <a:t>and label </a:t>
            </a:r>
            <a:r>
              <a:rPr lang="en-IN" sz="3200" b="1" dirty="0" smtClean="0"/>
              <a:t>variables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6096000"/>
            <a:ext cx="78486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000" b="1" dirty="0" smtClean="0"/>
              <a:t>Three </a:t>
            </a:r>
            <a:r>
              <a:rPr lang="en-IN" sz="2000" b="1" dirty="0"/>
              <a:t>features </a:t>
            </a:r>
            <a:r>
              <a:rPr lang="en-IN" sz="2000" b="1" dirty="0" smtClean="0"/>
              <a:t>(Fever, Sore throat </a:t>
            </a:r>
            <a:r>
              <a:rPr lang="en-IN" sz="2000" b="1" dirty="0"/>
              <a:t>and </a:t>
            </a:r>
            <a:r>
              <a:rPr lang="en-IN" sz="2000" b="1" dirty="0" smtClean="0"/>
              <a:t>Cold) </a:t>
            </a:r>
            <a:r>
              <a:rPr lang="en-IN" sz="2000" b="1" dirty="0"/>
              <a:t>and one </a:t>
            </a:r>
            <a:r>
              <a:rPr lang="en-IN" sz="2000" b="1" dirty="0" smtClean="0"/>
              <a:t>label (</a:t>
            </a:r>
            <a:r>
              <a:rPr lang="en-IN" sz="2000" b="1" dirty="0" err="1" smtClean="0"/>
              <a:t>Covid</a:t>
            </a:r>
            <a:r>
              <a:rPr lang="en-IN" sz="2000" b="1" dirty="0" smtClean="0"/>
              <a:t> Check).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360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91809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 smtClean="0"/>
              <a:t>Encoding </a:t>
            </a:r>
            <a:r>
              <a:rPr lang="en-IN" sz="4000" b="1" dirty="0"/>
              <a:t>data columns: </a:t>
            </a:r>
            <a:r>
              <a:rPr lang="en-IN" sz="2400" b="1" dirty="0" err="1"/>
              <a:t>sklearn</a:t>
            </a:r>
            <a:r>
              <a:rPr lang="en-IN" sz="2400" b="1" dirty="0"/>
              <a:t> Label </a:t>
            </a:r>
            <a:r>
              <a:rPr lang="en-IN" sz="2400" b="1" dirty="0" smtClean="0"/>
              <a:t>Encoder</a:t>
            </a:r>
            <a:br>
              <a:rPr lang="en-IN" sz="2400" b="1" dirty="0" smtClean="0"/>
            </a:br>
            <a:endParaRPr lang="en-IN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0"/>
            <a:ext cx="8915400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33600"/>
            <a:ext cx="8001001" cy="3352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1495046"/>
            <a:ext cx="3858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 converting </a:t>
            </a:r>
            <a:r>
              <a:rPr lang="en-IN" b="1" dirty="0"/>
              <a:t>string labels into numbers</a:t>
            </a:r>
          </a:p>
        </p:txBody>
      </p:sp>
    </p:spTree>
    <p:extLst>
      <p:ext uri="{BB962C8B-B14F-4D97-AF65-F5344CB8AC3E}">
        <p14:creationId xmlns:p14="http://schemas.microsoft.com/office/powerpoint/2010/main" val="22957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sz="4900" b="1" dirty="0" smtClean="0"/>
              <a:t>Combining </a:t>
            </a:r>
            <a:r>
              <a:rPr lang="en-IN" sz="4900" b="1" dirty="0"/>
              <a:t>Features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9650"/>
            <a:ext cx="8229600" cy="1497807"/>
          </a:xfrm>
        </p:spPr>
        <p:txBody>
          <a:bodyPr>
            <a:normAutofit/>
          </a:bodyPr>
          <a:lstStyle/>
          <a:p>
            <a:r>
              <a:rPr lang="en-IN" dirty="0" smtClean="0"/>
              <a:t>Combine </a:t>
            </a:r>
            <a:r>
              <a:rPr lang="en-IN" dirty="0"/>
              <a:t>multiple columns or features into a single set of data using "zip" function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4113108"/>
            <a:ext cx="8915399" cy="11446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0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17" y="274638"/>
            <a:ext cx="8631283" cy="1068304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/>
              <a:t>Generating </a:t>
            </a:r>
            <a:r>
              <a:rPr lang="en-IN" b="1" dirty="0" smtClean="0"/>
              <a:t>Model: k=3</a:t>
            </a:r>
            <a:endParaRPr lang="en-IN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8004313" cy="28377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6096000"/>
            <a:ext cx="85344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/>
              <a:t>In the above </a:t>
            </a:r>
            <a:r>
              <a:rPr lang="en-IN" b="1" dirty="0" smtClean="0"/>
              <a:t>code, given </a:t>
            </a:r>
            <a:r>
              <a:rPr lang="en-IN" b="1" dirty="0"/>
              <a:t>input </a:t>
            </a:r>
            <a:r>
              <a:rPr lang="en-IN" b="1" dirty="0" smtClean="0"/>
              <a:t>[</a:t>
            </a:r>
            <a:r>
              <a:rPr lang="en-IN" b="1" dirty="0" smtClean="0">
                <a:solidFill>
                  <a:srgbClr val="FF0000"/>
                </a:solidFill>
              </a:rPr>
              <a:t>102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IN" b="1" dirty="0" smtClean="0"/>
              <a:t>], </a:t>
            </a:r>
            <a:r>
              <a:rPr lang="en-IN" b="1" dirty="0"/>
              <a:t>where </a:t>
            </a:r>
            <a:r>
              <a:rPr lang="en-IN" b="1" dirty="0" smtClean="0">
                <a:solidFill>
                  <a:srgbClr val="FF0000"/>
                </a:solidFill>
              </a:rPr>
              <a:t>102</a:t>
            </a:r>
            <a:r>
              <a:rPr lang="en-IN" b="1" dirty="0" smtClean="0"/>
              <a:t> </a:t>
            </a:r>
            <a:r>
              <a:rPr lang="en-IN" b="1" dirty="0"/>
              <a:t>means </a:t>
            </a:r>
            <a:r>
              <a:rPr lang="en-IN" b="1" dirty="0" smtClean="0"/>
              <a:t>Fever,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1 </a:t>
            </a:r>
            <a:r>
              <a:rPr lang="en-IN" b="1" dirty="0" smtClean="0"/>
              <a:t>means there is sore throat </a:t>
            </a:r>
            <a:r>
              <a:rPr lang="en-IN" b="1" dirty="0"/>
              <a:t>and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IN" b="1" dirty="0" smtClean="0"/>
              <a:t>  </a:t>
            </a:r>
            <a:r>
              <a:rPr lang="en-IN" b="1" dirty="0"/>
              <a:t>means </a:t>
            </a:r>
            <a:r>
              <a:rPr lang="en-IN" b="1" dirty="0" smtClean="0"/>
              <a:t>having Cold. </a:t>
            </a:r>
            <a:r>
              <a:rPr lang="en-IN" b="1" dirty="0"/>
              <a:t>Model predicts [1], which means </a:t>
            </a:r>
            <a:r>
              <a:rPr lang="en-IN" b="1" dirty="0" smtClean="0"/>
              <a:t>go for </a:t>
            </a:r>
            <a:r>
              <a:rPr lang="en-IN" b="1" dirty="0" err="1" smtClean="0"/>
              <a:t>Covid</a:t>
            </a:r>
            <a:r>
              <a:rPr lang="en-IN" b="1" dirty="0" smtClean="0"/>
              <a:t> Check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631283" cy="132343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/>
              <a:t>1.Import </a:t>
            </a:r>
            <a:r>
              <a:rPr lang="en-IN" sz="2000" dirty="0"/>
              <a:t>the </a:t>
            </a:r>
            <a:r>
              <a:rPr lang="en-IN" sz="2000" dirty="0" err="1"/>
              <a:t>KNeighborsClassifier</a:t>
            </a:r>
            <a:r>
              <a:rPr lang="en-IN" sz="2000" dirty="0"/>
              <a:t> module and create KNN classifier object by </a:t>
            </a:r>
            <a:r>
              <a:rPr lang="en-IN" sz="2000" dirty="0" smtClean="0"/>
              <a:t>  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passing </a:t>
            </a:r>
            <a:r>
              <a:rPr lang="en-IN" sz="2000" dirty="0"/>
              <a:t>argument number of </a:t>
            </a:r>
            <a:r>
              <a:rPr lang="en-IN" sz="2000" dirty="0" err="1"/>
              <a:t>neighbors</a:t>
            </a:r>
            <a:r>
              <a:rPr lang="en-IN" sz="2000" dirty="0"/>
              <a:t> in </a:t>
            </a:r>
            <a:r>
              <a:rPr lang="en-IN" sz="2000" dirty="0" err="1"/>
              <a:t>KNeighborsClassifier</a:t>
            </a:r>
            <a:r>
              <a:rPr lang="en-IN" sz="2000" dirty="0"/>
              <a:t>() function.</a:t>
            </a:r>
          </a:p>
          <a:p>
            <a:r>
              <a:rPr lang="en-IN" sz="2000" dirty="0" smtClean="0"/>
              <a:t>2.Fit  model </a:t>
            </a:r>
            <a:r>
              <a:rPr lang="en-IN" sz="2000" dirty="0"/>
              <a:t>on the train set using fit() and </a:t>
            </a:r>
            <a:endParaRPr lang="en-IN" sz="2000" dirty="0" smtClean="0"/>
          </a:p>
          <a:p>
            <a:r>
              <a:rPr lang="en-IN" sz="2000" dirty="0" smtClean="0"/>
              <a:t>3. Perform </a:t>
            </a:r>
            <a:r>
              <a:rPr lang="en-IN" sz="2000" dirty="0"/>
              <a:t>prediction on the test set using predict().</a:t>
            </a:r>
          </a:p>
        </p:txBody>
      </p:sp>
    </p:spTree>
    <p:extLst>
      <p:ext uri="{BB962C8B-B14F-4D97-AF65-F5344CB8AC3E}">
        <p14:creationId xmlns:p14="http://schemas.microsoft.com/office/powerpoint/2010/main" val="39874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Model prediction: k=3</a:t>
            </a:r>
            <a:endParaRPr lang="en-IN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35544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5867400"/>
            <a:ext cx="87630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/>
              <a:t>In the above </a:t>
            </a:r>
            <a:r>
              <a:rPr lang="en-IN" b="1" dirty="0" smtClean="0"/>
              <a:t>code, given </a:t>
            </a:r>
            <a:r>
              <a:rPr lang="en-IN" b="1" dirty="0"/>
              <a:t>input [</a:t>
            </a:r>
            <a:r>
              <a:rPr lang="en-IN" b="1" dirty="0" smtClean="0">
                <a:solidFill>
                  <a:srgbClr val="FF0000"/>
                </a:solidFill>
              </a:rPr>
              <a:t>102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IN" b="1" dirty="0" smtClean="0"/>
              <a:t>], </a:t>
            </a:r>
            <a:r>
              <a:rPr lang="en-IN" b="1" dirty="0"/>
              <a:t>where </a:t>
            </a:r>
            <a:r>
              <a:rPr lang="en-IN" b="1" dirty="0">
                <a:solidFill>
                  <a:srgbClr val="FF0000"/>
                </a:solidFill>
              </a:rPr>
              <a:t>102</a:t>
            </a:r>
            <a:r>
              <a:rPr lang="en-IN" b="1" dirty="0"/>
              <a:t> means Fever,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0 </a:t>
            </a:r>
            <a:r>
              <a:rPr lang="en-IN" b="1" dirty="0"/>
              <a:t>means there is </a:t>
            </a:r>
            <a:r>
              <a:rPr lang="en-IN" b="1" dirty="0" smtClean="0"/>
              <a:t>no sore </a:t>
            </a:r>
            <a:r>
              <a:rPr lang="en-IN" b="1" dirty="0"/>
              <a:t>throat and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IN" b="1" dirty="0" smtClean="0"/>
              <a:t>  </a:t>
            </a:r>
            <a:r>
              <a:rPr lang="en-IN" b="1" dirty="0"/>
              <a:t>means </a:t>
            </a:r>
            <a:r>
              <a:rPr lang="en-IN" b="1" dirty="0" smtClean="0"/>
              <a:t>no </a:t>
            </a:r>
            <a:r>
              <a:rPr lang="en-IN" b="1" dirty="0"/>
              <a:t>Cold. </a:t>
            </a:r>
            <a:r>
              <a:rPr lang="en-IN" b="1" dirty="0" smtClean="0"/>
              <a:t>But Model still predicts </a:t>
            </a:r>
            <a:r>
              <a:rPr lang="en-IN" b="1" dirty="0"/>
              <a:t>[1], which means go for </a:t>
            </a:r>
            <a:r>
              <a:rPr lang="en-IN" b="1" dirty="0" err="1"/>
              <a:t>Covid</a:t>
            </a:r>
            <a:r>
              <a:rPr lang="en-IN" b="1" dirty="0"/>
              <a:t> Check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5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Model prediction: </a:t>
            </a:r>
            <a:r>
              <a:rPr lang="en-IN" b="1" dirty="0" smtClean="0"/>
              <a:t>k=2</a:t>
            </a:r>
            <a:endParaRPr lang="en-IN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686800" cy="28956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5638800"/>
            <a:ext cx="8839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/>
              <a:t>In the above </a:t>
            </a:r>
            <a:r>
              <a:rPr lang="en-IN" b="1" dirty="0" smtClean="0"/>
              <a:t>code, given </a:t>
            </a:r>
            <a:r>
              <a:rPr lang="en-IN" b="1" dirty="0"/>
              <a:t>input [</a:t>
            </a:r>
            <a:r>
              <a:rPr lang="en-IN" b="1" dirty="0" smtClean="0">
                <a:solidFill>
                  <a:srgbClr val="FF0000"/>
                </a:solidFill>
              </a:rPr>
              <a:t>102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IN" b="1" dirty="0" smtClean="0"/>
              <a:t>], </a:t>
            </a:r>
            <a:r>
              <a:rPr lang="en-IN" b="1" dirty="0"/>
              <a:t>where </a:t>
            </a:r>
            <a:r>
              <a:rPr lang="en-IN" b="1" dirty="0">
                <a:solidFill>
                  <a:srgbClr val="FF0000"/>
                </a:solidFill>
              </a:rPr>
              <a:t>102</a:t>
            </a:r>
            <a:r>
              <a:rPr lang="en-IN" b="1" dirty="0"/>
              <a:t> means Fever,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0 </a:t>
            </a:r>
            <a:r>
              <a:rPr lang="en-IN" b="1" dirty="0"/>
              <a:t>means there is </a:t>
            </a:r>
            <a:r>
              <a:rPr lang="en-IN" b="1" dirty="0" smtClean="0"/>
              <a:t>no sore </a:t>
            </a:r>
            <a:r>
              <a:rPr lang="en-IN" b="1" dirty="0"/>
              <a:t>throat and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IN" b="1" dirty="0" smtClean="0"/>
              <a:t>  </a:t>
            </a:r>
            <a:r>
              <a:rPr lang="en-IN" b="1" dirty="0"/>
              <a:t>means </a:t>
            </a:r>
            <a:r>
              <a:rPr lang="en-IN" b="1" dirty="0" smtClean="0"/>
              <a:t>no </a:t>
            </a:r>
            <a:r>
              <a:rPr lang="en-IN" b="1" dirty="0"/>
              <a:t>Cold. </a:t>
            </a:r>
            <a:r>
              <a:rPr lang="en-IN" b="1" dirty="0" smtClean="0"/>
              <a:t>Model predicts [0], </a:t>
            </a:r>
            <a:r>
              <a:rPr lang="en-IN" b="1" dirty="0"/>
              <a:t>which means </a:t>
            </a:r>
            <a:r>
              <a:rPr lang="en-IN" b="1" dirty="0" smtClean="0"/>
              <a:t>don’t go </a:t>
            </a:r>
            <a:r>
              <a:rPr lang="en-IN" b="1" dirty="0"/>
              <a:t>for </a:t>
            </a:r>
            <a:r>
              <a:rPr lang="en-IN" b="1" dirty="0" err="1"/>
              <a:t>Covid</a:t>
            </a:r>
            <a:r>
              <a:rPr lang="en-IN" b="1" dirty="0"/>
              <a:t> Check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1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Model prediction: </a:t>
            </a:r>
            <a:r>
              <a:rPr lang="en-IN" b="1" dirty="0" smtClean="0"/>
              <a:t>k=2…</a:t>
            </a:r>
            <a:endParaRPr lang="en-IN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91600" cy="35814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943600"/>
            <a:ext cx="85344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/>
              <a:t>In the above </a:t>
            </a:r>
            <a:r>
              <a:rPr lang="en-IN" b="1" dirty="0" smtClean="0"/>
              <a:t>code, given </a:t>
            </a:r>
            <a:r>
              <a:rPr lang="en-IN" b="1" dirty="0"/>
              <a:t>input [</a:t>
            </a:r>
            <a:r>
              <a:rPr lang="en-IN" b="1" dirty="0" smtClean="0">
                <a:solidFill>
                  <a:srgbClr val="FF0000"/>
                </a:solidFill>
              </a:rPr>
              <a:t>102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IN" b="1" dirty="0" smtClean="0"/>
              <a:t>], </a:t>
            </a:r>
            <a:r>
              <a:rPr lang="en-IN" b="1" dirty="0"/>
              <a:t>where </a:t>
            </a:r>
            <a:r>
              <a:rPr lang="en-IN" b="1" dirty="0">
                <a:solidFill>
                  <a:srgbClr val="FF0000"/>
                </a:solidFill>
              </a:rPr>
              <a:t>102</a:t>
            </a:r>
            <a:r>
              <a:rPr lang="en-IN" b="1" dirty="0"/>
              <a:t> means Fever,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IN" b="1" dirty="0"/>
              <a:t>means there is </a:t>
            </a:r>
            <a:r>
              <a:rPr lang="en-IN" b="1" dirty="0" smtClean="0"/>
              <a:t>sore </a:t>
            </a:r>
            <a:r>
              <a:rPr lang="en-IN" b="1" dirty="0"/>
              <a:t>throat and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IN" b="1" dirty="0" smtClean="0"/>
              <a:t>  </a:t>
            </a:r>
            <a:r>
              <a:rPr lang="en-IN" b="1" dirty="0"/>
              <a:t>means </a:t>
            </a:r>
            <a:r>
              <a:rPr lang="en-IN" b="1" dirty="0" smtClean="0"/>
              <a:t>having </a:t>
            </a:r>
            <a:r>
              <a:rPr lang="en-IN" b="1" dirty="0"/>
              <a:t>Cold. </a:t>
            </a:r>
            <a:r>
              <a:rPr lang="en-IN" b="1" dirty="0" smtClean="0"/>
              <a:t>Model predicts [1], </a:t>
            </a:r>
            <a:r>
              <a:rPr lang="en-IN" b="1" dirty="0"/>
              <a:t>which means </a:t>
            </a:r>
            <a:r>
              <a:rPr lang="en-IN" b="1" dirty="0" smtClean="0"/>
              <a:t>go </a:t>
            </a:r>
            <a:r>
              <a:rPr lang="en-IN" b="1" dirty="0"/>
              <a:t>for </a:t>
            </a:r>
            <a:r>
              <a:rPr lang="en-IN" b="1" dirty="0" err="1"/>
              <a:t>Covid</a:t>
            </a:r>
            <a:r>
              <a:rPr lang="en-IN" b="1" dirty="0"/>
              <a:t> Check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1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Model prediction: </a:t>
            </a:r>
            <a:r>
              <a:rPr lang="en-IN" b="1" dirty="0" smtClean="0"/>
              <a:t>k=2…</a:t>
            </a:r>
            <a:endParaRPr lang="en-IN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905000"/>
            <a:ext cx="8839201" cy="301148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867400"/>
            <a:ext cx="83820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/>
              <a:t>In the above </a:t>
            </a:r>
            <a:r>
              <a:rPr lang="en-IN" b="1" dirty="0" smtClean="0"/>
              <a:t>code, given </a:t>
            </a:r>
            <a:r>
              <a:rPr lang="en-IN" b="1" dirty="0"/>
              <a:t>input [</a:t>
            </a:r>
            <a:r>
              <a:rPr lang="en-IN" b="1" dirty="0" smtClean="0">
                <a:solidFill>
                  <a:srgbClr val="FF0000"/>
                </a:solidFill>
              </a:rPr>
              <a:t>102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IN" b="1" dirty="0" smtClean="0"/>
              <a:t>], </a:t>
            </a:r>
            <a:r>
              <a:rPr lang="en-IN" b="1" dirty="0"/>
              <a:t>where </a:t>
            </a:r>
            <a:r>
              <a:rPr lang="en-IN" b="1" dirty="0">
                <a:solidFill>
                  <a:srgbClr val="FF0000"/>
                </a:solidFill>
              </a:rPr>
              <a:t>102</a:t>
            </a:r>
            <a:r>
              <a:rPr lang="en-IN" b="1" dirty="0"/>
              <a:t> means Fever,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IN" b="1" dirty="0"/>
              <a:t>means there is </a:t>
            </a:r>
            <a:r>
              <a:rPr lang="en-IN" b="1" dirty="0" smtClean="0"/>
              <a:t>sore </a:t>
            </a:r>
            <a:r>
              <a:rPr lang="en-IN" b="1" dirty="0"/>
              <a:t>throat and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IN" b="1" dirty="0" smtClean="0"/>
              <a:t>  </a:t>
            </a:r>
            <a:r>
              <a:rPr lang="en-IN" b="1" dirty="0"/>
              <a:t>means </a:t>
            </a:r>
            <a:r>
              <a:rPr lang="en-IN" b="1" dirty="0" smtClean="0"/>
              <a:t>no </a:t>
            </a:r>
            <a:r>
              <a:rPr lang="en-IN" b="1" dirty="0"/>
              <a:t>Cold. </a:t>
            </a:r>
            <a:r>
              <a:rPr lang="en-IN" b="1" dirty="0" smtClean="0"/>
              <a:t>Model predicts [1], </a:t>
            </a:r>
            <a:r>
              <a:rPr lang="en-IN" b="1" dirty="0"/>
              <a:t>which means </a:t>
            </a:r>
            <a:r>
              <a:rPr lang="en-IN" b="1" dirty="0" smtClean="0"/>
              <a:t>go </a:t>
            </a:r>
            <a:r>
              <a:rPr lang="en-IN" b="1" dirty="0"/>
              <a:t>for </a:t>
            </a:r>
            <a:r>
              <a:rPr lang="en-IN" b="1" dirty="0" err="1"/>
              <a:t>Covid</a:t>
            </a:r>
            <a:r>
              <a:rPr lang="en-IN" b="1" dirty="0"/>
              <a:t> Check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0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Model prediction: </a:t>
            </a:r>
            <a:r>
              <a:rPr lang="en-IN" b="1" dirty="0" smtClean="0"/>
              <a:t>k=2…</a:t>
            </a:r>
            <a:endParaRPr lang="en-IN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8991600" cy="3124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5867400"/>
            <a:ext cx="87630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/>
              <a:t>In the above </a:t>
            </a:r>
            <a:r>
              <a:rPr lang="en-IN" b="1" dirty="0" smtClean="0"/>
              <a:t>code, given </a:t>
            </a:r>
            <a:r>
              <a:rPr lang="en-IN" b="1" dirty="0"/>
              <a:t>input [</a:t>
            </a:r>
            <a:r>
              <a:rPr lang="en-IN" b="1" dirty="0" smtClean="0">
                <a:solidFill>
                  <a:srgbClr val="FF0000"/>
                </a:solidFill>
              </a:rPr>
              <a:t>102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IN" b="1" dirty="0" smtClean="0"/>
              <a:t>,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IN" b="1" dirty="0" smtClean="0"/>
              <a:t>], </a:t>
            </a:r>
            <a:r>
              <a:rPr lang="en-IN" b="1" dirty="0"/>
              <a:t>where </a:t>
            </a:r>
            <a:r>
              <a:rPr lang="en-IN" b="1" dirty="0">
                <a:solidFill>
                  <a:srgbClr val="FF0000"/>
                </a:solidFill>
              </a:rPr>
              <a:t>102</a:t>
            </a:r>
            <a:r>
              <a:rPr lang="en-IN" b="1" dirty="0"/>
              <a:t> means Fever,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0 </a:t>
            </a:r>
            <a:r>
              <a:rPr lang="en-IN" b="1" dirty="0"/>
              <a:t>means there is </a:t>
            </a:r>
            <a:r>
              <a:rPr lang="en-IN" b="1" dirty="0" smtClean="0"/>
              <a:t>no sore </a:t>
            </a:r>
            <a:r>
              <a:rPr lang="en-IN" b="1" dirty="0"/>
              <a:t>throat and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IN" b="1" dirty="0" smtClean="0"/>
              <a:t>  </a:t>
            </a:r>
            <a:r>
              <a:rPr lang="en-IN" b="1" dirty="0"/>
              <a:t>means </a:t>
            </a:r>
            <a:r>
              <a:rPr lang="en-IN" b="1" dirty="0" smtClean="0"/>
              <a:t>having </a:t>
            </a:r>
            <a:r>
              <a:rPr lang="en-IN" b="1" dirty="0"/>
              <a:t>Cold. </a:t>
            </a:r>
            <a:r>
              <a:rPr lang="en-IN" b="1" dirty="0" smtClean="0"/>
              <a:t>Model predicts [1], </a:t>
            </a:r>
            <a:r>
              <a:rPr lang="en-IN" b="1" dirty="0"/>
              <a:t>which means </a:t>
            </a:r>
            <a:r>
              <a:rPr lang="en-IN" b="1" dirty="0" smtClean="0"/>
              <a:t>go </a:t>
            </a:r>
            <a:r>
              <a:rPr lang="en-IN" b="1" dirty="0"/>
              <a:t>for </a:t>
            </a:r>
            <a:r>
              <a:rPr lang="en-IN" b="1" dirty="0" err="1"/>
              <a:t>Covid</a:t>
            </a:r>
            <a:r>
              <a:rPr lang="en-IN" b="1" dirty="0"/>
              <a:t> Check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1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Anaconda Navigator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00200"/>
            <a:ext cx="80987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4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1596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Program at a glance</a:t>
            </a:r>
            <a:endParaRPr lang="en-IN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07"/>
            <a:ext cx="9144000" cy="570389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 smtClean="0">
                <a:latin typeface="Felix Titling" panose="04060505060202020A04" pitchFamily="82" charset="0"/>
              </a:rPr>
              <a:t>Thank You</a:t>
            </a:r>
            <a:endParaRPr lang="en-US" sz="6000" b="1" dirty="0"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14600" cy="1143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 smtClean="0"/>
              <a:t>Example#2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" y="3886200"/>
            <a:ext cx="9138985" cy="2844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weight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24664"/>
            <a:ext cx="3903132" cy="413253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676400"/>
            <a:ext cx="4572000" cy="8002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sz="2800" b="1" dirty="0"/>
              <a:t>Defining Dataset </a:t>
            </a:r>
          </a:p>
          <a:p>
            <a:r>
              <a:rPr lang="en-IN" b="1" dirty="0"/>
              <a:t>Assigning features and label variables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57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Encoding data columns: </a:t>
            </a:r>
            <a:r>
              <a:rPr lang="en-IN" b="1" dirty="0"/>
              <a:t>converting string labels into numbers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6463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5410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02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Combining </a:t>
            </a:r>
            <a:r>
              <a:rPr lang="en-IN" b="1" dirty="0" smtClean="0"/>
              <a:t>Features, Generating </a:t>
            </a:r>
            <a:r>
              <a:rPr lang="en-IN" b="1" dirty="0"/>
              <a:t>Model</a:t>
            </a:r>
            <a:r>
              <a:rPr lang="en-IN" dirty="0" smtClean="0"/>
              <a:t> </a:t>
            </a:r>
            <a:r>
              <a:rPr lang="en-IN" b="1" dirty="0" smtClean="0"/>
              <a:t>&amp; </a:t>
            </a:r>
            <a:r>
              <a:rPr lang="en-IN" b="1" dirty="0"/>
              <a:t>Model prediction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534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k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97152"/>
            <a:ext cx="8183560" cy="122413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347320" y="5334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8000"/>
                </a:solidFill>
              </a:rPr>
              <a:t>Normal</a:t>
            </a:r>
            <a:endParaRPr lang="en-IN" sz="2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Model </a:t>
            </a:r>
            <a:r>
              <a:rPr lang="en-IN" b="1" dirty="0" smtClean="0"/>
              <a:t>prediction…</a:t>
            </a:r>
            <a:endParaRPr lang="en-I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74676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84284"/>
              </p:ext>
            </p:extLst>
          </p:nvPr>
        </p:nvGraphicFramePr>
        <p:xfrm>
          <a:off x="1524000" y="52578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174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6680" y="5181600"/>
            <a:ext cx="224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Underweight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5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05800" cy="8382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Open Anaconda navigator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9067800" cy="553609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1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3200" b="1" dirty="0" smtClean="0"/>
              <a:t>Click on Launch button of </a:t>
            </a:r>
            <a:r>
              <a:rPr lang="en-IN" sz="3200" b="1" dirty="0" err="1" smtClean="0"/>
              <a:t>Jupyter</a:t>
            </a:r>
            <a:r>
              <a:rPr lang="en-IN" sz="3200" b="1" dirty="0" smtClean="0"/>
              <a:t> Notebook</a:t>
            </a:r>
            <a:endParaRPr lang="en-IN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" y="1524000"/>
            <a:ext cx="9086064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2667000"/>
            <a:ext cx="1295400" cy="20574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err="1" smtClean="0"/>
              <a:t>Jupyter</a:t>
            </a:r>
            <a:r>
              <a:rPr lang="en-IN" b="1" dirty="0" smtClean="0"/>
              <a:t> Notebook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1600200"/>
            <a:ext cx="8616949" cy="5029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5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Click on New</a:t>
            </a:r>
            <a:r>
              <a:rPr lang="en-IN" b="1" dirty="0" smtClean="0">
                <a:sym typeface="Wingdings" pitchFamily="2" charset="2"/>
              </a:rPr>
              <a:t> select Python3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8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" y="1600200"/>
            <a:ext cx="870309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err="1" smtClean="0"/>
              <a:t>Jupyter</a:t>
            </a:r>
            <a:r>
              <a:rPr lang="en-IN" b="1" dirty="0" smtClean="0"/>
              <a:t> Notebook interface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14449"/>
            <a:ext cx="8458200" cy="52863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Logout from </a:t>
            </a:r>
            <a:r>
              <a:rPr lang="en-IN" b="1" dirty="0" err="1" smtClean="0"/>
              <a:t>Jupyter</a:t>
            </a:r>
            <a:r>
              <a:rPr lang="en-IN" b="1" dirty="0" smtClean="0"/>
              <a:t> Notebook</a:t>
            </a:r>
            <a:endParaRPr lang="en-IN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1" y="1600200"/>
            <a:ext cx="8373109" cy="4876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44562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Quit </a:t>
            </a:r>
            <a:r>
              <a:rPr lang="en-IN" b="1" dirty="0" err="1" smtClean="0"/>
              <a:t>Anconda</a:t>
            </a:r>
            <a:r>
              <a:rPr lang="en-IN" b="1" dirty="0" smtClean="0"/>
              <a:t> Navigator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686800" cy="52006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527</Words>
  <Application>Microsoft Office PowerPoint</Application>
  <PresentationFormat>On-screen Show (4:3)</PresentationFormat>
  <Paragraphs>116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K-Nearest Neighbors Implementation as Binary Classifier</vt:lpstr>
      <vt:lpstr>Anaconda Navigator</vt:lpstr>
      <vt:lpstr>Open Anaconda navigator</vt:lpstr>
      <vt:lpstr>Click on Launch button of Jupyter Notebook</vt:lpstr>
      <vt:lpstr>Jupyter Notebook</vt:lpstr>
      <vt:lpstr>Click on New select Python3</vt:lpstr>
      <vt:lpstr>Jupyter Notebook interface</vt:lpstr>
      <vt:lpstr>Logout from Jupyter Notebook</vt:lpstr>
      <vt:lpstr>Quit Anconda Navigator</vt:lpstr>
      <vt:lpstr>Data set</vt:lpstr>
      <vt:lpstr>PowerPoint Presentation</vt:lpstr>
      <vt:lpstr> Encoding data columns: sklearn Label Encoder </vt:lpstr>
      <vt:lpstr> Combining Features </vt:lpstr>
      <vt:lpstr>Generating Model: k=3</vt:lpstr>
      <vt:lpstr>Model prediction: k=3</vt:lpstr>
      <vt:lpstr>Model prediction: k=2</vt:lpstr>
      <vt:lpstr>Model prediction: k=2…</vt:lpstr>
      <vt:lpstr>Model prediction: k=2…</vt:lpstr>
      <vt:lpstr>Model prediction: k=2…</vt:lpstr>
      <vt:lpstr>Program at a glance</vt:lpstr>
      <vt:lpstr>Thank You</vt:lpstr>
      <vt:lpstr>Example#2</vt:lpstr>
      <vt:lpstr>Encoding data columns: converting string labels into numbers</vt:lpstr>
      <vt:lpstr>Combining Features, Generating Model &amp; Model prediction</vt:lpstr>
      <vt:lpstr>Model prediction…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K-NN programs</dc:title>
  <dc:creator>admin</dc:creator>
  <cp:lastModifiedBy>Kavita Oza</cp:lastModifiedBy>
  <cp:revision>100</cp:revision>
  <dcterms:created xsi:type="dcterms:W3CDTF">2006-08-16T00:00:00Z</dcterms:created>
  <dcterms:modified xsi:type="dcterms:W3CDTF">2022-11-29T07:50:28Z</dcterms:modified>
</cp:coreProperties>
</file>