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6" r:id="rId4"/>
    <p:sldId id="270" r:id="rId5"/>
    <p:sldId id="271" r:id="rId6"/>
    <p:sldId id="272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97" r:id="rId19"/>
    <p:sldId id="298" r:id="rId20"/>
    <p:sldId id="299" r:id="rId21"/>
    <p:sldId id="300" r:id="rId22"/>
    <p:sldId id="301" r:id="rId23"/>
    <p:sldId id="302" r:id="rId24"/>
    <p:sldId id="305" r:id="rId25"/>
    <p:sldId id="304" r:id="rId26"/>
    <p:sldId id="303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2FC0-E0BB-4B47-BFE8-CFA186FE941D}" type="datetimeFigureOut">
              <a:rPr lang="en-IN" smtClean="0"/>
              <a:pPr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F67B-7484-4307-874C-80B8E91B39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975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2FC0-E0BB-4B47-BFE8-CFA186FE941D}" type="datetimeFigureOut">
              <a:rPr lang="en-IN" smtClean="0"/>
              <a:pPr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F67B-7484-4307-874C-80B8E91B39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360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2FC0-E0BB-4B47-BFE8-CFA186FE941D}" type="datetimeFigureOut">
              <a:rPr lang="en-IN" smtClean="0"/>
              <a:pPr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F67B-7484-4307-874C-80B8E91B39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6587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2FC0-E0BB-4B47-BFE8-CFA186FE941D}" type="datetimeFigureOut">
              <a:rPr lang="en-IN" smtClean="0"/>
              <a:pPr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F67B-7484-4307-874C-80B8E91B39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163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2FC0-E0BB-4B47-BFE8-CFA186FE941D}" type="datetimeFigureOut">
              <a:rPr lang="en-IN" smtClean="0"/>
              <a:pPr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F67B-7484-4307-874C-80B8E91B39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0852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2FC0-E0BB-4B47-BFE8-CFA186FE941D}" type="datetimeFigureOut">
              <a:rPr lang="en-IN" smtClean="0"/>
              <a:pPr/>
              <a:t>24-11-2023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F67B-7484-4307-874C-80B8E91B39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562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2FC0-E0BB-4B47-BFE8-CFA186FE941D}" type="datetimeFigureOut">
              <a:rPr lang="en-IN" smtClean="0"/>
              <a:pPr/>
              <a:t>24-11-2023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F67B-7484-4307-874C-80B8E91B39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3493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2FC0-E0BB-4B47-BFE8-CFA186FE941D}" type="datetimeFigureOut">
              <a:rPr lang="en-IN" smtClean="0"/>
              <a:pPr/>
              <a:t>24-11-2023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F67B-7484-4307-874C-80B8E91B39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080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2FC0-E0BB-4B47-BFE8-CFA186FE941D}" type="datetimeFigureOut">
              <a:rPr lang="en-IN" smtClean="0"/>
              <a:pPr/>
              <a:t>24-11-2023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F67B-7484-4307-874C-80B8E91B39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5283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2FC0-E0BB-4B47-BFE8-CFA186FE941D}" type="datetimeFigureOut">
              <a:rPr lang="en-IN" smtClean="0"/>
              <a:pPr/>
              <a:t>24-11-2023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F67B-7484-4307-874C-80B8E91B39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726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2FC0-E0BB-4B47-BFE8-CFA186FE941D}" type="datetimeFigureOut">
              <a:rPr lang="en-IN" smtClean="0"/>
              <a:pPr/>
              <a:t>24-11-2023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F67B-7484-4307-874C-80B8E91B39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256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2FC0-E0BB-4B47-BFE8-CFA186FE941D}" type="datetimeFigureOut">
              <a:rPr lang="en-IN" smtClean="0"/>
              <a:pPr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F67B-7484-4307-874C-80B8E91B39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674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IN" b="1" dirty="0" smtClean="0"/>
              <a:t>Decision Tree implementation </a:t>
            </a:r>
            <a:br>
              <a:rPr lang="en-IN" b="1" dirty="0" smtClean="0"/>
            </a:br>
            <a:r>
              <a:rPr lang="en-IN" b="1" dirty="0" smtClean="0"/>
              <a:t>Example#2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8024" y="5949280"/>
            <a:ext cx="4176464" cy="720080"/>
          </a:xfrm>
        </p:spPr>
        <p:txBody>
          <a:bodyPr>
            <a:normAutofit/>
          </a:bodyPr>
          <a:lstStyle/>
          <a:p>
            <a:r>
              <a:rPr lang="en-IN" sz="4000" b="1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Dr.</a:t>
            </a:r>
            <a:r>
              <a:rPr lang="en-IN" sz="4000" b="1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 </a:t>
            </a:r>
            <a:r>
              <a:rPr lang="en-IN" sz="4000" b="1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Kavita</a:t>
            </a:r>
            <a:r>
              <a:rPr lang="en-IN" sz="4000" b="1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 S. </a:t>
            </a:r>
            <a:r>
              <a:rPr lang="en-IN" sz="4000" b="1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Oza</a:t>
            </a:r>
            <a:endParaRPr lang="en-IN" sz="4000" b="1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31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Separating attributes and class label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Separate </a:t>
            </a:r>
            <a:r>
              <a:rPr lang="en-IN" dirty="0"/>
              <a:t>the independent and dependent variables using the slicing method.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x=</a:t>
            </a:r>
            <a:r>
              <a:rPr lang="en-IN" sz="2000" b="1" dirty="0" err="1" smtClean="0"/>
              <a:t>df.values</a:t>
            </a:r>
            <a:r>
              <a:rPr lang="en-IN" sz="2000" b="1" dirty="0"/>
              <a:t>[:, 0:8</a:t>
            </a:r>
            <a:r>
              <a:rPr lang="en-IN" sz="2000" b="1" dirty="0" smtClean="0"/>
              <a:t>]</a:t>
            </a:r>
          </a:p>
          <a:p>
            <a:pPr marL="0" indent="0">
              <a:buNone/>
            </a:pPr>
            <a:r>
              <a:rPr lang="en-IN" sz="2000" b="1" dirty="0"/>
              <a:t>print(x</a:t>
            </a:r>
            <a:r>
              <a:rPr lang="en-IN" sz="2000" b="1" dirty="0" smtClean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4581128"/>
            <a:ext cx="4572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[[  6.    148.     72.    ...  33.6     0.627  50.   ]</a:t>
            </a:r>
          </a:p>
          <a:p>
            <a:r>
              <a:rPr lang="en-IN" dirty="0"/>
              <a:t> [  1.     85.     66.    ...  26.6     0.351  31.   ]</a:t>
            </a:r>
          </a:p>
          <a:p>
            <a:r>
              <a:rPr lang="en-IN" dirty="0"/>
              <a:t> [  8.    183.     64.    ...  23.3     0.672  32.   ]</a:t>
            </a:r>
          </a:p>
          <a:p>
            <a:r>
              <a:rPr lang="en-IN" dirty="0"/>
              <a:t> ...</a:t>
            </a:r>
          </a:p>
          <a:p>
            <a:r>
              <a:rPr lang="en-IN" dirty="0"/>
              <a:t> [  5.    121.     72.    ...  26.2     0.245  30.   ]</a:t>
            </a:r>
          </a:p>
          <a:p>
            <a:r>
              <a:rPr lang="en-IN" dirty="0"/>
              <a:t> [  1.    126.     60.    ...  30.1     0.349  47.   ]</a:t>
            </a:r>
          </a:p>
          <a:p>
            <a:r>
              <a:rPr lang="en-IN" dirty="0"/>
              <a:t> [  1.     93.     70.    ...  30.4     0.315  23.   ]]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2875002"/>
            <a:ext cx="3405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Separating attributes </a:t>
            </a:r>
          </a:p>
        </p:txBody>
      </p:sp>
    </p:spTree>
    <p:extLst>
      <p:ext uri="{BB962C8B-B14F-4D97-AF65-F5344CB8AC3E}">
        <p14:creationId xmlns="" xmlns:p14="http://schemas.microsoft.com/office/powerpoint/2010/main" val="37303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Separating attributes and class </a:t>
            </a:r>
            <a:r>
              <a:rPr lang="en-IN" b="1" dirty="0" smtClean="0"/>
              <a:t>label…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accent1"/>
                </a:solidFill>
              </a:rPr>
              <a:t>#Separating class Label</a:t>
            </a:r>
          </a:p>
          <a:p>
            <a:pPr marL="0" indent="0">
              <a:buNone/>
            </a:pPr>
            <a:r>
              <a:rPr lang="en-IN" dirty="0" smtClean="0"/>
              <a:t>y=</a:t>
            </a:r>
            <a:r>
              <a:rPr lang="en-IN" dirty="0" err="1" smtClean="0"/>
              <a:t>df.values</a:t>
            </a:r>
            <a:r>
              <a:rPr lang="en-IN" dirty="0"/>
              <a:t>[:,8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IN" dirty="0"/>
              <a:t>print(y)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640" y="2924944"/>
            <a:ext cx="3888432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/>
              <a:t>[1. 0. 1. 0. 1. 0. 1. 0. 1. 1. 0. 1. 0. 1. 1. 1. 1. 1. 0. 1. 0. 0. 1. 1.</a:t>
            </a:r>
          </a:p>
          <a:p>
            <a:r>
              <a:rPr lang="en-IN" sz="1200" dirty="0"/>
              <a:t> 1. 1. 1. 0. 0. 0. 0. 1. 0. 0. 0. 0. 0. 1. 1. 1. 0. 0. 0. 1. 0. 1. 0. 0.</a:t>
            </a:r>
          </a:p>
          <a:p>
            <a:r>
              <a:rPr lang="en-IN" sz="1200" dirty="0"/>
              <a:t> 1. 0. 0. 0. 0. 1. 0. 0. 1. 0. 0. 0. 0. 1. 0. 0. 1. 0. 1. 0. 0. 0. 1. 0.</a:t>
            </a:r>
          </a:p>
          <a:p>
            <a:r>
              <a:rPr lang="en-IN" sz="1200" dirty="0"/>
              <a:t> 1. 0. 0. 0. 0. 0. 1. 0. 0. 0. 0. 0. 1. 0. 0. 0. 1. 0. 0. 0. 0. 1. 0. 0.</a:t>
            </a:r>
          </a:p>
          <a:p>
            <a:r>
              <a:rPr lang="en-IN" sz="1200" dirty="0"/>
              <a:t> 0. 0. 0. 1. 1. 0. 0. 0. 0. 0. 0. 0. 0. 1. 1. 1. 0. 0. 1. 1. 1. 0. 0. 0.</a:t>
            </a:r>
          </a:p>
          <a:p>
            <a:r>
              <a:rPr lang="en-IN" sz="1200" dirty="0"/>
              <a:t> 1. 0. 0. 0. 1. 1. 0. 0. 1. 1. 1. 1. 1. 0. 0. 0. 0. 0. 0. 0. 0. 0. 0. 1.</a:t>
            </a:r>
          </a:p>
          <a:p>
            <a:r>
              <a:rPr lang="en-IN" sz="1200" dirty="0"/>
              <a:t> 0. 0. 0. 0. 0. 0. 0. 0. 1. 0. 1. 1. 0. 0. 0. 1. 0. 0. 0. 0. 1. 1. 0. 0.</a:t>
            </a:r>
          </a:p>
          <a:p>
            <a:r>
              <a:rPr lang="en-IN" sz="1200" dirty="0"/>
              <a:t> 0. 0. 1. 1. 0. 0. 0. 1. 0. 1. 0. 1. 0. 0. 0. 0. 0. 1. 1. 1. 1. 1. 0. 0.</a:t>
            </a:r>
          </a:p>
          <a:p>
            <a:r>
              <a:rPr lang="en-IN" sz="1200" dirty="0"/>
              <a:t> 1. 1. 0. 1. 0. 1. 1. 1. 0. 0. 0. 0. 0. 0. 1. 1. 0. 1. 0. 0. 0. 1. 1. 1.</a:t>
            </a:r>
          </a:p>
          <a:p>
            <a:r>
              <a:rPr lang="en-IN" sz="1200" dirty="0"/>
              <a:t> 1. 0. 1. 1. 1. 1. 0. 0. 0. 0. 0. 1. 0. 0. 1. 1. 0. 0. 0. 1. 1. 1. 1. 0.</a:t>
            </a:r>
          </a:p>
          <a:p>
            <a:r>
              <a:rPr lang="en-IN" sz="1200" dirty="0"/>
              <a:t> 0. 0. 1. 1. 0. 1. 0. 0. 0. 0. 0. 0. 0. 0. 1. 1. 0. 0. 0. 1. 0. 1. 0. 0.</a:t>
            </a:r>
          </a:p>
          <a:p>
            <a:r>
              <a:rPr lang="en-IN" sz="1200" dirty="0"/>
              <a:t> 1. 0. 1. 0. 0. 1. 1. 0. 0. 0. 0. 0. 1. 0. 0. 0. 1. 0. 0. 1. 1. 0. 0. 1.</a:t>
            </a:r>
          </a:p>
          <a:p>
            <a:r>
              <a:rPr lang="en-IN" sz="1200" dirty="0"/>
              <a:t> 0. 0. 0. 1. 1. 1. 0. 0. 1. 0. 1. 0. 1. 1. 0. 1. 0. 0. 1. 0. 1. 1. 0. 0.</a:t>
            </a:r>
          </a:p>
          <a:p>
            <a:r>
              <a:rPr lang="en-IN" sz="1200" dirty="0"/>
              <a:t> 1. 0. 1. 0. 0. 1. 0. 1. 0. 1. 1. 1. 0. 0. 1. 0. 1. 0. 0. 0. 1. 0. 0. 0.</a:t>
            </a:r>
          </a:p>
          <a:p>
            <a:r>
              <a:rPr lang="en-IN" sz="1200" dirty="0"/>
              <a:t> 0. 1. 1. 1. 0. 0. 0. 0. 0. 0. 0. 0. 0. 1. 0. 0. 0. 0. 0. 1. 1. 1. 0. 1.</a:t>
            </a:r>
          </a:p>
          <a:p>
            <a:r>
              <a:rPr lang="en-IN" sz="1200" dirty="0"/>
              <a:t> 1. 0. 0. 1. 0. 0. 1. 0. 0. 1. 1. 0. 0. 0. 0. 1. 0. 0. 1. 0. 0. 0. 0. 0.</a:t>
            </a:r>
          </a:p>
          <a:p>
            <a:r>
              <a:rPr lang="en-IN" sz="1200" dirty="0"/>
              <a:t> 0. 0. 1. 1. 1. 0. 0. 1. 0. 0. 1. 0. 0. 1. 0. 1. 1. 0. 1. 0. 1. 0. 1. 0.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0949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b="1" dirty="0" smtClean="0"/>
              <a:t>Splitting for training and testing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23328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(x, y, </a:t>
            </a:r>
            <a:r>
              <a:rPr lang="en-IN" dirty="0" err="1"/>
              <a:t>test_size</a:t>
            </a:r>
            <a:r>
              <a:rPr lang="en-IN" dirty="0"/>
              <a:t>=0.2, </a:t>
            </a:r>
            <a:r>
              <a:rPr lang="en-IN" dirty="0" err="1"/>
              <a:t>random_state</a:t>
            </a:r>
            <a:r>
              <a:rPr lang="en-IN" dirty="0"/>
              <a:t>=10</a:t>
            </a:r>
            <a:r>
              <a:rPr lang="en-IN" dirty="0" smtClean="0"/>
              <a:t>)</a:t>
            </a:r>
          </a:p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Creating decision tree object</a:t>
            </a:r>
          </a:p>
          <a:p>
            <a:pPr marL="0" indent="0">
              <a:buNone/>
            </a:pPr>
            <a:r>
              <a:rPr lang="en-IN" dirty="0" err="1"/>
              <a:t>clf_entropy</a:t>
            </a:r>
            <a:r>
              <a:rPr lang="en-IN" dirty="0"/>
              <a:t>= </a:t>
            </a:r>
            <a:r>
              <a:rPr lang="en-IN" dirty="0" err="1"/>
              <a:t>DecisionTreeClassifier</a:t>
            </a:r>
            <a:r>
              <a:rPr lang="en-IN" dirty="0"/>
              <a:t>(criterion ="entropy", </a:t>
            </a:r>
            <a:r>
              <a:rPr lang="en-IN" dirty="0" smtClean="0"/>
              <a:t>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</a:t>
            </a:r>
            <a:r>
              <a:rPr lang="en-IN" dirty="0" err="1" smtClean="0"/>
              <a:t>random_state</a:t>
            </a:r>
            <a:r>
              <a:rPr lang="en-IN" dirty="0" smtClean="0"/>
              <a:t>=100</a:t>
            </a:r>
            <a:r>
              <a:rPr lang="en-IN" dirty="0"/>
              <a:t>, </a:t>
            </a:r>
            <a:r>
              <a:rPr lang="en-IN" dirty="0" err="1"/>
              <a:t>max_depth</a:t>
            </a:r>
            <a:r>
              <a:rPr lang="en-IN" dirty="0"/>
              <a:t>=3, </a:t>
            </a:r>
            <a:r>
              <a:rPr lang="en-IN" dirty="0" err="1"/>
              <a:t>min_samples_leaf</a:t>
            </a:r>
            <a:r>
              <a:rPr lang="en-IN" dirty="0"/>
              <a:t>=5</a:t>
            </a:r>
            <a:r>
              <a:rPr lang="en-IN" dirty="0" smtClean="0"/>
              <a:t>)</a:t>
            </a:r>
          </a:p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Training decision tree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clf_entropy.fit(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4365104"/>
            <a:ext cx="7848872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DecisionTreeClassifier</a:t>
            </a:r>
            <a:r>
              <a:rPr lang="en-IN" dirty="0"/>
              <a:t>(</a:t>
            </a:r>
            <a:r>
              <a:rPr lang="en-IN" dirty="0" err="1"/>
              <a:t>class_weight</a:t>
            </a:r>
            <a:r>
              <a:rPr lang="en-IN" dirty="0"/>
              <a:t>=None, criterion='entropy', </a:t>
            </a:r>
            <a:r>
              <a:rPr lang="en-IN" dirty="0" err="1"/>
              <a:t>max_depth</a:t>
            </a:r>
            <a:r>
              <a:rPr lang="en-IN" dirty="0"/>
              <a:t>=3,</a:t>
            </a:r>
          </a:p>
          <a:p>
            <a:r>
              <a:rPr lang="en-IN" dirty="0"/>
              <a:t>            </a:t>
            </a:r>
            <a:r>
              <a:rPr lang="en-IN" dirty="0" err="1"/>
              <a:t>max_features</a:t>
            </a:r>
            <a:r>
              <a:rPr lang="en-IN" dirty="0"/>
              <a:t>=None, </a:t>
            </a:r>
            <a:r>
              <a:rPr lang="en-IN" dirty="0" err="1"/>
              <a:t>max_leaf_nodes</a:t>
            </a:r>
            <a:r>
              <a:rPr lang="en-IN" dirty="0"/>
              <a:t>=None,</a:t>
            </a:r>
          </a:p>
          <a:p>
            <a:r>
              <a:rPr lang="en-IN" dirty="0"/>
              <a:t>            </a:t>
            </a:r>
            <a:r>
              <a:rPr lang="en-IN" dirty="0" err="1"/>
              <a:t>min_impurity_decrease</a:t>
            </a:r>
            <a:r>
              <a:rPr lang="en-IN" dirty="0"/>
              <a:t>=0.0, </a:t>
            </a:r>
            <a:r>
              <a:rPr lang="en-IN" dirty="0" err="1"/>
              <a:t>min_impurity_split</a:t>
            </a:r>
            <a:r>
              <a:rPr lang="en-IN" dirty="0"/>
              <a:t>=None,</a:t>
            </a:r>
          </a:p>
          <a:p>
            <a:r>
              <a:rPr lang="en-IN" dirty="0"/>
              <a:t>            </a:t>
            </a:r>
            <a:r>
              <a:rPr lang="en-IN" dirty="0" err="1"/>
              <a:t>min_samples_leaf</a:t>
            </a:r>
            <a:r>
              <a:rPr lang="en-IN" dirty="0"/>
              <a:t>=5, </a:t>
            </a:r>
            <a:r>
              <a:rPr lang="en-IN" dirty="0" err="1"/>
              <a:t>min_samples_split</a:t>
            </a:r>
            <a:r>
              <a:rPr lang="en-IN" dirty="0"/>
              <a:t>=2,</a:t>
            </a:r>
          </a:p>
          <a:p>
            <a:r>
              <a:rPr lang="en-IN" dirty="0"/>
              <a:t>            </a:t>
            </a:r>
            <a:r>
              <a:rPr lang="en-IN" dirty="0" err="1"/>
              <a:t>min_weight_fraction_leaf</a:t>
            </a:r>
            <a:r>
              <a:rPr lang="en-IN" dirty="0"/>
              <a:t>=0.0, </a:t>
            </a:r>
            <a:r>
              <a:rPr lang="en-IN" dirty="0" err="1"/>
              <a:t>presort</a:t>
            </a:r>
            <a:r>
              <a:rPr lang="en-IN" dirty="0"/>
              <a:t>=False, </a:t>
            </a:r>
            <a:r>
              <a:rPr lang="en-IN" dirty="0" err="1"/>
              <a:t>random_state</a:t>
            </a:r>
            <a:r>
              <a:rPr lang="en-IN" dirty="0"/>
              <a:t>=100,</a:t>
            </a:r>
          </a:p>
          <a:p>
            <a:r>
              <a:rPr lang="en-IN" dirty="0"/>
              <a:t>            splitter='best')</a:t>
            </a:r>
          </a:p>
        </p:txBody>
      </p:sp>
    </p:spTree>
    <p:extLst>
      <p:ext uri="{BB962C8B-B14F-4D97-AF65-F5344CB8AC3E}">
        <p14:creationId xmlns="" xmlns:p14="http://schemas.microsoft.com/office/powerpoint/2010/main" val="37906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Testing Decision tree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y_pred_en</a:t>
            </a:r>
            <a:r>
              <a:rPr lang="en-IN" dirty="0"/>
              <a:t>=</a:t>
            </a:r>
            <a:r>
              <a:rPr lang="en-IN" dirty="0" err="1"/>
              <a:t>clf_entropy.predict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y_pred_en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3212976"/>
            <a:ext cx="5832648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array([0., 0., 0., 0., 0., 0., 0., 0., 0., 0., 0., 0., 1., 0., 0., 1., 1.,</a:t>
            </a:r>
          </a:p>
          <a:p>
            <a:r>
              <a:rPr lang="en-IN" dirty="0"/>
              <a:t>       0., 0., 1., 0., 0., 0., 0., 0., 1., 0., 0., 0., 1., 0., 0., 0., 0.,</a:t>
            </a:r>
          </a:p>
          <a:p>
            <a:r>
              <a:rPr lang="en-IN" dirty="0"/>
              <a:t>       0., 0., 0., 0., 1., 0., 0., 0., 0., 0., 0., 0., 0., 0., 0., 0., 0.,</a:t>
            </a:r>
          </a:p>
          <a:p>
            <a:r>
              <a:rPr lang="en-IN" dirty="0"/>
              <a:t>       1., 0., 0., 0., 0., 0., 0., 0., 0., 0., 0., 0., 0., 0., 0., 1., 0.,</a:t>
            </a:r>
          </a:p>
          <a:p>
            <a:r>
              <a:rPr lang="en-IN" dirty="0"/>
              <a:t>       0., 0., 1., 0., 0., 0., 0., 0., 1., 1., 0., 0., 0., 1., 0., 0., 0.,</a:t>
            </a:r>
          </a:p>
          <a:p>
            <a:r>
              <a:rPr lang="en-IN" dirty="0"/>
              <a:t>       0., 0., 0., 0., 0., 0., 0., 0., 0., 0., 0., 1., 0., 0., 0., 0., 0.,</a:t>
            </a:r>
          </a:p>
          <a:p>
            <a:r>
              <a:rPr lang="en-IN" dirty="0"/>
              <a:t>       0., 0., 0., 0., 1., 0., 0., 0., 0., 0., 0., 0., 0., 0., 0., 0., 0.,</a:t>
            </a:r>
          </a:p>
          <a:p>
            <a:r>
              <a:rPr lang="en-IN" dirty="0"/>
              <a:t>       0., 0., 0., 0., 0., 0., 0., 0., 0., 0., 0., 0., 0., 0., 0., 0., 0.,</a:t>
            </a:r>
          </a:p>
          <a:p>
            <a:r>
              <a:rPr lang="en-IN" dirty="0"/>
              <a:t>       0., 0., 1., 0., 0., 0., 0., 0., 1., 0., 0., 0., 1., 0., 0., 0., 0.,</a:t>
            </a:r>
          </a:p>
          <a:p>
            <a:r>
              <a:rPr lang="en-IN" dirty="0"/>
              <a:t>       0.])</a:t>
            </a:r>
          </a:p>
        </p:txBody>
      </p:sp>
    </p:spTree>
    <p:extLst>
      <p:ext uri="{BB962C8B-B14F-4D97-AF65-F5344CB8AC3E}">
        <p14:creationId xmlns="" xmlns:p14="http://schemas.microsoft.com/office/powerpoint/2010/main" val="18060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Check accuracy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print(("Accuracy is :"), </a:t>
            </a:r>
            <a:r>
              <a:rPr lang="en-IN" sz="2000" b="1" dirty="0" err="1"/>
              <a:t>accuracy_score</a:t>
            </a:r>
            <a:r>
              <a:rPr lang="en-IN" sz="2000" b="1" dirty="0"/>
              <a:t>(</a:t>
            </a:r>
            <a:r>
              <a:rPr lang="en-IN" sz="2000" b="1" dirty="0" err="1"/>
              <a:t>y_test</a:t>
            </a:r>
            <a:r>
              <a:rPr lang="en-IN" sz="2000" b="1" dirty="0"/>
              <a:t>, </a:t>
            </a:r>
            <a:r>
              <a:rPr lang="en-IN" sz="2000" b="1" dirty="0" err="1"/>
              <a:t>y_pred_en</a:t>
            </a:r>
            <a:r>
              <a:rPr lang="en-IN" sz="2000" b="1" dirty="0"/>
              <a:t>)*100)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2348880"/>
            <a:ext cx="331699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Accuracy is : 69.48051948051948</a:t>
            </a:r>
          </a:p>
        </p:txBody>
      </p:sp>
      <p:sp>
        <p:nvSpPr>
          <p:cNvPr id="5" name="Rectangle 4"/>
          <p:cNvSpPr/>
          <p:nvPr/>
        </p:nvSpPr>
        <p:spPr>
          <a:xfrm>
            <a:off x="580186" y="2852936"/>
            <a:ext cx="5742384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#Visualizing tree</a:t>
            </a:r>
          </a:p>
          <a:p>
            <a:r>
              <a:rPr lang="en-IN" dirty="0"/>
              <a:t>from </a:t>
            </a:r>
            <a:r>
              <a:rPr lang="en-IN" dirty="0" err="1"/>
              <a:t>sklearn.tree</a:t>
            </a:r>
            <a:r>
              <a:rPr lang="en-IN" dirty="0"/>
              <a:t> import </a:t>
            </a:r>
            <a:r>
              <a:rPr lang="en-IN" dirty="0" err="1"/>
              <a:t>export_graphviz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sklearn.externals.six</a:t>
            </a:r>
            <a:r>
              <a:rPr lang="en-IN" dirty="0"/>
              <a:t> import </a:t>
            </a:r>
            <a:r>
              <a:rPr lang="en-IN" dirty="0" err="1"/>
              <a:t>StringIO</a:t>
            </a:r>
            <a:r>
              <a:rPr lang="en-IN" dirty="0"/>
              <a:t>  </a:t>
            </a:r>
          </a:p>
          <a:p>
            <a:r>
              <a:rPr lang="en-IN" dirty="0"/>
              <a:t>from </a:t>
            </a:r>
            <a:r>
              <a:rPr lang="en-IN" dirty="0" err="1"/>
              <a:t>IPython.display</a:t>
            </a:r>
            <a:r>
              <a:rPr lang="en-IN" dirty="0"/>
              <a:t> import Image  </a:t>
            </a:r>
          </a:p>
          <a:p>
            <a:r>
              <a:rPr lang="en-IN" dirty="0"/>
              <a:t>import </a:t>
            </a:r>
            <a:r>
              <a:rPr lang="en-IN" dirty="0" err="1"/>
              <a:t>pydotplus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11560" y="4581128"/>
            <a:ext cx="6984776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dot_data</a:t>
            </a:r>
            <a:r>
              <a:rPr lang="en-IN" dirty="0"/>
              <a:t> = </a:t>
            </a:r>
            <a:r>
              <a:rPr lang="en-IN" dirty="0" err="1"/>
              <a:t>StringIO</a:t>
            </a:r>
            <a:r>
              <a:rPr lang="en-IN" dirty="0"/>
              <a:t>()</a:t>
            </a:r>
          </a:p>
          <a:p>
            <a:r>
              <a:rPr lang="en-IN" dirty="0" err="1"/>
              <a:t>export_graphviz</a:t>
            </a:r>
            <a:r>
              <a:rPr lang="en-IN" dirty="0"/>
              <a:t>(</a:t>
            </a:r>
            <a:r>
              <a:rPr lang="en-IN" dirty="0" err="1"/>
              <a:t>clf_entropy</a:t>
            </a:r>
            <a:r>
              <a:rPr lang="en-IN" dirty="0"/>
              <a:t>, </a:t>
            </a:r>
            <a:r>
              <a:rPr lang="en-IN" dirty="0" err="1"/>
              <a:t>out_file</a:t>
            </a:r>
            <a:r>
              <a:rPr lang="en-IN" dirty="0"/>
              <a:t>=</a:t>
            </a:r>
            <a:r>
              <a:rPr lang="en-IN" dirty="0" err="1"/>
              <a:t>dot_data</a:t>
            </a:r>
            <a:r>
              <a:rPr lang="en-IN" dirty="0"/>
              <a:t>,  </a:t>
            </a:r>
          </a:p>
          <a:p>
            <a:r>
              <a:rPr lang="en-IN" dirty="0"/>
              <a:t>                filled=True, rounded=True,</a:t>
            </a:r>
          </a:p>
          <a:p>
            <a:r>
              <a:rPr lang="en-IN" dirty="0"/>
              <a:t>                </a:t>
            </a:r>
            <a:r>
              <a:rPr lang="en-IN" dirty="0" err="1"/>
              <a:t>special_characters</a:t>
            </a:r>
            <a:r>
              <a:rPr lang="en-IN" dirty="0"/>
              <a:t>=True)</a:t>
            </a:r>
          </a:p>
          <a:p>
            <a:r>
              <a:rPr lang="en-IN" dirty="0"/>
              <a:t>graph = </a:t>
            </a:r>
            <a:r>
              <a:rPr lang="en-IN" dirty="0" err="1"/>
              <a:t>pydotplus.graph_from_dot_data</a:t>
            </a:r>
            <a:r>
              <a:rPr lang="en-IN" dirty="0"/>
              <a:t>(</a:t>
            </a:r>
            <a:r>
              <a:rPr lang="en-IN" dirty="0" err="1"/>
              <a:t>dot_data.getvalue</a:t>
            </a:r>
            <a:r>
              <a:rPr lang="en-IN" dirty="0"/>
              <a:t>())  </a:t>
            </a:r>
          </a:p>
          <a:p>
            <a:r>
              <a:rPr lang="en-IN" dirty="0" err="1"/>
              <a:t>graph.write_png</a:t>
            </a:r>
            <a:r>
              <a:rPr lang="en-IN" dirty="0"/>
              <a:t>('diabetes.png')</a:t>
            </a:r>
          </a:p>
          <a:p>
            <a:r>
              <a:rPr lang="en-IN" dirty="0"/>
              <a:t>Image(</a:t>
            </a:r>
            <a:r>
              <a:rPr lang="en-IN" dirty="0" err="1"/>
              <a:t>graph.create_png</a:t>
            </a:r>
            <a:r>
              <a:rPr lang="en-IN" dirty="0"/>
              <a:t>())</a:t>
            </a:r>
          </a:p>
        </p:txBody>
      </p:sp>
    </p:spTree>
    <p:extLst>
      <p:ext uri="{BB962C8B-B14F-4D97-AF65-F5344CB8AC3E}">
        <p14:creationId xmlns="" xmlns:p14="http://schemas.microsoft.com/office/powerpoint/2010/main" val="7202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diabetes.png </a:t>
            </a:r>
            <a:endParaRPr lang="en-IN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208912" cy="4608512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331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Graph with labels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print(list(</a:t>
            </a:r>
            <a:r>
              <a:rPr lang="en-IN" b="1" dirty="0" err="1"/>
              <a:t>df</a:t>
            </a:r>
            <a:r>
              <a:rPr lang="en-IN" b="1" dirty="0" smtClean="0"/>
              <a:t>))</a:t>
            </a:r>
          </a:p>
          <a:p>
            <a:endParaRPr lang="en-IN" dirty="0"/>
          </a:p>
          <a:p>
            <a:endParaRPr lang="en-IN" dirty="0" smtClean="0"/>
          </a:p>
          <a:p>
            <a:endParaRPr lang="en-IN" sz="2900" dirty="0" smtClean="0"/>
          </a:p>
          <a:p>
            <a:pPr marL="0" indent="0">
              <a:buNone/>
            </a:pPr>
            <a:r>
              <a:rPr lang="en-IN" sz="2900" b="1" dirty="0" smtClean="0"/>
              <a:t>features</a:t>
            </a:r>
            <a:r>
              <a:rPr lang="en-IN" sz="2900" b="1" dirty="0"/>
              <a:t>=['Pregnancies', 'Glucose', '</a:t>
            </a:r>
            <a:r>
              <a:rPr lang="en-IN" sz="2900" b="1" dirty="0" err="1"/>
              <a:t>BloodPressure</a:t>
            </a:r>
            <a:r>
              <a:rPr lang="en-IN" sz="2900" b="1" dirty="0"/>
              <a:t>', '</a:t>
            </a:r>
            <a:r>
              <a:rPr lang="en-IN" sz="2900" b="1" dirty="0" err="1"/>
              <a:t>SkinThickness</a:t>
            </a:r>
            <a:r>
              <a:rPr lang="en-IN" sz="2900" b="1" dirty="0"/>
              <a:t>', </a:t>
            </a:r>
            <a:endParaRPr lang="en-IN" sz="2900" b="1" dirty="0" smtClean="0"/>
          </a:p>
          <a:p>
            <a:pPr marL="0" indent="0">
              <a:buNone/>
            </a:pPr>
            <a:r>
              <a:rPr lang="en-IN" sz="2900" b="1" dirty="0"/>
              <a:t> </a:t>
            </a:r>
            <a:r>
              <a:rPr lang="en-IN" sz="2900" b="1" dirty="0" smtClean="0"/>
              <a:t>                  'Insulin</a:t>
            </a:r>
            <a:r>
              <a:rPr lang="en-IN" sz="2900" b="1" dirty="0"/>
              <a:t>', 'BMI', '</a:t>
            </a:r>
            <a:r>
              <a:rPr lang="en-IN" sz="2900" b="1" dirty="0" err="1"/>
              <a:t>DiabetesPedigreeFunction</a:t>
            </a:r>
            <a:r>
              <a:rPr lang="en-IN" sz="2900" b="1" dirty="0"/>
              <a:t>', 'Age']</a:t>
            </a:r>
          </a:p>
          <a:p>
            <a:pPr marL="0" indent="0">
              <a:buNone/>
            </a:pPr>
            <a:r>
              <a:rPr lang="en-IN" sz="2900" b="1" dirty="0" err="1"/>
              <a:t>dot_data</a:t>
            </a:r>
            <a:r>
              <a:rPr lang="en-IN" sz="2900" b="1" dirty="0"/>
              <a:t> = </a:t>
            </a:r>
            <a:r>
              <a:rPr lang="en-IN" sz="2900" b="1" dirty="0" err="1"/>
              <a:t>StringIO</a:t>
            </a:r>
            <a:r>
              <a:rPr lang="en-IN" sz="2900" b="1" dirty="0"/>
              <a:t>()</a:t>
            </a:r>
          </a:p>
          <a:p>
            <a:pPr marL="0" indent="0">
              <a:buNone/>
            </a:pPr>
            <a:r>
              <a:rPr lang="en-IN" sz="2600" b="1" dirty="0" err="1"/>
              <a:t>export_graphviz</a:t>
            </a:r>
            <a:r>
              <a:rPr lang="en-IN" sz="2600" b="1" dirty="0"/>
              <a:t>(</a:t>
            </a:r>
            <a:r>
              <a:rPr lang="en-IN" sz="2600" b="1" dirty="0" err="1"/>
              <a:t>clf_entropy</a:t>
            </a:r>
            <a:r>
              <a:rPr lang="en-IN" sz="2600" b="1" dirty="0"/>
              <a:t>, </a:t>
            </a:r>
            <a:r>
              <a:rPr lang="en-IN" sz="2600" b="1" dirty="0" err="1"/>
              <a:t>out_file</a:t>
            </a:r>
            <a:r>
              <a:rPr lang="en-IN" sz="2600" b="1" dirty="0"/>
              <a:t>=</a:t>
            </a:r>
            <a:r>
              <a:rPr lang="en-IN" sz="2600" b="1" dirty="0" err="1"/>
              <a:t>dot_data</a:t>
            </a:r>
            <a:r>
              <a:rPr lang="en-IN" sz="2600" b="1" dirty="0"/>
              <a:t>, </a:t>
            </a:r>
            <a:r>
              <a:rPr lang="en-IN" sz="2600" b="1" dirty="0" smtClean="0"/>
              <a:t>filled=True</a:t>
            </a:r>
            <a:r>
              <a:rPr lang="en-IN" sz="2600" b="1" dirty="0"/>
              <a:t>, rounded=True,</a:t>
            </a:r>
          </a:p>
          <a:p>
            <a:pPr marL="0" indent="0">
              <a:buNone/>
            </a:pPr>
            <a:r>
              <a:rPr lang="en-IN" sz="2600" b="1" dirty="0"/>
              <a:t>                </a:t>
            </a:r>
            <a:r>
              <a:rPr lang="en-IN" sz="2600" b="1" dirty="0" smtClean="0"/>
              <a:t>                </a:t>
            </a:r>
            <a:r>
              <a:rPr lang="en-IN" sz="2600" b="1" dirty="0" err="1" smtClean="0"/>
              <a:t>special_characters</a:t>
            </a:r>
            <a:r>
              <a:rPr lang="en-IN" sz="2600" b="1" dirty="0" smtClean="0"/>
              <a:t>=True, </a:t>
            </a:r>
            <a:r>
              <a:rPr lang="en-IN" sz="2600" b="1" dirty="0" err="1" smtClean="0"/>
              <a:t>feature_names</a:t>
            </a:r>
            <a:r>
              <a:rPr lang="en-IN" sz="2600" b="1" dirty="0" smtClean="0"/>
              <a:t> </a:t>
            </a:r>
            <a:r>
              <a:rPr lang="en-IN" sz="2600" b="1" dirty="0"/>
              <a:t>= </a:t>
            </a:r>
            <a:r>
              <a:rPr lang="en-IN" sz="2600" b="1" dirty="0" smtClean="0"/>
              <a:t>features,    </a:t>
            </a:r>
          </a:p>
          <a:p>
            <a:pPr marL="0" indent="0">
              <a:buNone/>
            </a:pPr>
            <a:r>
              <a:rPr lang="en-IN" sz="2600" b="1" dirty="0"/>
              <a:t> </a:t>
            </a:r>
            <a:r>
              <a:rPr lang="en-IN" sz="2600" b="1" dirty="0" smtClean="0"/>
              <a:t>                               </a:t>
            </a:r>
            <a:r>
              <a:rPr lang="en-IN" sz="2600" b="1" dirty="0" err="1" smtClean="0"/>
              <a:t>class_names</a:t>
            </a:r>
            <a:r>
              <a:rPr lang="en-IN" sz="2600" b="1" dirty="0"/>
              <a:t>=['0','1'])</a:t>
            </a:r>
          </a:p>
          <a:p>
            <a:pPr marL="0" indent="0">
              <a:buNone/>
            </a:pPr>
            <a:r>
              <a:rPr lang="en-IN" sz="2900" b="1" dirty="0"/>
              <a:t>graph = </a:t>
            </a:r>
            <a:r>
              <a:rPr lang="en-IN" sz="2900" b="1" dirty="0" err="1"/>
              <a:t>pydotplus.graph_from_dot_data</a:t>
            </a:r>
            <a:r>
              <a:rPr lang="en-IN" sz="2900" b="1" dirty="0"/>
              <a:t>(</a:t>
            </a:r>
            <a:r>
              <a:rPr lang="en-IN" sz="2900" b="1" dirty="0" err="1"/>
              <a:t>dot_data.getvalue</a:t>
            </a:r>
            <a:r>
              <a:rPr lang="en-IN" sz="2900" b="1" dirty="0"/>
              <a:t>())  </a:t>
            </a:r>
          </a:p>
          <a:p>
            <a:pPr marL="0" indent="0">
              <a:buNone/>
            </a:pPr>
            <a:r>
              <a:rPr lang="en-IN" sz="2900" b="1" dirty="0" err="1"/>
              <a:t>graph.write_png</a:t>
            </a:r>
            <a:r>
              <a:rPr lang="en-IN" sz="2900" b="1" dirty="0"/>
              <a:t>('diabetes.png')</a:t>
            </a:r>
          </a:p>
          <a:p>
            <a:pPr marL="0" indent="0">
              <a:buNone/>
            </a:pPr>
            <a:r>
              <a:rPr lang="en-IN" sz="2900" b="1" dirty="0"/>
              <a:t>Image(</a:t>
            </a:r>
            <a:r>
              <a:rPr lang="en-IN" sz="2900" b="1" dirty="0" err="1"/>
              <a:t>graph.create_png</a:t>
            </a:r>
            <a:r>
              <a:rPr lang="en-IN" sz="2900" b="1" dirty="0"/>
              <a:t>())</a:t>
            </a:r>
            <a:endParaRPr lang="en-IN" sz="2900" b="1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2115476"/>
            <a:ext cx="828092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['Pregnancies', 'Glucose', '</a:t>
            </a:r>
            <a:r>
              <a:rPr lang="en-IN" dirty="0" err="1"/>
              <a:t>BloodPressure</a:t>
            </a:r>
            <a:r>
              <a:rPr lang="en-IN" dirty="0"/>
              <a:t>', '</a:t>
            </a:r>
            <a:r>
              <a:rPr lang="en-IN" dirty="0" err="1"/>
              <a:t>SkinThickness</a:t>
            </a:r>
            <a:r>
              <a:rPr lang="en-IN" dirty="0"/>
              <a:t>', 'Insulin', 'BMI', '</a:t>
            </a:r>
            <a:r>
              <a:rPr lang="en-IN" dirty="0" err="1"/>
              <a:t>DiabetesPedigreeFunction</a:t>
            </a:r>
            <a:r>
              <a:rPr lang="en-IN" dirty="0"/>
              <a:t>', 'Age', 'Outcome']</a:t>
            </a:r>
          </a:p>
        </p:txBody>
      </p:sp>
    </p:spTree>
    <p:extLst>
      <p:ext uri="{BB962C8B-B14F-4D97-AF65-F5344CB8AC3E}">
        <p14:creationId xmlns="" xmlns:p14="http://schemas.microsoft.com/office/powerpoint/2010/main" val="8013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Graph with attribute names</a:t>
            </a:r>
            <a:endParaRPr lang="en-IN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357546" cy="4751504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072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Program at a glance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167456" cy="51121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Program at a glance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628800"/>
            <a:ext cx="4737954" cy="48958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Pima Indians Diabetes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Pima Indians Diabetes </a:t>
            </a:r>
            <a:r>
              <a:rPr lang="en-US" dirty="0" smtClean="0"/>
              <a:t>dataset contains medical information for </a:t>
            </a:r>
            <a:r>
              <a:rPr lang="en-US" b="1" dirty="0" smtClean="0"/>
              <a:t>768 women</a:t>
            </a:r>
            <a:r>
              <a:rPr lang="en-US" dirty="0" smtClean="0"/>
              <a:t> from the </a:t>
            </a:r>
            <a:r>
              <a:rPr lang="en-US" b="1" dirty="0" smtClean="0"/>
              <a:t>Pima Indian population</a:t>
            </a:r>
            <a:r>
              <a:rPr lang="en-US" dirty="0" smtClean="0"/>
              <a:t> near Phoenix, Arizona, USA. </a:t>
            </a:r>
          </a:p>
          <a:p>
            <a:r>
              <a:rPr lang="en-US" b="1" dirty="0" smtClean="0"/>
              <a:t>The primary objective of this dataset is to predict whether or not a patient has diabetes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Program at a glance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544615" cy="53414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Program at a glance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3"/>
            <a:ext cx="8136904" cy="50300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Program at a glance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758732" cy="51845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Program at a glance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8964488" cy="51845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Program at a glance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44000" cy="41764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Program at a glance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8" y="1600200"/>
            <a:ext cx="8951340" cy="50691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Program at a glance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37394"/>
            <a:ext cx="7488832" cy="53039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348880"/>
            <a:ext cx="8229600" cy="1143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IN" b="1" dirty="0" smtClean="0">
                <a:latin typeface="Old English Text MT" panose="03040902040508030806" pitchFamily="66" charset="0"/>
              </a:rPr>
              <a:t>Thank You</a:t>
            </a:r>
            <a:endParaRPr lang="en-IN" b="1" dirty="0"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89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 1. Number of times pregnant</a:t>
            </a:r>
          </a:p>
          <a:p>
            <a:pPr>
              <a:buNone/>
            </a:pPr>
            <a:r>
              <a:rPr lang="en-US" dirty="0" smtClean="0"/>
              <a:t># 2. Plasma glucose concentration a 2 hours in an oral glucose tolerance test</a:t>
            </a:r>
          </a:p>
          <a:p>
            <a:pPr>
              <a:buNone/>
            </a:pPr>
            <a:r>
              <a:rPr lang="en-US" dirty="0" smtClean="0"/>
              <a:t># 3. Diastolic blood pressure (mm Hg)</a:t>
            </a:r>
          </a:p>
          <a:p>
            <a:pPr>
              <a:buNone/>
            </a:pPr>
            <a:r>
              <a:rPr lang="en-US" dirty="0" smtClean="0"/>
              <a:t># 4. Triceps skin fold thickness (mm)</a:t>
            </a:r>
          </a:p>
          <a:p>
            <a:pPr>
              <a:buNone/>
            </a:pPr>
            <a:r>
              <a:rPr lang="en-US" dirty="0" smtClean="0"/>
              <a:t># 5. 2-Hour serum insulin (mu U/ml)</a:t>
            </a:r>
          </a:p>
          <a:p>
            <a:pPr>
              <a:buNone/>
            </a:pPr>
            <a:r>
              <a:rPr lang="en-US" dirty="0" smtClean="0"/>
              <a:t># 6. Body mass index (weight in kg/(height in m)^2)</a:t>
            </a:r>
          </a:p>
          <a:p>
            <a:pPr>
              <a:buNone/>
            </a:pPr>
            <a:r>
              <a:rPr lang="en-US" dirty="0" smtClean="0"/>
              <a:t># 7. Diabetes pedigree function</a:t>
            </a:r>
          </a:p>
          <a:p>
            <a:pPr>
              <a:buNone/>
            </a:pPr>
            <a:r>
              <a:rPr lang="en-US" dirty="0" smtClean="0"/>
              <a:t># 8. Age (years)</a:t>
            </a:r>
          </a:p>
          <a:p>
            <a:pPr>
              <a:buNone/>
            </a:pPr>
            <a:r>
              <a:rPr lang="en-US" dirty="0" smtClean="0"/>
              <a:t># 9. Class variable (0 or 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Pima Indian Diabetes Dataset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704856" cy="511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35696" y="3212976"/>
            <a:ext cx="554461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53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/>
              <a:t>Pima Indian Diabetes </a:t>
            </a:r>
            <a:r>
              <a:rPr lang="en-IN" b="1" dirty="0" smtClean="0"/>
              <a:t>Dataset…</a:t>
            </a:r>
            <a:endParaRPr lang="en-IN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0200"/>
            <a:ext cx="8496944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150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dirty="0" smtClean="0"/>
              <a:t>Download diabetes.csv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0200"/>
            <a:ext cx="7920880" cy="5033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956376" y="1859970"/>
            <a:ext cx="28803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400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b="1" dirty="0"/>
              <a:t>import the libraries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8686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900" dirty="0" smtClean="0"/>
              <a:t>import </a:t>
            </a:r>
            <a:r>
              <a:rPr lang="en-IN" sz="2900" dirty="0" err="1"/>
              <a:t>numpy</a:t>
            </a:r>
            <a:r>
              <a:rPr lang="en-IN" sz="2900" dirty="0"/>
              <a:t> as np</a:t>
            </a:r>
          </a:p>
          <a:p>
            <a:pPr marL="0" indent="0">
              <a:buNone/>
            </a:pPr>
            <a:r>
              <a:rPr lang="en-IN" sz="2900" dirty="0"/>
              <a:t>import pandas as </a:t>
            </a:r>
            <a:r>
              <a:rPr lang="en-IN" sz="2900" dirty="0" err="1"/>
              <a:t>pd</a:t>
            </a:r>
            <a:endParaRPr lang="en-IN" sz="2900" dirty="0"/>
          </a:p>
          <a:p>
            <a:pPr marL="0" indent="0">
              <a:buNone/>
            </a:pPr>
            <a:r>
              <a:rPr lang="en-IN" sz="2900" dirty="0"/>
              <a:t>from </a:t>
            </a:r>
            <a:r>
              <a:rPr lang="en-IN" sz="2900" dirty="0" err="1"/>
              <a:t>sklearn.model_selection</a:t>
            </a:r>
            <a:r>
              <a:rPr lang="en-IN" sz="2900" dirty="0"/>
              <a:t> import </a:t>
            </a:r>
            <a:r>
              <a:rPr lang="en-IN" sz="2900" dirty="0" err="1"/>
              <a:t>train_test_split</a:t>
            </a:r>
            <a:r>
              <a:rPr lang="en-IN" sz="2900" dirty="0"/>
              <a:t>  </a:t>
            </a:r>
            <a:r>
              <a:rPr lang="en-IN" sz="1800" dirty="0"/>
              <a:t># Import </a:t>
            </a:r>
            <a:r>
              <a:rPr lang="en-IN" sz="1800" dirty="0" err="1"/>
              <a:t>train_test_split</a:t>
            </a:r>
            <a:r>
              <a:rPr lang="en-IN" sz="1800" dirty="0"/>
              <a:t>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                                                                                                                                                       function</a:t>
            </a:r>
          </a:p>
          <a:p>
            <a:pPr marL="0" indent="0">
              <a:buNone/>
            </a:pPr>
            <a:r>
              <a:rPr lang="en-IN" sz="2900" dirty="0" smtClean="0"/>
              <a:t>from </a:t>
            </a:r>
            <a:r>
              <a:rPr lang="en-IN" sz="2900" dirty="0" err="1"/>
              <a:t>sklearn.tree</a:t>
            </a:r>
            <a:r>
              <a:rPr lang="en-IN" sz="2900" dirty="0"/>
              <a:t> import </a:t>
            </a:r>
            <a:r>
              <a:rPr lang="en-IN" sz="2900" dirty="0" err="1"/>
              <a:t>DecisionTreeClassifier</a:t>
            </a:r>
            <a:r>
              <a:rPr lang="en-IN" sz="2900" dirty="0"/>
              <a:t> </a:t>
            </a:r>
            <a:r>
              <a:rPr lang="en-IN" sz="1800" dirty="0"/>
              <a:t># Import Decision Tree Classifier</a:t>
            </a:r>
          </a:p>
          <a:p>
            <a:pPr marL="0" indent="0">
              <a:buNone/>
            </a:pPr>
            <a:r>
              <a:rPr lang="en-IN" sz="2900" dirty="0"/>
              <a:t>from </a:t>
            </a:r>
            <a:r>
              <a:rPr lang="en-IN" sz="2900" dirty="0" err="1"/>
              <a:t>sklearn.metrics</a:t>
            </a:r>
            <a:r>
              <a:rPr lang="en-IN" sz="2900" dirty="0"/>
              <a:t> import </a:t>
            </a:r>
            <a:r>
              <a:rPr lang="en-IN" sz="2900" dirty="0" err="1"/>
              <a:t>accuracy_score</a:t>
            </a:r>
            <a:r>
              <a:rPr lang="en-IN" sz="2900" dirty="0"/>
              <a:t> </a:t>
            </a:r>
            <a:r>
              <a:rPr lang="en-IN" sz="2900" dirty="0" smtClean="0"/>
              <a:t> </a:t>
            </a:r>
            <a:r>
              <a:rPr lang="en-IN" sz="1800" dirty="0" smtClean="0"/>
              <a:t>#</a:t>
            </a:r>
            <a:r>
              <a:rPr lang="en-IN" sz="1800" dirty="0"/>
              <a:t>Import </a:t>
            </a:r>
            <a:r>
              <a:rPr lang="en-IN" sz="1800" dirty="0" err="1"/>
              <a:t>scikit</a:t>
            </a:r>
            <a:r>
              <a:rPr lang="en-IN" sz="1800" dirty="0"/>
              <a:t>-learn metrics module for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                                                                                                                              accuracy </a:t>
            </a:r>
            <a:r>
              <a:rPr lang="en-IN" sz="1800" dirty="0"/>
              <a:t>calculation</a:t>
            </a:r>
          </a:p>
          <a:p>
            <a:pPr marL="0" indent="0">
              <a:buNone/>
            </a:pPr>
            <a:r>
              <a:rPr lang="en-IN" sz="2900" dirty="0"/>
              <a:t>from </a:t>
            </a:r>
            <a:r>
              <a:rPr lang="en-IN" sz="2900" dirty="0" err="1"/>
              <a:t>sklearn</a:t>
            </a:r>
            <a:r>
              <a:rPr lang="en-IN" sz="2900" dirty="0"/>
              <a:t> import </a:t>
            </a:r>
            <a:r>
              <a:rPr lang="en-IN" sz="2900" dirty="0" smtClean="0"/>
              <a:t>tree</a:t>
            </a:r>
          </a:p>
          <a:p>
            <a:pPr marL="0" indent="0">
              <a:buNone/>
            </a:pPr>
            <a:r>
              <a:rPr lang="en-IN" sz="2900" dirty="0"/>
              <a:t>import </a:t>
            </a:r>
            <a:r>
              <a:rPr lang="en-IN" sz="2900" dirty="0" err="1"/>
              <a:t>matplotlib.pyplot</a:t>
            </a:r>
            <a:r>
              <a:rPr lang="en-IN" sz="2900" dirty="0"/>
              <a:t> as </a:t>
            </a:r>
            <a:r>
              <a:rPr lang="en-IN" sz="2900" dirty="0" err="1"/>
              <a:t>plt</a:t>
            </a:r>
            <a:endParaRPr lang="en-IN" sz="2900" dirty="0"/>
          </a:p>
          <a:p>
            <a:pPr marL="0" indent="0">
              <a:buNone/>
            </a:pPr>
            <a:r>
              <a:rPr lang="en-IN" sz="2900" dirty="0"/>
              <a:t>import </a:t>
            </a:r>
            <a:r>
              <a:rPr lang="en-IN" sz="2900" dirty="0" err="1"/>
              <a:t>seaborn</a:t>
            </a:r>
            <a:r>
              <a:rPr lang="en-IN" sz="2900" dirty="0"/>
              <a:t> as </a:t>
            </a:r>
            <a:r>
              <a:rPr lang="en-IN" sz="2900" dirty="0" err="1" smtClean="0"/>
              <a:t>sns</a:t>
            </a:r>
            <a:endParaRPr lang="en-IN" sz="2000" dirty="0" smtClean="0"/>
          </a:p>
          <a:p>
            <a:pPr marL="0" indent="0">
              <a:buNone/>
            </a:pPr>
            <a:r>
              <a:rPr lang="en-IN" sz="2900" dirty="0"/>
              <a:t>from </a:t>
            </a:r>
            <a:r>
              <a:rPr lang="en-IN" sz="2900" dirty="0" err="1"/>
              <a:t>sklearn.metrics</a:t>
            </a:r>
            <a:r>
              <a:rPr lang="en-IN" sz="2900" dirty="0"/>
              <a:t> import </a:t>
            </a:r>
            <a:r>
              <a:rPr lang="en-IN" sz="2900" dirty="0" err="1"/>
              <a:t>classification_report</a:t>
            </a:r>
            <a:r>
              <a:rPr lang="en-IN" sz="2900" dirty="0"/>
              <a:t>, </a:t>
            </a:r>
            <a:r>
              <a:rPr lang="en-IN" sz="2900" dirty="0" err="1" smtClean="0"/>
              <a:t>confusion_matrix</a:t>
            </a:r>
            <a:r>
              <a:rPr lang="en-IN" sz="2900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4320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r>
              <a:rPr lang="en-IN" sz="4900" b="1" dirty="0" smtClean="0"/>
              <a:t>Loading </a:t>
            </a:r>
            <a:r>
              <a:rPr lang="en-IN" sz="4900" b="1" dirty="0"/>
              <a:t>Data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116832"/>
          </a:xfrm>
        </p:spPr>
        <p:txBody>
          <a:bodyPr/>
          <a:lstStyle/>
          <a:p>
            <a:r>
              <a:rPr lang="en-IN" sz="1800" dirty="0" smtClean="0"/>
              <a:t>Load </a:t>
            </a:r>
            <a:r>
              <a:rPr lang="en-IN" sz="1800" dirty="0"/>
              <a:t>the required Pima Indian Diabetes dataset using pandas' read CSV </a:t>
            </a:r>
            <a:r>
              <a:rPr lang="en-IN" sz="1800" dirty="0" smtClean="0"/>
              <a:t>function</a:t>
            </a:r>
          </a:p>
          <a:p>
            <a:r>
              <a:rPr lang="en-IN" sz="1800" dirty="0"/>
              <a:t>#reading the data</a:t>
            </a:r>
          </a:p>
          <a:p>
            <a:pPr marL="0" indent="0">
              <a:buNone/>
            </a:pPr>
            <a:r>
              <a:rPr lang="en-IN" sz="2000" b="1" dirty="0" err="1" smtClean="0"/>
              <a:t>df</a:t>
            </a:r>
            <a:r>
              <a:rPr lang="en-IN" sz="2000" b="1" dirty="0" smtClean="0"/>
              <a:t> = </a:t>
            </a:r>
            <a:r>
              <a:rPr lang="en-IN" sz="2000" b="1" dirty="0" err="1" smtClean="0"/>
              <a:t>pd.read_csv</a:t>
            </a:r>
            <a:r>
              <a:rPr lang="en-IN" sz="2000" b="1" dirty="0" smtClean="0"/>
              <a:t>('D:\kso\PGDDS\pima-diabetes.csv')</a:t>
            </a:r>
          </a:p>
          <a:p>
            <a:pPr marL="0" indent="0">
              <a:buNone/>
            </a:pPr>
            <a:r>
              <a:rPr lang="en-IN" sz="2000" b="1" dirty="0" err="1" smtClean="0"/>
              <a:t>df.head</a:t>
            </a:r>
            <a:r>
              <a:rPr lang="en-IN" sz="2000" b="1" dirty="0" smtClean="0"/>
              <a:t>()</a:t>
            </a:r>
            <a:endParaRPr lang="en-IN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933056"/>
            <a:ext cx="6630987" cy="2486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500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b="1" dirty="0" smtClean="0"/>
              <a:t>#Getting </a:t>
            </a:r>
            <a:r>
              <a:rPr lang="en-IN" b="1" dirty="0"/>
              <a:t>information of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844824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df.info</a:t>
            </a:r>
            <a:r>
              <a:rPr lang="en-IN" sz="2800" b="1" dirty="0"/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5724128" y="2368044"/>
            <a:ext cx="2904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No. of Rows and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588224" y="2924944"/>
            <a:ext cx="1440160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 err="1"/>
              <a:t>df.shape</a:t>
            </a:r>
            <a:endParaRPr lang="en-IN" sz="2000" b="1" dirty="0"/>
          </a:p>
          <a:p>
            <a:r>
              <a:rPr lang="en-IN" sz="2000" b="1" dirty="0"/>
              <a:t>(768, 9)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24944"/>
            <a:ext cx="3686175" cy="3000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005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1766</Words>
  <Application>Microsoft Office PowerPoint</Application>
  <PresentationFormat>On-screen Show (4:3)</PresentationFormat>
  <Paragraphs>144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Decision Tree implementation  Example#2</vt:lpstr>
      <vt:lpstr>Pima Indians Diabetes Database</vt:lpstr>
      <vt:lpstr>Dataset</vt:lpstr>
      <vt:lpstr>Pima Indian Diabetes Dataset</vt:lpstr>
      <vt:lpstr>Pima Indian Diabetes Dataset…</vt:lpstr>
      <vt:lpstr>Download diabetes.csv</vt:lpstr>
      <vt:lpstr>import the libraries </vt:lpstr>
      <vt:lpstr> Loading Data </vt:lpstr>
      <vt:lpstr>#Getting information of dataset</vt:lpstr>
      <vt:lpstr> Separating attributes and class label </vt:lpstr>
      <vt:lpstr>Separating attributes and class label…</vt:lpstr>
      <vt:lpstr>Splitting for training and testing</vt:lpstr>
      <vt:lpstr>Testing Decision tree model</vt:lpstr>
      <vt:lpstr>Check accuracy</vt:lpstr>
      <vt:lpstr>diabetes.png </vt:lpstr>
      <vt:lpstr>Graph with labels</vt:lpstr>
      <vt:lpstr>Graph with attribute names</vt:lpstr>
      <vt:lpstr>Program at a glance</vt:lpstr>
      <vt:lpstr>Program at a glance</vt:lpstr>
      <vt:lpstr>Program at a glance</vt:lpstr>
      <vt:lpstr>Program at a glance</vt:lpstr>
      <vt:lpstr>Program at a glance</vt:lpstr>
      <vt:lpstr>Program at a glance</vt:lpstr>
      <vt:lpstr>Program at a glance</vt:lpstr>
      <vt:lpstr>Program at a glance</vt:lpstr>
      <vt:lpstr>Program at a glance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Kavita Oza</dc:creator>
  <cp:lastModifiedBy>admin</cp:lastModifiedBy>
  <cp:revision>53</cp:revision>
  <dcterms:created xsi:type="dcterms:W3CDTF">2022-01-28T09:01:56Z</dcterms:created>
  <dcterms:modified xsi:type="dcterms:W3CDTF">2023-11-23T19:54:50Z</dcterms:modified>
</cp:coreProperties>
</file>