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6" r:id="rId8"/>
    <p:sldId id="261" r:id="rId9"/>
    <p:sldId id="260" r:id="rId10"/>
    <p:sldId id="298" r:id="rId11"/>
    <p:sldId id="299" r:id="rId12"/>
    <p:sldId id="300" r:id="rId13"/>
    <p:sldId id="301" r:id="rId14"/>
    <p:sldId id="303" r:id="rId15"/>
    <p:sldId id="302" r:id="rId16"/>
    <p:sldId id="276" r:id="rId17"/>
    <p:sldId id="304" r:id="rId18"/>
    <p:sldId id="305" r:id="rId19"/>
    <p:sldId id="306" r:id="rId20"/>
    <p:sldId id="269" r:id="rId21"/>
    <p:sldId id="271" r:id="rId22"/>
    <p:sldId id="270" r:id="rId23"/>
    <p:sldId id="272" r:id="rId24"/>
    <p:sldId id="273" r:id="rId25"/>
    <p:sldId id="307" r:id="rId26"/>
    <p:sldId id="308" r:id="rId27"/>
    <p:sldId id="288" r:id="rId28"/>
    <p:sldId id="309" r:id="rId29"/>
    <p:sldId id="311" r:id="rId30"/>
    <p:sldId id="290" r:id="rId31"/>
    <p:sldId id="31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94660"/>
  </p:normalViewPr>
  <p:slideViewPr>
    <p:cSldViewPr>
      <p:cViewPr varScale="1">
        <p:scale>
          <a:sx n="111" d="100"/>
          <a:sy n="11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FC006-16EE-41B3-9C22-3CFF2DDB0D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A4F34-5047-47F1-839D-5F2B832DB1B2}">
      <dgm:prSet phldrT="[Text]"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AI</a:t>
          </a:r>
          <a:endParaRPr lang="en-US" b="1" dirty="0"/>
        </a:p>
      </dgm:t>
    </dgm:pt>
    <dgm:pt modelId="{8599CB79-A2D5-4A48-86C8-3F0C68248787}" type="parTrans" cxnId="{9BAA897B-D872-4299-805F-C6879DF47E79}">
      <dgm:prSet/>
      <dgm:spPr/>
      <dgm:t>
        <a:bodyPr/>
        <a:lstStyle/>
        <a:p>
          <a:endParaRPr lang="en-US"/>
        </a:p>
      </dgm:t>
    </dgm:pt>
    <dgm:pt modelId="{8E889E17-13A4-4267-B951-4C245CD49049}" type="sibTrans" cxnId="{9BAA897B-D872-4299-805F-C6879DF47E79}">
      <dgm:prSet/>
      <dgm:spPr/>
      <dgm:t>
        <a:bodyPr/>
        <a:lstStyle/>
        <a:p>
          <a:endParaRPr lang="en-US"/>
        </a:p>
      </dgm:t>
    </dgm:pt>
    <dgm:pt modelId="{E3C225ED-6B24-472D-89CF-2D09DCA92EA1}">
      <dgm:prSet phldrT="[Text]"/>
      <dgm:spPr>
        <a:solidFill>
          <a:schemeClr val="bg1"/>
        </a:solidFill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Ability based</a:t>
          </a:r>
          <a:endParaRPr lang="en-US" b="1" dirty="0"/>
        </a:p>
      </dgm:t>
    </dgm:pt>
    <dgm:pt modelId="{E7AAC3EC-EE80-4812-8697-C0D8F6D006F3}" type="parTrans" cxnId="{1C682A3D-92E9-4789-8863-49FB71DA81FE}">
      <dgm:prSet/>
      <dgm:spPr/>
      <dgm:t>
        <a:bodyPr/>
        <a:lstStyle/>
        <a:p>
          <a:endParaRPr lang="en-US"/>
        </a:p>
      </dgm:t>
    </dgm:pt>
    <dgm:pt modelId="{2FDF179E-2FAA-47F3-A293-FCE773E7CFAA}" type="sibTrans" cxnId="{1C682A3D-92E9-4789-8863-49FB71DA81FE}">
      <dgm:prSet/>
      <dgm:spPr/>
      <dgm:t>
        <a:bodyPr/>
        <a:lstStyle/>
        <a:p>
          <a:endParaRPr lang="en-US"/>
        </a:p>
      </dgm:t>
    </dgm:pt>
    <dgm:pt modelId="{34F3C691-7526-4761-9916-47A82C5337BA}">
      <dgm:prSet phldrT="[Text]"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Narrow AI</a:t>
          </a:r>
          <a:endParaRPr lang="en-US" b="1" dirty="0"/>
        </a:p>
      </dgm:t>
    </dgm:pt>
    <dgm:pt modelId="{54D01C7D-D7CC-4E7C-BE4E-AA1DAF1DF58A}" type="parTrans" cxnId="{63A11118-16A6-4132-ACAF-D791C5F84913}">
      <dgm:prSet/>
      <dgm:spPr/>
      <dgm:t>
        <a:bodyPr/>
        <a:lstStyle/>
        <a:p>
          <a:endParaRPr lang="en-US"/>
        </a:p>
      </dgm:t>
    </dgm:pt>
    <dgm:pt modelId="{C7520195-1771-410E-B18E-75B43F3989A4}" type="sibTrans" cxnId="{63A11118-16A6-4132-ACAF-D791C5F84913}">
      <dgm:prSet/>
      <dgm:spPr/>
      <dgm:t>
        <a:bodyPr/>
        <a:lstStyle/>
        <a:p>
          <a:endParaRPr lang="en-US"/>
        </a:p>
      </dgm:t>
    </dgm:pt>
    <dgm:pt modelId="{02517CF7-CBD8-49C9-A398-C3912BD1B2A4}">
      <dgm:prSet phldrT="[Text]"/>
      <dgm:spPr>
        <a:solidFill>
          <a:schemeClr val="bg1"/>
        </a:solidFill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Functionality based</a:t>
          </a:r>
          <a:endParaRPr lang="en-US" b="1" dirty="0"/>
        </a:p>
      </dgm:t>
    </dgm:pt>
    <dgm:pt modelId="{5C1B55C7-31EE-42E4-92DB-5237F0386B39}" type="parTrans" cxnId="{07443B1F-A0CC-48E3-AFCE-CB3EAAC36FCA}">
      <dgm:prSet/>
      <dgm:spPr/>
      <dgm:t>
        <a:bodyPr/>
        <a:lstStyle/>
        <a:p>
          <a:endParaRPr lang="en-US"/>
        </a:p>
      </dgm:t>
    </dgm:pt>
    <dgm:pt modelId="{8DB87587-1862-41D9-8170-E9EBD0EEF973}" type="sibTrans" cxnId="{07443B1F-A0CC-48E3-AFCE-CB3EAAC36FCA}">
      <dgm:prSet/>
      <dgm:spPr/>
      <dgm:t>
        <a:bodyPr/>
        <a:lstStyle/>
        <a:p>
          <a:endParaRPr lang="en-US"/>
        </a:p>
      </dgm:t>
    </dgm:pt>
    <dgm:pt modelId="{1D062715-51B1-4C2C-84A1-1892AAEE7A56}">
      <dgm:prSet phldrT="[Text]"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Reactive Machines</a:t>
          </a:r>
          <a:endParaRPr lang="en-US" b="1" dirty="0"/>
        </a:p>
      </dgm:t>
    </dgm:pt>
    <dgm:pt modelId="{EF7F7CD5-F228-4B55-BBE6-C25230D1512D}" type="parTrans" cxnId="{6E652150-995F-4DC4-BFBB-A504C30603C8}">
      <dgm:prSet/>
      <dgm:spPr/>
      <dgm:t>
        <a:bodyPr/>
        <a:lstStyle/>
        <a:p>
          <a:endParaRPr lang="en-US"/>
        </a:p>
      </dgm:t>
    </dgm:pt>
    <dgm:pt modelId="{523E965D-54A1-416E-8C71-6CF1415F890D}" type="sibTrans" cxnId="{6E652150-995F-4DC4-BFBB-A504C30603C8}">
      <dgm:prSet/>
      <dgm:spPr/>
      <dgm:t>
        <a:bodyPr/>
        <a:lstStyle/>
        <a:p>
          <a:endParaRPr lang="en-US"/>
        </a:p>
      </dgm:t>
    </dgm:pt>
    <dgm:pt modelId="{8075142B-8CE5-4B73-BDE2-92F81BBF0C90}">
      <dgm:prSet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General AI</a:t>
          </a:r>
          <a:endParaRPr lang="en-US" b="1" dirty="0"/>
        </a:p>
      </dgm:t>
    </dgm:pt>
    <dgm:pt modelId="{D13E8DE1-4561-40C8-AB25-D5EEA105451F}" type="parTrans" cxnId="{CA803AD4-7B1F-4AB9-ACF5-9D56C80856B9}">
      <dgm:prSet/>
      <dgm:spPr/>
      <dgm:t>
        <a:bodyPr/>
        <a:lstStyle/>
        <a:p>
          <a:endParaRPr lang="en-US"/>
        </a:p>
      </dgm:t>
    </dgm:pt>
    <dgm:pt modelId="{E2D8728B-8E04-4CF2-83F4-BE413DE736CE}" type="sibTrans" cxnId="{CA803AD4-7B1F-4AB9-ACF5-9D56C80856B9}">
      <dgm:prSet/>
      <dgm:spPr/>
      <dgm:t>
        <a:bodyPr/>
        <a:lstStyle/>
        <a:p>
          <a:endParaRPr lang="en-US"/>
        </a:p>
      </dgm:t>
    </dgm:pt>
    <dgm:pt modelId="{765425F7-88C2-497B-9D2E-6366420D961F}">
      <dgm:prSet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Super AI</a:t>
          </a:r>
          <a:endParaRPr lang="en-US" b="1" dirty="0"/>
        </a:p>
      </dgm:t>
    </dgm:pt>
    <dgm:pt modelId="{7257C322-5631-40BA-A75F-39655F1EED1C}" type="parTrans" cxnId="{1BB5CBF2-8DB2-4398-90CE-F5B52BE0CFF4}">
      <dgm:prSet/>
      <dgm:spPr/>
      <dgm:t>
        <a:bodyPr/>
        <a:lstStyle/>
        <a:p>
          <a:endParaRPr lang="en-US"/>
        </a:p>
      </dgm:t>
    </dgm:pt>
    <dgm:pt modelId="{6CC93EDB-632F-4C4D-B43B-F2F95E79E9AB}" type="sibTrans" cxnId="{1BB5CBF2-8DB2-4398-90CE-F5B52BE0CFF4}">
      <dgm:prSet/>
      <dgm:spPr/>
      <dgm:t>
        <a:bodyPr/>
        <a:lstStyle/>
        <a:p>
          <a:endParaRPr lang="en-US"/>
        </a:p>
      </dgm:t>
    </dgm:pt>
    <dgm:pt modelId="{E6082E28-684E-45BB-8015-C596C1C31A1B}">
      <dgm:prSet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Limited Memory</a:t>
          </a:r>
          <a:endParaRPr lang="en-US" b="1" dirty="0"/>
        </a:p>
      </dgm:t>
    </dgm:pt>
    <dgm:pt modelId="{3E48D723-1CAE-4199-9CB7-2AF53661E1A7}" type="parTrans" cxnId="{99B1822C-4452-4672-846C-A4AA6F55332A}">
      <dgm:prSet/>
      <dgm:spPr/>
      <dgm:t>
        <a:bodyPr/>
        <a:lstStyle/>
        <a:p>
          <a:endParaRPr lang="en-US"/>
        </a:p>
      </dgm:t>
    </dgm:pt>
    <dgm:pt modelId="{1868BAEA-8F55-4D4D-AEF1-3B3F0B792763}" type="sibTrans" cxnId="{99B1822C-4452-4672-846C-A4AA6F55332A}">
      <dgm:prSet/>
      <dgm:spPr/>
      <dgm:t>
        <a:bodyPr/>
        <a:lstStyle/>
        <a:p>
          <a:endParaRPr lang="en-US"/>
        </a:p>
      </dgm:t>
    </dgm:pt>
    <dgm:pt modelId="{43389B79-C63B-4C46-AE2D-2536F04A78E4}">
      <dgm:prSet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Theory of Mind</a:t>
          </a:r>
          <a:endParaRPr lang="en-US" b="1" dirty="0"/>
        </a:p>
      </dgm:t>
    </dgm:pt>
    <dgm:pt modelId="{88041479-54DB-478E-8358-9D089A82673A}" type="parTrans" cxnId="{EEAC044C-D2D0-468A-8845-31FF09CEA05A}">
      <dgm:prSet/>
      <dgm:spPr/>
      <dgm:t>
        <a:bodyPr/>
        <a:lstStyle/>
        <a:p>
          <a:endParaRPr lang="en-US"/>
        </a:p>
      </dgm:t>
    </dgm:pt>
    <dgm:pt modelId="{6901CE9C-DFA0-42BA-991D-AA50DEDFF96F}" type="sibTrans" cxnId="{EEAC044C-D2D0-468A-8845-31FF09CEA05A}">
      <dgm:prSet/>
      <dgm:spPr/>
      <dgm:t>
        <a:bodyPr/>
        <a:lstStyle/>
        <a:p>
          <a:endParaRPr lang="en-US"/>
        </a:p>
      </dgm:t>
    </dgm:pt>
    <dgm:pt modelId="{549F470F-6F38-4DFC-8F0E-FD10C6CBB4AA}">
      <dgm:prSet/>
      <dgm:spPr>
        <a:ln>
          <a:solidFill>
            <a:srgbClr val="FF6600"/>
          </a:solidFill>
        </a:ln>
      </dgm:spPr>
      <dgm:t>
        <a:bodyPr/>
        <a:lstStyle/>
        <a:p>
          <a:r>
            <a:rPr lang="en-IN" b="1" dirty="0" smtClean="0"/>
            <a:t>Self-Awareness</a:t>
          </a:r>
          <a:endParaRPr lang="en-US" b="1" dirty="0"/>
        </a:p>
      </dgm:t>
    </dgm:pt>
    <dgm:pt modelId="{9318E38A-1F56-4D87-9322-2F0B5785D522}" type="parTrans" cxnId="{D4674A88-D8E5-49D7-81D9-1180FDB75E62}">
      <dgm:prSet/>
      <dgm:spPr/>
      <dgm:t>
        <a:bodyPr/>
        <a:lstStyle/>
        <a:p>
          <a:endParaRPr lang="en-US"/>
        </a:p>
      </dgm:t>
    </dgm:pt>
    <dgm:pt modelId="{3FEB12F6-51C0-4C55-9A62-08650DF71C42}" type="sibTrans" cxnId="{D4674A88-D8E5-49D7-81D9-1180FDB75E62}">
      <dgm:prSet/>
      <dgm:spPr/>
      <dgm:t>
        <a:bodyPr/>
        <a:lstStyle/>
        <a:p>
          <a:endParaRPr lang="en-US"/>
        </a:p>
      </dgm:t>
    </dgm:pt>
    <dgm:pt modelId="{6CEB123D-B0E4-4ED5-A203-57D9B070ED18}" type="pres">
      <dgm:prSet presAssocID="{47DFC006-16EE-41B3-9C22-3CFF2DDB0D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F1DFF84-B2A7-4A21-B28C-ADE0F1E7C02E}" type="pres">
      <dgm:prSet presAssocID="{19FA4F34-5047-47F1-839D-5F2B832DB1B2}" presName="hierRoot1" presStyleCnt="0"/>
      <dgm:spPr/>
    </dgm:pt>
    <dgm:pt modelId="{7C725C84-E2B9-4C4F-B242-5DD4CA0601A3}" type="pres">
      <dgm:prSet presAssocID="{19FA4F34-5047-47F1-839D-5F2B832DB1B2}" presName="composite" presStyleCnt="0"/>
      <dgm:spPr/>
    </dgm:pt>
    <dgm:pt modelId="{91AEBD0B-014F-47D8-A054-F0FE87E19930}" type="pres">
      <dgm:prSet presAssocID="{19FA4F34-5047-47F1-839D-5F2B832DB1B2}" presName="background" presStyleLbl="node0" presStyleIdx="0" presStyleCnt="1"/>
      <dgm:spPr>
        <a:solidFill>
          <a:srgbClr val="FF6600"/>
        </a:solidFill>
      </dgm:spPr>
    </dgm:pt>
    <dgm:pt modelId="{5AEA66AE-DB66-480B-A128-3DCB3C5E227C}" type="pres">
      <dgm:prSet presAssocID="{19FA4F34-5047-47F1-839D-5F2B832DB1B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5A82A-F184-489E-8588-E0FE15303CC2}" type="pres">
      <dgm:prSet presAssocID="{19FA4F34-5047-47F1-839D-5F2B832DB1B2}" presName="hierChild2" presStyleCnt="0"/>
      <dgm:spPr/>
    </dgm:pt>
    <dgm:pt modelId="{30AEFC14-D483-4313-93DB-A38EDAB60FF5}" type="pres">
      <dgm:prSet presAssocID="{E7AAC3EC-EE80-4812-8697-C0D8F6D006F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F5A73AA-56D7-4ABB-83E6-CB0613C8889C}" type="pres">
      <dgm:prSet presAssocID="{E3C225ED-6B24-472D-89CF-2D09DCA92EA1}" presName="hierRoot2" presStyleCnt="0"/>
      <dgm:spPr/>
    </dgm:pt>
    <dgm:pt modelId="{FC87081B-D9D7-4D76-87A7-DFEA46553327}" type="pres">
      <dgm:prSet presAssocID="{E3C225ED-6B24-472D-89CF-2D09DCA92EA1}" presName="composite2" presStyleCnt="0"/>
      <dgm:spPr/>
    </dgm:pt>
    <dgm:pt modelId="{DEC7BA32-599D-43DD-B842-9F1CC3523F99}" type="pres">
      <dgm:prSet presAssocID="{E3C225ED-6B24-472D-89CF-2D09DCA92EA1}" presName="background2" presStyleLbl="node2" presStyleIdx="0" presStyleCnt="2"/>
      <dgm:spPr>
        <a:solidFill>
          <a:srgbClr val="FF6600"/>
        </a:solidFill>
        <a:ln>
          <a:solidFill>
            <a:srgbClr val="FF6600"/>
          </a:solidFill>
        </a:ln>
      </dgm:spPr>
    </dgm:pt>
    <dgm:pt modelId="{66C87A0E-1316-428F-97CA-47DF4EBC3D02}" type="pres">
      <dgm:prSet presAssocID="{E3C225ED-6B24-472D-89CF-2D09DCA92EA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ED7481-EBE3-4998-A808-74EED3139790}" type="pres">
      <dgm:prSet presAssocID="{E3C225ED-6B24-472D-89CF-2D09DCA92EA1}" presName="hierChild3" presStyleCnt="0"/>
      <dgm:spPr/>
    </dgm:pt>
    <dgm:pt modelId="{26823ED3-9C3E-450D-AA53-15EE533857E1}" type="pres">
      <dgm:prSet presAssocID="{54D01C7D-D7CC-4E7C-BE4E-AA1DAF1DF58A}" presName="Name17" presStyleLbl="parChTrans1D3" presStyleIdx="0" presStyleCnt="7"/>
      <dgm:spPr/>
      <dgm:t>
        <a:bodyPr/>
        <a:lstStyle/>
        <a:p>
          <a:endParaRPr lang="en-US"/>
        </a:p>
      </dgm:t>
    </dgm:pt>
    <dgm:pt modelId="{6F09DA68-A9B4-4CA6-BC05-44C7D65391EA}" type="pres">
      <dgm:prSet presAssocID="{34F3C691-7526-4761-9916-47A82C5337BA}" presName="hierRoot3" presStyleCnt="0"/>
      <dgm:spPr/>
    </dgm:pt>
    <dgm:pt modelId="{006C233F-D80C-43EE-9942-EA32B0C9308A}" type="pres">
      <dgm:prSet presAssocID="{34F3C691-7526-4761-9916-47A82C5337BA}" presName="composite3" presStyleCnt="0"/>
      <dgm:spPr/>
    </dgm:pt>
    <dgm:pt modelId="{93748EC5-1B8F-498B-9BB3-8D024EC5CBFD}" type="pres">
      <dgm:prSet presAssocID="{34F3C691-7526-4761-9916-47A82C5337BA}" presName="background3" presStyleLbl="node3" presStyleIdx="0" presStyleCnt="7"/>
      <dgm:spPr>
        <a:solidFill>
          <a:srgbClr val="FF6600"/>
        </a:solidFill>
      </dgm:spPr>
    </dgm:pt>
    <dgm:pt modelId="{7348A905-40DA-4309-A3F1-0AB0CFCC4A1B}" type="pres">
      <dgm:prSet presAssocID="{34F3C691-7526-4761-9916-47A82C5337BA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3F6218-FF14-4D13-ADE1-20608AB6E03C}" type="pres">
      <dgm:prSet presAssocID="{34F3C691-7526-4761-9916-47A82C5337BA}" presName="hierChild4" presStyleCnt="0"/>
      <dgm:spPr/>
    </dgm:pt>
    <dgm:pt modelId="{CAF1E322-6B80-4A8A-8F33-04EE56BE4CE1}" type="pres">
      <dgm:prSet presAssocID="{D13E8DE1-4561-40C8-AB25-D5EEA105451F}" presName="Name17" presStyleLbl="parChTrans1D3" presStyleIdx="1" presStyleCnt="7"/>
      <dgm:spPr/>
      <dgm:t>
        <a:bodyPr/>
        <a:lstStyle/>
        <a:p>
          <a:endParaRPr lang="en-US"/>
        </a:p>
      </dgm:t>
    </dgm:pt>
    <dgm:pt modelId="{7A5522C0-9B87-41B0-A8E3-E764D1F77AA2}" type="pres">
      <dgm:prSet presAssocID="{8075142B-8CE5-4B73-BDE2-92F81BBF0C90}" presName="hierRoot3" presStyleCnt="0"/>
      <dgm:spPr/>
    </dgm:pt>
    <dgm:pt modelId="{032289A1-E22E-4F3D-B7B5-A57D084CF6A9}" type="pres">
      <dgm:prSet presAssocID="{8075142B-8CE5-4B73-BDE2-92F81BBF0C90}" presName="composite3" presStyleCnt="0"/>
      <dgm:spPr/>
    </dgm:pt>
    <dgm:pt modelId="{E630AE3D-8085-4E29-BDDB-239179C5F95B}" type="pres">
      <dgm:prSet presAssocID="{8075142B-8CE5-4B73-BDE2-92F81BBF0C90}" presName="background3" presStyleLbl="node3" presStyleIdx="1" presStyleCnt="7"/>
      <dgm:spPr>
        <a:solidFill>
          <a:srgbClr val="FF6600"/>
        </a:solidFill>
      </dgm:spPr>
    </dgm:pt>
    <dgm:pt modelId="{63BB9BF8-8E03-4AE3-B70E-2B864ADA8642}" type="pres">
      <dgm:prSet presAssocID="{8075142B-8CE5-4B73-BDE2-92F81BBF0C90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0E5B-5111-45A9-8D26-1770E06F220F}" type="pres">
      <dgm:prSet presAssocID="{8075142B-8CE5-4B73-BDE2-92F81BBF0C90}" presName="hierChild4" presStyleCnt="0"/>
      <dgm:spPr/>
    </dgm:pt>
    <dgm:pt modelId="{C4A7888E-91CE-4195-AE33-7EB83E61BDD2}" type="pres">
      <dgm:prSet presAssocID="{7257C322-5631-40BA-A75F-39655F1EED1C}" presName="Name17" presStyleLbl="parChTrans1D3" presStyleIdx="2" presStyleCnt="7"/>
      <dgm:spPr/>
      <dgm:t>
        <a:bodyPr/>
        <a:lstStyle/>
        <a:p>
          <a:endParaRPr lang="en-US"/>
        </a:p>
      </dgm:t>
    </dgm:pt>
    <dgm:pt modelId="{9303F6B6-9EEF-44E8-88F5-E3C63FABBFC4}" type="pres">
      <dgm:prSet presAssocID="{765425F7-88C2-497B-9D2E-6366420D961F}" presName="hierRoot3" presStyleCnt="0"/>
      <dgm:spPr/>
    </dgm:pt>
    <dgm:pt modelId="{5A79306D-6FFF-423D-BB69-EEA1B6CEA481}" type="pres">
      <dgm:prSet presAssocID="{765425F7-88C2-497B-9D2E-6366420D961F}" presName="composite3" presStyleCnt="0"/>
      <dgm:spPr/>
    </dgm:pt>
    <dgm:pt modelId="{657F58FB-DBF3-4934-A87B-6A7332021567}" type="pres">
      <dgm:prSet presAssocID="{765425F7-88C2-497B-9D2E-6366420D961F}" presName="background3" presStyleLbl="node3" presStyleIdx="2" presStyleCnt="7"/>
      <dgm:spPr>
        <a:solidFill>
          <a:srgbClr val="FF6600"/>
        </a:solidFill>
      </dgm:spPr>
    </dgm:pt>
    <dgm:pt modelId="{335C3B47-0FF5-4321-88E1-96FE1BFCB839}" type="pres">
      <dgm:prSet presAssocID="{765425F7-88C2-497B-9D2E-6366420D961F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A9DC4-E303-437F-B30E-5516A70ADF7F}" type="pres">
      <dgm:prSet presAssocID="{765425F7-88C2-497B-9D2E-6366420D961F}" presName="hierChild4" presStyleCnt="0"/>
      <dgm:spPr/>
    </dgm:pt>
    <dgm:pt modelId="{5C66B887-E020-4C63-9F7D-B33FA125AE58}" type="pres">
      <dgm:prSet presAssocID="{5C1B55C7-31EE-42E4-92DB-5237F0386B3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C1CD090-3B29-4AC0-BB79-091F0109424F}" type="pres">
      <dgm:prSet presAssocID="{02517CF7-CBD8-49C9-A398-C3912BD1B2A4}" presName="hierRoot2" presStyleCnt="0"/>
      <dgm:spPr/>
    </dgm:pt>
    <dgm:pt modelId="{C69FC3C5-38B9-464A-8D5C-340BC0356871}" type="pres">
      <dgm:prSet presAssocID="{02517CF7-CBD8-49C9-A398-C3912BD1B2A4}" presName="composite2" presStyleCnt="0"/>
      <dgm:spPr/>
    </dgm:pt>
    <dgm:pt modelId="{2DDAE04C-8731-4A82-B4B7-1429908CEB05}" type="pres">
      <dgm:prSet presAssocID="{02517CF7-CBD8-49C9-A398-C3912BD1B2A4}" presName="background2" presStyleLbl="node2" presStyleIdx="1" presStyleCnt="2"/>
      <dgm:spPr>
        <a:solidFill>
          <a:schemeClr val="accent6">
            <a:lumMod val="75000"/>
          </a:schemeClr>
        </a:solidFill>
      </dgm:spPr>
    </dgm:pt>
    <dgm:pt modelId="{EDF7B89D-2EDD-4338-8DCC-BCA0F6AE63A0}" type="pres">
      <dgm:prSet presAssocID="{02517CF7-CBD8-49C9-A398-C3912BD1B2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CA528-DD17-4A09-B43F-FF4A82BCCF2F}" type="pres">
      <dgm:prSet presAssocID="{02517CF7-CBD8-49C9-A398-C3912BD1B2A4}" presName="hierChild3" presStyleCnt="0"/>
      <dgm:spPr/>
    </dgm:pt>
    <dgm:pt modelId="{B3934CDA-7D20-426A-A3D1-EBE87532B567}" type="pres">
      <dgm:prSet presAssocID="{EF7F7CD5-F228-4B55-BBE6-C25230D1512D}" presName="Name17" presStyleLbl="parChTrans1D3" presStyleIdx="3" presStyleCnt="7"/>
      <dgm:spPr/>
      <dgm:t>
        <a:bodyPr/>
        <a:lstStyle/>
        <a:p>
          <a:endParaRPr lang="en-US"/>
        </a:p>
      </dgm:t>
    </dgm:pt>
    <dgm:pt modelId="{69C8E0AE-59FD-4177-B9E5-210788B8C545}" type="pres">
      <dgm:prSet presAssocID="{1D062715-51B1-4C2C-84A1-1892AAEE7A56}" presName="hierRoot3" presStyleCnt="0"/>
      <dgm:spPr/>
    </dgm:pt>
    <dgm:pt modelId="{C4EEC95F-B522-4A3A-B03C-61B7668DF966}" type="pres">
      <dgm:prSet presAssocID="{1D062715-51B1-4C2C-84A1-1892AAEE7A56}" presName="composite3" presStyleCnt="0"/>
      <dgm:spPr/>
    </dgm:pt>
    <dgm:pt modelId="{38A5ABD7-ECF0-4036-A0DE-110A56468B9E}" type="pres">
      <dgm:prSet presAssocID="{1D062715-51B1-4C2C-84A1-1892AAEE7A56}" presName="background3" presStyleLbl="node3" presStyleIdx="3" presStyleCnt="7"/>
      <dgm:spPr>
        <a:solidFill>
          <a:srgbClr val="FF6600"/>
        </a:solidFill>
      </dgm:spPr>
    </dgm:pt>
    <dgm:pt modelId="{AA383176-91E3-4899-BAFD-EF30E707FFCD}" type="pres">
      <dgm:prSet presAssocID="{1D062715-51B1-4C2C-84A1-1892AAEE7A56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4754A-F56A-4526-B386-E300E1FEE1A7}" type="pres">
      <dgm:prSet presAssocID="{1D062715-51B1-4C2C-84A1-1892AAEE7A56}" presName="hierChild4" presStyleCnt="0"/>
      <dgm:spPr/>
    </dgm:pt>
    <dgm:pt modelId="{EE62DA46-9AEC-44E2-AAB3-376C5BE35633}" type="pres">
      <dgm:prSet presAssocID="{3E48D723-1CAE-4199-9CB7-2AF53661E1A7}" presName="Name17" presStyleLbl="parChTrans1D3" presStyleIdx="4" presStyleCnt="7"/>
      <dgm:spPr/>
      <dgm:t>
        <a:bodyPr/>
        <a:lstStyle/>
        <a:p>
          <a:endParaRPr lang="en-US"/>
        </a:p>
      </dgm:t>
    </dgm:pt>
    <dgm:pt modelId="{D363C5F0-3E9D-4337-805E-5B47EF4A480C}" type="pres">
      <dgm:prSet presAssocID="{E6082E28-684E-45BB-8015-C596C1C31A1B}" presName="hierRoot3" presStyleCnt="0"/>
      <dgm:spPr/>
    </dgm:pt>
    <dgm:pt modelId="{A23F0D71-60A3-4D59-805C-1E4F257BF756}" type="pres">
      <dgm:prSet presAssocID="{E6082E28-684E-45BB-8015-C596C1C31A1B}" presName="composite3" presStyleCnt="0"/>
      <dgm:spPr/>
    </dgm:pt>
    <dgm:pt modelId="{2E52FD02-B188-47F2-AAA3-67EF59F416E5}" type="pres">
      <dgm:prSet presAssocID="{E6082E28-684E-45BB-8015-C596C1C31A1B}" presName="background3" presStyleLbl="node3" presStyleIdx="4" presStyleCnt="7"/>
      <dgm:spPr>
        <a:solidFill>
          <a:srgbClr val="FF6600"/>
        </a:solidFill>
      </dgm:spPr>
    </dgm:pt>
    <dgm:pt modelId="{03D6B120-1190-4F06-93C4-15ABC3219EF4}" type="pres">
      <dgm:prSet presAssocID="{E6082E28-684E-45BB-8015-C596C1C31A1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CF831F-51C0-43FC-B701-6422D9BA7FF0}" type="pres">
      <dgm:prSet presAssocID="{E6082E28-684E-45BB-8015-C596C1C31A1B}" presName="hierChild4" presStyleCnt="0"/>
      <dgm:spPr/>
    </dgm:pt>
    <dgm:pt modelId="{F274F64A-814A-4761-96EE-AB845565C405}" type="pres">
      <dgm:prSet presAssocID="{88041479-54DB-478E-8358-9D089A82673A}" presName="Name17" presStyleLbl="parChTrans1D3" presStyleIdx="5" presStyleCnt="7"/>
      <dgm:spPr/>
      <dgm:t>
        <a:bodyPr/>
        <a:lstStyle/>
        <a:p>
          <a:endParaRPr lang="en-US"/>
        </a:p>
      </dgm:t>
    </dgm:pt>
    <dgm:pt modelId="{541925BA-C475-44A9-A30B-3114A38815A7}" type="pres">
      <dgm:prSet presAssocID="{43389B79-C63B-4C46-AE2D-2536F04A78E4}" presName="hierRoot3" presStyleCnt="0"/>
      <dgm:spPr/>
    </dgm:pt>
    <dgm:pt modelId="{2992CEA0-41FF-4C7D-B844-4C08E77254FA}" type="pres">
      <dgm:prSet presAssocID="{43389B79-C63B-4C46-AE2D-2536F04A78E4}" presName="composite3" presStyleCnt="0"/>
      <dgm:spPr/>
    </dgm:pt>
    <dgm:pt modelId="{CA5AC948-3C69-4EE5-BF73-6DC103AF3400}" type="pres">
      <dgm:prSet presAssocID="{43389B79-C63B-4C46-AE2D-2536F04A78E4}" presName="background3" presStyleLbl="node3" presStyleIdx="5" presStyleCnt="7"/>
      <dgm:spPr>
        <a:solidFill>
          <a:srgbClr val="FF6600"/>
        </a:solidFill>
      </dgm:spPr>
    </dgm:pt>
    <dgm:pt modelId="{FECB80E6-FB04-4B36-B118-C9A808BC78C8}" type="pres">
      <dgm:prSet presAssocID="{43389B79-C63B-4C46-AE2D-2536F04A78E4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12225E-6A63-43DA-9CD6-94D8602C4231}" type="pres">
      <dgm:prSet presAssocID="{43389B79-C63B-4C46-AE2D-2536F04A78E4}" presName="hierChild4" presStyleCnt="0"/>
      <dgm:spPr/>
    </dgm:pt>
    <dgm:pt modelId="{CF343480-293F-46F9-A025-F0C528CA9EAF}" type="pres">
      <dgm:prSet presAssocID="{9318E38A-1F56-4D87-9322-2F0B5785D522}" presName="Name17" presStyleLbl="parChTrans1D3" presStyleIdx="6" presStyleCnt="7"/>
      <dgm:spPr/>
      <dgm:t>
        <a:bodyPr/>
        <a:lstStyle/>
        <a:p>
          <a:endParaRPr lang="en-US"/>
        </a:p>
      </dgm:t>
    </dgm:pt>
    <dgm:pt modelId="{B2BFD1AC-BD93-43CE-A687-4D0F9FF48F73}" type="pres">
      <dgm:prSet presAssocID="{549F470F-6F38-4DFC-8F0E-FD10C6CBB4AA}" presName="hierRoot3" presStyleCnt="0"/>
      <dgm:spPr/>
    </dgm:pt>
    <dgm:pt modelId="{F21067F7-A63F-4A24-9ECD-E6EC5B213C90}" type="pres">
      <dgm:prSet presAssocID="{549F470F-6F38-4DFC-8F0E-FD10C6CBB4AA}" presName="composite3" presStyleCnt="0"/>
      <dgm:spPr/>
    </dgm:pt>
    <dgm:pt modelId="{2EA9AC83-7B09-44EB-BC95-A8AFD6B7320D}" type="pres">
      <dgm:prSet presAssocID="{549F470F-6F38-4DFC-8F0E-FD10C6CBB4AA}" presName="background3" presStyleLbl="node3" presStyleIdx="6" presStyleCnt="7"/>
      <dgm:spPr>
        <a:solidFill>
          <a:srgbClr val="FF6600"/>
        </a:solidFill>
      </dgm:spPr>
    </dgm:pt>
    <dgm:pt modelId="{1CFDB828-3E54-4B2C-8189-7C8989755E43}" type="pres">
      <dgm:prSet presAssocID="{549F470F-6F38-4DFC-8F0E-FD10C6CBB4AA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E32756-4E5F-4E66-87D4-C358A6D76DC7}" type="pres">
      <dgm:prSet presAssocID="{549F470F-6F38-4DFC-8F0E-FD10C6CBB4AA}" presName="hierChild4" presStyleCnt="0"/>
      <dgm:spPr/>
    </dgm:pt>
  </dgm:ptLst>
  <dgm:cxnLst>
    <dgm:cxn modelId="{2175BC29-3325-47F2-B949-5F82880E8349}" type="presOf" srcId="{02517CF7-CBD8-49C9-A398-C3912BD1B2A4}" destId="{EDF7B89D-2EDD-4338-8DCC-BCA0F6AE63A0}" srcOrd="0" destOrd="0" presId="urn:microsoft.com/office/officeart/2005/8/layout/hierarchy1"/>
    <dgm:cxn modelId="{0E81C303-9F95-4C2A-93CC-CE9E12DDCA64}" type="presOf" srcId="{1D062715-51B1-4C2C-84A1-1892AAEE7A56}" destId="{AA383176-91E3-4899-BAFD-EF30E707FFCD}" srcOrd="0" destOrd="0" presId="urn:microsoft.com/office/officeart/2005/8/layout/hierarchy1"/>
    <dgm:cxn modelId="{1BB5CBF2-8DB2-4398-90CE-F5B52BE0CFF4}" srcId="{E3C225ED-6B24-472D-89CF-2D09DCA92EA1}" destId="{765425F7-88C2-497B-9D2E-6366420D961F}" srcOrd="2" destOrd="0" parTransId="{7257C322-5631-40BA-A75F-39655F1EED1C}" sibTransId="{6CC93EDB-632F-4C4D-B43B-F2F95E79E9AB}"/>
    <dgm:cxn modelId="{54625C6B-CF2B-47D6-BD7C-1DF12B991A5D}" type="presOf" srcId="{E7AAC3EC-EE80-4812-8697-C0D8F6D006F3}" destId="{30AEFC14-D483-4313-93DB-A38EDAB60FF5}" srcOrd="0" destOrd="0" presId="urn:microsoft.com/office/officeart/2005/8/layout/hierarchy1"/>
    <dgm:cxn modelId="{9020BE5C-4FE7-4FF3-82A2-5D9BEEF5E301}" type="presOf" srcId="{765425F7-88C2-497B-9D2E-6366420D961F}" destId="{335C3B47-0FF5-4321-88E1-96FE1BFCB839}" srcOrd="0" destOrd="0" presId="urn:microsoft.com/office/officeart/2005/8/layout/hierarchy1"/>
    <dgm:cxn modelId="{7F835D7B-9E9F-45E5-A73B-F14B77A14EE2}" type="presOf" srcId="{88041479-54DB-478E-8358-9D089A82673A}" destId="{F274F64A-814A-4761-96EE-AB845565C405}" srcOrd="0" destOrd="0" presId="urn:microsoft.com/office/officeart/2005/8/layout/hierarchy1"/>
    <dgm:cxn modelId="{E10A30C9-F1A2-4C42-B58E-81A21C6985FB}" type="presOf" srcId="{19FA4F34-5047-47F1-839D-5F2B832DB1B2}" destId="{5AEA66AE-DB66-480B-A128-3DCB3C5E227C}" srcOrd="0" destOrd="0" presId="urn:microsoft.com/office/officeart/2005/8/layout/hierarchy1"/>
    <dgm:cxn modelId="{AA9868B5-B638-47C4-AECC-4B959C5EF534}" type="presOf" srcId="{D13E8DE1-4561-40C8-AB25-D5EEA105451F}" destId="{CAF1E322-6B80-4A8A-8F33-04EE56BE4CE1}" srcOrd="0" destOrd="0" presId="urn:microsoft.com/office/officeart/2005/8/layout/hierarchy1"/>
    <dgm:cxn modelId="{99B1822C-4452-4672-846C-A4AA6F55332A}" srcId="{02517CF7-CBD8-49C9-A398-C3912BD1B2A4}" destId="{E6082E28-684E-45BB-8015-C596C1C31A1B}" srcOrd="1" destOrd="0" parTransId="{3E48D723-1CAE-4199-9CB7-2AF53661E1A7}" sibTransId="{1868BAEA-8F55-4D4D-AEF1-3B3F0B792763}"/>
    <dgm:cxn modelId="{9E4EC62D-B949-4DD4-87D3-C81BBAD491F8}" type="presOf" srcId="{34F3C691-7526-4761-9916-47A82C5337BA}" destId="{7348A905-40DA-4309-A3F1-0AB0CFCC4A1B}" srcOrd="0" destOrd="0" presId="urn:microsoft.com/office/officeart/2005/8/layout/hierarchy1"/>
    <dgm:cxn modelId="{1C7C1A95-06FF-4E9A-A49D-B5994183DE74}" type="presOf" srcId="{8075142B-8CE5-4B73-BDE2-92F81BBF0C90}" destId="{63BB9BF8-8E03-4AE3-B70E-2B864ADA8642}" srcOrd="0" destOrd="0" presId="urn:microsoft.com/office/officeart/2005/8/layout/hierarchy1"/>
    <dgm:cxn modelId="{EEAC044C-D2D0-468A-8845-31FF09CEA05A}" srcId="{02517CF7-CBD8-49C9-A398-C3912BD1B2A4}" destId="{43389B79-C63B-4C46-AE2D-2536F04A78E4}" srcOrd="2" destOrd="0" parTransId="{88041479-54DB-478E-8358-9D089A82673A}" sibTransId="{6901CE9C-DFA0-42BA-991D-AA50DEDFF96F}"/>
    <dgm:cxn modelId="{6E652150-995F-4DC4-BFBB-A504C30603C8}" srcId="{02517CF7-CBD8-49C9-A398-C3912BD1B2A4}" destId="{1D062715-51B1-4C2C-84A1-1892AAEE7A56}" srcOrd="0" destOrd="0" parTransId="{EF7F7CD5-F228-4B55-BBE6-C25230D1512D}" sibTransId="{523E965D-54A1-416E-8C71-6CF1415F890D}"/>
    <dgm:cxn modelId="{3E341ED0-9D3E-4835-A508-6E64384D5F4F}" type="presOf" srcId="{5C1B55C7-31EE-42E4-92DB-5237F0386B39}" destId="{5C66B887-E020-4C63-9F7D-B33FA125AE58}" srcOrd="0" destOrd="0" presId="urn:microsoft.com/office/officeart/2005/8/layout/hierarchy1"/>
    <dgm:cxn modelId="{A42ABD80-BCEF-4454-B4D9-852955E2B08F}" type="presOf" srcId="{E6082E28-684E-45BB-8015-C596C1C31A1B}" destId="{03D6B120-1190-4F06-93C4-15ABC3219EF4}" srcOrd="0" destOrd="0" presId="urn:microsoft.com/office/officeart/2005/8/layout/hierarchy1"/>
    <dgm:cxn modelId="{07443B1F-A0CC-48E3-AFCE-CB3EAAC36FCA}" srcId="{19FA4F34-5047-47F1-839D-5F2B832DB1B2}" destId="{02517CF7-CBD8-49C9-A398-C3912BD1B2A4}" srcOrd="1" destOrd="0" parTransId="{5C1B55C7-31EE-42E4-92DB-5237F0386B39}" sibTransId="{8DB87587-1862-41D9-8170-E9EBD0EEF973}"/>
    <dgm:cxn modelId="{4542A071-A251-410C-A715-145FC79151DC}" type="presOf" srcId="{EF7F7CD5-F228-4B55-BBE6-C25230D1512D}" destId="{B3934CDA-7D20-426A-A3D1-EBE87532B567}" srcOrd="0" destOrd="0" presId="urn:microsoft.com/office/officeart/2005/8/layout/hierarchy1"/>
    <dgm:cxn modelId="{4E1C88B7-8DB2-41CB-93C1-714B433752E0}" type="presOf" srcId="{E3C225ED-6B24-472D-89CF-2D09DCA92EA1}" destId="{66C87A0E-1316-428F-97CA-47DF4EBC3D02}" srcOrd="0" destOrd="0" presId="urn:microsoft.com/office/officeart/2005/8/layout/hierarchy1"/>
    <dgm:cxn modelId="{CA803AD4-7B1F-4AB9-ACF5-9D56C80856B9}" srcId="{E3C225ED-6B24-472D-89CF-2D09DCA92EA1}" destId="{8075142B-8CE5-4B73-BDE2-92F81BBF0C90}" srcOrd="1" destOrd="0" parTransId="{D13E8DE1-4561-40C8-AB25-D5EEA105451F}" sibTransId="{E2D8728B-8E04-4CF2-83F4-BE413DE736CE}"/>
    <dgm:cxn modelId="{9BAA897B-D872-4299-805F-C6879DF47E79}" srcId="{47DFC006-16EE-41B3-9C22-3CFF2DDB0D0B}" destId="{19FA4F34-5047-47F1-839D-5F2B832DB1B2}" srcOrd="0" destOrd="0" parTransId="{8599CB79-A2D5-4A48-86C8-3F0C68248787}" sibTransId="{8E889E17-13A4-4267-B951-4C245CD49049}"/>
    <dgm:cxn modelId="{420D9AF8-1566-4BD7-92E2-0B053482174D}" type="presOf" srcId="{9318E38A-1F56-4D87-9322-2F0B5785D522}" destId="{CF343480-293F-46F9-A025-F0C528CA9EAF}" srcOrd="0" destOrd="0" presId="urn:microsoft.com/office/officeart/2005/8/layout/hierarchy1"/>
    <dgm:cxn modelId="{D4674A88-D8E5-49D7-81D9-1180FDB75E62}" srcId="{02517CF7-CBD8-49C9-A398-C3912BD1B2A4}" destId="{549F470F-6F38-4DFC-8F0E-FD10C6CBB4AA}" srcOrd="3" destOrd="0" parTransId="{9318E38A-1F56-4D87-9322-2F0B5785D522}" sibTransId="{3FEB12F6-51C0-4C55-9A62-08650DF71C42}"/>
    <dgm:cxn modelId="{1C682A3D-92E9-4789-8863-49FB71DA81FE}" srcId="{19FA4F34-5047-47F1-839D-5F2B832DB1B2}" destId="{E3C225ED-6B24-472D-89CF-2D09DCA92EA1}" srcOrd="0" destOrd="0" parTransId="{E7AAC3EC-EE80-4812-8697-C0D8F6D006F3}" sibTransId="{2FDF179E-2FAA-47F3-A293-FCE773E7CFAA}"/>
    <dgm:cxn modelId="{63A11118-16A6-4132-ACAF-D791C5F84913}" srcId="{E3C225ED-6B24-472D-89CF-2D09DCA92EA1}" destId="{34F3C691-7526-4761-9916-47A82C5337BA}" srcOrd="0" destOrd="0" parTransId="{54D01C7D-D7CC-4E7C-BE4E-AA1DAF1DF58A}" sibTransId="{C7520195-1771-410E-B18E-75B43F3989A4}"/>
    <dgm:cxn modelId="{074799E0-B19F-4572-AAFA-7D59610C2422}" type="presOf" srcId="{549F470F-6F38-4DFC-8F0E-FD10C6CBB4AA}" destId="{1CFDB828-3E54-4B2C-8189-7C8989755E43}" srcOrd="0" destOrd="0" presId="urn:microsoft.com/office/officeart/2005/8/layout/hierarchy1"/>
    <dgm:cxn modelId="{C24F0978-05B5-4679-9AC8-3C847A3F054F}" type="presOf" srcId="{43389B79-C63B-4C46-AE2D-2536F04A78E4}" destId="{FECB80E6-FB04-4B36-B118-C9A808BC78C8}" srcOrd="0" destOrd="0" presId="urn:microsoft.com/office/officeart/2005/8/layout/hierarchy1"/>
    <dgm:cxn modelId="{69A2071F-EF4C-43EF-BF0B-64FCE1498630}" type="presOf" srcId="{3E48D723-1CAE-4199-9CB7-2AF53661E1A7}" destId="{EE62DA46-9AEC-44E2-AAB3-376C5BE35633}" srcOrd="0" destOrd="0" presId="urn:microsoft.com/office/officeart/2005/8/layout/hierarchy1"/>
    <dgm:cxn modelId="{0FB61C68-336A-449D-9C94-FECFCC5D85D4}" type="presOf" srcId="{47DFC006-16EE-41B3-9C22-3CFF2DDB0D0B}" destId="{6CEB123D-B0E4-4ED5-A203-57D9B070ED18}" srcOrd="0" destOrd="0" presId="urn:microsoft.com/office/officeart/2005/8/layout/hierarchy1"/>
    <dgm:cxn modelId="{03872C0D-4C2A-4D56-A79F-EC5E8991FBA6}" type="presOf" srcId="{54D01C7D-D7CC-4E7C-BE4E-AA1DAF1DF58A}" destId="{26823ED3-9C3E-450D-AA53-15EE533857E1}" srcOrd="0" destOrd="0" presId="urn:microsoft.com/office/officeart/2005/8/layout/hierarchy1"/>
    <dgm:cxn modelId="{EBA9560D-7384-40FA-9B9C-6A46763CEF6D}" type="presOf" srcId="{7257C322-5631-40BA-A75F-39655F1EED1C}" destId="{C4A7888E-91CE-4195-AE33-7EB83E61BDD2}" srcOrd="0" destOrd="0" presId="urn:microsoft.com/office/officeart/2005/8/layout/hierarchy1"/>
    <dgm:cxn modelId="{FE8D7E79-A1B3-45C3-AA85-7146D6567409}" type="presParOf" srcId="{6CEB123D-B0E4-4ED5-A203-57D9B070ED18}" destId="{0F1DFF84-B2A7-4A21-B28C-ADE0F1E7C02E}" srcOrd="0" destOrd="0" presId="urn:microsoft.com/office/officeart/2005/8/layout/hierarchy1"/>
    <dgm:cxn modelId="{41D4BB47-55E5-4452-B367-A9E8DD089C2B}" type="presParOf" srcId="{0F1DFF84-B2A7-4A21-B28C-ADE0F1E7C02E}" destId="{7C725C84-E2B9-4C4F-B242-5DD4CA0601A3}" srcOrd="0" destOrd="0" presId="urn:microsoft.com/office/officeart/2005/8/layout/hierarchy1"/>
    <dgm:cxn modelId="{84E1C761-5FC2-41FC-9187-6318F3896EB9}" type="presParOf" srcId="{7C725C84-E2B9-4C4F-B242-5DD4CA0601A3}" destId="{91AEBD0B-014F-47D8-A054-F0FE87E19930}" srcOrd="0" destOrd="0" presId="urn:microsoft.com/office/officeart/2005/8/layout/hierarchy1"/>
    <dgm:cxn modelId="{0F82ABEF-D0FA-4C2E-8DDD-13FF2ACD8BE2}" type="presParOf" srcId="{7C725C84-E2B9-4C4F-B242-5DD4CA0601A3}" destId="{5AEA66AE-DB66-480B-A128-3DCB3C5E227C}" srcOrd="1" destOrd="0" presId="urn:microsoft.com/office/officeart/2005/8/layout/hierarchy1"/>
    <dgm:cxn modelId="{7325D972-D4B1-47D2-8C73-B827E161F51A}" type="presParOf" srcId="{0F1DFF84-B2A7-4A21-B28C-ADE0F1E7C02E}" destId="{87B5A82A-F184-489E-8588-E0FE15303CC2}" srcOrd="1" destOrd="0" presId="urn:microsoft.com/office/officeart/2005/8/layout/hierarchy1"/>
    <dgm:cxn modelId="{1DDA76DA-84E8-42FA-B57E-5491D4B4344F}" type="presParOf" srcId="{87B5A82A-F184-489E-8588-E0FE15303CC2}" destId="{30AEFC14-D483-4313-93DB-A38EDAB60FF5}" srcOrd="0" destOrd="0" presId="urn:microsoft.com/office/officeart/2005/8/layout/hierarchy1"/>
    <dgm:cxn modelId="{5B60A3C0-E5D6-4835-A500-85CFD180AFF6}" type="presParOf" srcId="{87B5A82A-F184-489E-8588-E0FE15303CC2}" destId="{7F5A73AA-56D7-4ABB-83E6-CB0613C8889C}" srcOrd="1" destOrd="0" presId="urn:microsoft.com/office/officeart/2005/8/layout/hierarchy1"/>
    <dgm:cxn modelId="{178915F9-2E5E-46FC-981A-FCF44F434FF8}" type="presParOf" srcId="{7F5A73AA-56D7-4ABB-83E6-CB0613C8889C}" destId="{FC87081B-D9D7-4D76-87A7-DFEA46553327}" srcOrd="0" destOrd="0" presId="urn:microsoft.com/office/officeart/2005/8/layout/hierarchy1"/>
    <dgm:cxn modelId="{4390A428-2A69-4642-9C4B-470FB679CE8C}" type="presParOf" srcId="{FC87081B-D9D7-4D76-87A7-DFEA46553327}" destId="{DEC7BA32-599D-43DD-B842-9F1CC3523F99}" srcOrd="0" destOrd="0" presId="urn:microsoft.com/office/officeart/2005/8/layout/hierarchy1"/>
    <dgm:cxn modelId="{C2C19514-7B92-496E-B2C4-A908D1F5D811}" type="presParOf" srcId="{FC87081B-D9D7-4D76-87A7-DFEA46553327}" destId="{66C87A0E-1316-428F-97CA-47DF4EBC3D02}" srcOrd="1" destOrd="0" presId="urn:microsoft.com/office/officeart/2005/8/layout/hierarchy1"/>
    <dgm:cxn modelId="{D75AEB98-031C-46DF-8018-3AE3841C93EE}" type="presParOf" srcId="{7F5A73AA-56D7-4ABB-83E6-CB0613C8889C}" destId="{ECED7481-EBE3-4998-A808-74EED3139790}" srcOrd="1" destOrd="0" presId="urn:microsoft.com/office/officeart/2005/8/layout/hierarchy1"/>
    <dgm:cxn modelId="{E3DA74F9-50DC-4780-9E4D-62EC50DA7627}" type="presParOf" srcId="{ECED7481-EBE3-4998-A808-74EED3139790}" destId="{26823ED3-9C3E-450D-AA53-15EE533857E1}" srcOrd="0" destOrd="0" presId="urn:microsoft.com/office/officeart/2005/8/layout/hierarchy1"/>
    <dgm:cxn modelId="{082B4F05-E349-4E10-987C-2980BA538682}" type="presParOf" srcId="{ECED7481-EBE3-4998-A808-74EED3139790}" destId="{6F09DA68-A9B4-4CA6-BC05-44C7D65391EA}" srcOrd="1" destOrd="0" presId="urn:microsoft.com/office/officeart/2005/8/layout/hierarchy1"/>
    <dgm:cxn modelId="{825951EB-B849-42FA-8D23-DD82AAAF008D}" type="presParOf" srcId="{6F09DA68-A9B4-4CA6-BC05-44C7D65391EA}" destId="{006C233F-D80C-43EE-9942-EA32B0C9308A}" srcOrd="0" destOrd="0" presId="urn:microsoft.com/office/officeart/2005/8/layout/hierarchy1"/>
    <dgm:cxn modelId="{A1A290BE-0E11-4597-B6BC-4DA40E4F2818}" type="presParOf" srcId="{006C233F-D80C-43EE-9942-EA32B0C9308A}" destId="{93748EC5-1B8F-498B-9BB3-8D024EC5CBFD}" srcOrd="0" destOrd="0" presId="urn:microsoft.com/office/officeart/2005/8/layout/hierarchy1"/>
    <dgm:cxn modelId="{3C721132-DD60-4969-8CA1-92B00F3FDDA7}" type="presParOf" srcId="{006C233F-D80C-43EE-9942-EA32B0C9308A}" destId="{7348A905-40DA-4309-A3F1-0AB0CFCC4A1B}" srcOrd="1" destOrd="0" presId="urn:microsoft.com/office/officeart/2005/8/layout/hierarchy1"/>
    <dgm:cxn modelId="{4FC075CC-E20A-43DE-AFB0-0C03DA8A1A4B}" type="presParOf" srcId="{6F09DA68-A9B4-4CA6-BC05-44C7D65391EA}" destId="{4B3F6218-FF14-4D13-ADE1-20608AB6E03C}" srcOrd="1" destOrd="0" presId="urn:microsoft.com/office/officeart/2005/8/layout/hierarchy1"/>
    <dgm:cxn modelId="{6BE5BD0E-4B80-4E90-9909-ED666A8BAEFF}" type="presParOf" srcId="{ECED7481-EBE3-4998-A808-74EED3139790}" destId="{CAF1E322-6B80-4A8A-8F33-04EE56BE4CE1}" srcOrd="2" destOrd="0" presId="urn:microsoft.com/office/officeart/2005/8/layout/hierarchy1"/>
    <dgm:cxn modelId="{8D61D1CC-4B36-487C-9DA1-4977E2D24338}" type="presParOf" srcId="{ECED7481-EBE3-4998-A808-74EED3139790}" destId="{7A5522C0-9B87-41B0-A8E3-E764D1F77AA2}" srcOrd="3" destOrd="0" presId="urn:microsoft.com/office/officeart/2005/8/layout/hierarchy1"/>
    <dgm:cxn modelId="{1040E7F1-CABD-421C-9F42-C80C7D24EE18}" type="presParOf" srcId="{7A5522C0-9B87-41B0-A8E3-E764D1F77AA2}" destId="{032289A1-E22E-4F3D-B7B5-A57D084CF6A9}" srcOrd="0" destOrd="0" presId="urn:microsoft.com/office/officeart/2005/8/layout/hierarchy1"/>
    <dgm:cxn modelId="{D98F0D38-C32A-4E9A-967B-187639913415}" type="presParOf" srcId="{032289A1-E22E-4F3D-B7B5-A57D084CF6A9}" destId="{E630AE3D-8085-4E29-BDDB-239179C5F95B}" srcOrd="0" destOrd="0" presId="urn:microsoft.com/office/officeart/2005/8/layout/hierarchy1"/>
    <dgm:cxn modelId="{34062A99-EF8F-4E3A-9F53-5CE435188EA5}" type="presParOf" srcId="{032289A1-E22E-4F3D-B7B5-A57D084CF6A9}" destId="{63BB9BF8-8E03-4AE3-B70E-2B864ADA8642}" srcOrd="1" destOrd="0" presId="urn:microsoft.com/office/officeart/2005/8/layout/hierarchy1"/>
    <dgm:cxn modelId="{FCEA18E3-12AB-48AC-B813-360543746BD7}" type="presParOf" srcId="{7A5522C0-9B87-41B0-A8E3-E764D1F77AA2}" destId="{C9B50E5B-5111-45A9-8D26-1770E06F220F}" srcOrd="1" destOrd="0" presId="urn:microsoft.com/office/officeart/2005/8/layout/hierarchy1"/>
    <dgm:cxn modelId="{FC8D4E56-28DF-49B6-9022-8535C1941F79}" type="presParOf" srcId="{ECED7481-EBE3-4998-A808-74EED3139790}" destId="{C4A7888E-91CE-4195-AE33-7EB83E61BDD2}" srcOrd="4" destOrd="0" presId="urn:microsoft.com/office/officeart/2005/8/layout/hierarchy1"/>
    <dgm:cxn modelId="{3EA56AD0-CA55-4D75-90EB-61BBA319FCF8}" type="presParOf" srcId="{ECED7481-EBE3-4998-A808-74EED3139790}" destId="{9303F6B6-9EEF-44E8-88F5-E3C63FABBFC4}" srcOrd="5" destOrd="0" presId="urn:microsoft.com/office/officeart/2005/8/layout/hierarchy1"/>
    <dgm:cxn modelId="{F7909B1D-57D3-41E9-9613-BD50F19B62B1}" type="presParOf" srcId="{9303F6B6-9EEF-44E8-88F5-E3C63FABBFC4}" destId="{5A79306D-6FFF-423D-BB69-EEA1B6CEA481}" srcOrd="0" destOrd="0" presId="urn:microsoft.com/office/officeart/2005/8/layout/hierarchy1"/>
    <dgm:cxn modelId="{891E55FD-9E65-4844-8107-C93FA498D1CE}" type="presParOf" srcId="{5A79306D-6FFF-423D-BB69-EEA1B6CEA481}" destId="{657F58FB-DBF3-4934-A87B-6A7332021567}" srcOrd="0" destOrd="0" presId="urn:microsoft.com/office/officeart/2005/8/layout/hierarchy1"/>
    <dgm:cxn modelId="{F225C4A0-E253-4AB0-B310-5E93648BAF80}" type="presParOf" srcId="{5A79306D-6FFF-423D-BB69-EEA1B6CEA481}" destId="{335C3B47-0FF5-4321-88E1-96FE1BFCB839}" srcOrd="1" destOrd="0" presId="urn:microsoft.com/office/officeart/2005/8/layout/hierarchy1"/>
    <dgm:cxn modelId="{8A2C9D65-9402-4458-B33B-6B802614795A}" type="presParOf" srcId="{9303F6B6-9EEF-44E8-88F5-E3C63FABBFC4}" destId="{3CDA9DC4-E303-437F-B30E-5516A70ADF7F}" srcOrd="1" destOrd="0" presId="urn:microsoft.com/office/officeart/2005/8/layout/hierarchy1"/>
    <dgm:cxn modelId="{4E4BD63B-1D97-4053-8696-F23C9A3D48FF}" type="presParOf" srcId="{87B5A82A-F184-489E-8588-E0FE15303CC2}" destId="{5C66B887-E020-4C63-9F7D-B33FA125AE58}" srcOrd="2" destOrd="0" presId="urn:microsoft.com/office/officeart/2005/8/layout/hierarchy1"/>
    <dgm:cxn modelId="{CE4C5773-E164-4AD2-9997-CC47EA0F4826}" type="presParOf" srcId="{87B5A82A-F184-489E-8588-E0FE15303CC2}" destId="{5C1CD090-3B29-4AC0-BB79-091F0109424F}" srcOrd="3" destOrd="0" presId="urn:microsoft.com/office/officeart/2005/8/layout/hierarchy1"/>
    <dgm:cxn modelId="{3FDE3172-3DC2-4F1B-B7CB-AD74DE59D779}" type="presParOf" srcId="{5C1CD090-3B29-4AC0-BB79-091F0109424F}" destId="{C69FC3C5-38B9-464A-8D5C-340BC0356871}" srcOrd="0" destOrd="0" presId="urn:microsoft.com/office/officeart/2005/8/layout/hierarchy1"/>
    <dgm:cxn modelId="{90BF40D6-364D-427A-A42C-ABAB91B98E51}" type="presParOf" srcId="{C69FC3C5-38B9-464A-8D5C-340BC0356871}" destId="{2DDAE04C-8731-4A82-B4B7-1429908CEB05}" srcOrd="0" destOrd="0" presId="urn:microsoft.com/office/officeart/2005/8/layout/hierarchy1"/>
    <dgm:cxn modelId="{82014060-F553-44BD-B75F-A458844A72A9}" type="presParOf" srcId="{C69FC3C5-38B9-464A-8D5C-340BC0356871}" destId="{EDF7B89D-2EDD-4338-8DCC-BCA0F6AE63A0}" srcOrd="1" destOrd="0" presId="urn:microsoft.com/office/officeart/2005/8/layout/hierarchy1"/>
    <dgm:cxn modelId="{D7513AD6-161C-4775-9D00-EDB6DD38458E}" type="presParOf" srcId="{5C1CD090-3B29-4AC0-BB79-091F0109424F}" destId="{465CA528-DD17-4A09-B43F-FF4A82BCCF2F}" srcOrd="1" destOrd="0" presId="urn:microsoft.com/office/officeart/2005/8/layout/hierarchy1"/>
    <dgm:cxn modelId="{8209E726-FE74-4AF3-8DFF-88D605E36F1E}" type="presParOf" srcId="{465CA528-DD17-4A09-B43F-FF4A82BCCF2F}" destId="{B3934CDA-7D20-426A-A3D1-EBE87532B567}" srcOrd="0" destOrd="0" presId="urn:microsoft.com/office/officeart/2005/8/layout/hierarchy1"/>
    <dgm:cxn modelId="{4CE11E16-0AA1-4E49-B036-13D0D6ED8C80}" type="presParOf" srcId="{465CA528-DD17-4A09-B43F-FF4A82BCCF2F}" destId="{69C8E0AE-59FD-4177-B9E5-210788B8C545}" srcOrd="1" destOrd="0" presId="urn:microsoft.com/office/officeart/2005/8/layout/hierarchy1"/>
    <dgm:cxn modelId="{F1CA9AB8-DC21-4867-AD8D-F17DEA6ADBD0}" type="presParOf" srcId="{69C8E0AE-59FD-4177-B9E5-210788B8C545}" destId="{C4EEC95F-B522-4A3A-B03C-61B7668DF966}" srcOrd="0" destOrd="0" presId="urn:microsoft.com/office/officeart/2005/8/layout/hierarchy1"/>
    <dgm:cxn modelId="{3BB16200-0E2D-4D85-B2C0-7B7F59395173}" type="presParOf" srcId="{C4EEC95F-B522-4A3A-B03C-61B7668DF966}" destId="{38A5ABD7-ECF0-4036-A0DE-110A56468B9E}" srcOrd="0" destOrd="0" presId="urn:microsoft.com/office/officeart/2005/8/layout/hierarchy1"/>
    <dgm:cxn modelId="{2D0555A0-E853-493A-A341-B857DA81B907}" type="presParOf" srcId="{C4EEC95F-B522-4A3A-B03C-61B7668DF966}" destId="{AA383176-91E3-4899-BAFD-EF30E707FFCD}" srcOrd="1" destOrd="0" presId="urn:microsoft.com/office/officeart/2005/8/layout/hierarchy1"/>
    <dgm:cxn modelId="{EF006B97-EF18-448A-ADC7-4FDBA6C0B3F8}" type="presParOf" srcId="{69C8E0AE-59FD-4177-B9E5-210788B8C545}" destId="{C8F4754A-F56A-4526-B386-E300E1FEE1A7}" srcOrd="1" destOrd="0" presId="urn:microsoft.com/office/officeart/2005/8/layout/hierarchy1"/>
    <dgm:cxn modelId="{84395737-530C-4907-B1A1-B80E13959BE0}" type="presParOf" srcId="{465CA528-DD17-4A09-B43F-FF4A82BCCF2F}" destId="{EE62DA46-9AEC-44E2-AAB3-376C5BE35633}" srcOrd="2" destOrd="0" presId="urn:microsoft.com/office/officeart/2005/8/layout/hierarchy1"/>
    <dgm:cxn modelId="{B663C9F1-7067-42B7-81B5-ABC0C68E4470}" type="presParOf" srcId="{465CA528-DD17-4A09-B43F-FF4A82BCCF2F}" destId="{D363C5F0-3E9D-4337-805E-5B47EF4A480C}" srcOrd="3" destOrd="0" presId="urn:microsoft.com/office/officeart/2005/8/layout/hierarchy1"/>
    <dgm:cxn modelId="{3770412C-63D0-4030-8947-ED8337280E94}" type="presParOf" srcId="{D363C5F0-3E9D-4337-805E-5B47EF4A480C}" destId="{A23F0D71-60A3-4D59-805C-1E4F257BF756}" srcOrd="0" destOrd="0" presId="urn:microsoft.com/office/officeart/2005/8/layout/hierarchy1"/>
    <dgm:cxn modelId="{58EFBF62-317A-4FD4-A0B2-B9381F742659}" type="presParOf" srcId="{A23F0D71-60A3-4D59-805C-1E4F257BF756}" destId="{2E52FD02-B188-47F2-AAA3-67EF59F416E5}" srcOrd="0" destOrd="0" presId="urn:microsoft.com/office/officeart/2005/8/layout/hierarchy1"/>
    <dgm:cxn modelId="{3FE1C48F-DC91-49BD-974C-B8928FE0B73A}" type="presParOf" srcId="{A23F0D71-60A3-4D59-805C-1E4F257BF756}" destId="{03D6B120-1190-4F06-93C4-15ABC3219EF4}" srcOrd="1" destOrd="0" presId="urn:microsoft.com/office/officeart/2005/8/layout/hierarchy1"/>
    <dgm:cxn modelId="{763324A7-4586-4F48-B229-B3D580CBC087}" type="presParOf" srcId="{D363C5F0-3E9D-4337-805E-5B47EF4A480C}" destId="{F0CF831F-51C0-43FC-B701-6422D9BA7FF0}" srcOrd="1" destOrd="0" presId="urn:microsoft.com/office/officeart/2005/8/layout/hierarchy1"/>
    <dgm:cxn modelId="{E1CEC6AB-0AFC-4D82-AC8F-41526AFC73CC}" type="presParOf" srcId="{465CA528-DD17-4A09-B43F-FF4A82BCCF2F}" destId="{F274F64A-814A-4761-96EE-AB845565C405}" srcOrd="4" destOrd="0" presId="urn:microsoft.com/office/officeart/2005/8/layout/hierarchy1"/>
    <dgm:cxn modelId="{8DB16021-0781-4732-BC06-C3F331735040}" type="presParOf" srcId="{465CA528-DD17-4A09-B43F-FF4A82BCCF2F}" destId="{541925BA-C475-44A9-A30B-3114A38815A7}" srcOrd="5" destOrd="0" presId="urn:microsoft.com/office/officeart/2005/8/layout/hierarchy1"/>
    <dgm:cxn modelId="{17B3A60C-E0C8-4F28-B64B-F6376556F209}" type="presParOf" srcId="{541925BA-C475-44A9-A30B-3114A38815A7}" destId="{2992CEA0-41FF-4C7D-B844-4C08E77254FA}" srcOrd="0" destOrd="0" presId="urn:microsoft.com/office/officeart/2005/8/layout/hierarchy1"/>
    <dgm:cxn modelId="{1DCF5E2E-3A77-46BA-8533-D4246E2D8D8E}" type="presParOf" srcId="{2992CEA0-41FF-4C7D-B844-4C08E77254FA}" destId="{CA5AC948-3C69-4EE5-BF73-6DC103AF3400}" srcOrd="0" destOrd="0" presId="urn:microsoft.com/office/officeart/2005/8/layout/hierarchy1"/>
    <dgm:cxn modelId="{891B957B-3D9C-4E90-BA1C-368705D15F2D}" type="presParOf" srcId="{2992CEA0-41FF-4C7D-B844-4C08E77254FA}" destId="{FECB80E6-FB04-4B36-B118-C9A808BC78C8}" srcOrd="1" destOrd="0" presId="urn:microsoft.com/office/officeart/2005/8/layout/hierarchy1"/>
    <dgm:cxn modelId="{40B17E14-7997-41D4-AAED-4EE9567CEB6D}" type="presParOf" srcId="{541925BA-C475-44A9-A30B-3114A38815A7}" destId="{5612225E-6A63-43DA-9CD6-94D8602C4231}" srcOrd="1" destOrd="0" presId="urn:microsoft.com/office/officeart/2005/8/layout/hierarchy1"/>
    <dgm:cxn modelId="{EB7336C1-5740-4080-A061-A0FA09087C39}" type="presParOf" srcId="{465CA528-DD17-4A09-B43F-FF4A82BCCF2F}" destId="{CF343480-293F-46F9-A025-F0C528CA9EAF}" srcOrd="6" destOrd="0" presId="urn:microsoft.com/office/officeart/2005/8/layout/hierarchy1"/>
    <dgm:cxn modelId="{2FB114B2-C21A-42AC-AF6E-63BE5A596D24}" type="presParOf" srcId="{465CA528-DD17-4A09-B43F-FF4A82BCCF2F}" destId="{B2BFD1AC-BD93-43CE-A687-4D0F9FF48F73}" srcOrd="7" destOrd="0" presId="urn:microsoft.com/office/officeart/2005/8/layout/hierarchy1"/>
    <dgm:cxn modelId="{9A1FA954-9E8C-43D2-8A88-5140BA9FE7B8}" type="presParOf" srcId="{B2BFD1AC-BD93-43CE-A687-4D0F9FF48F73}" destId="{F21067F7-A63F-4A24-9ECD-E6EC5B213C90}" srcOrd="0" destOrd="0" presId="urn:microsoft.com/office/officeart/2005/8/layout/hierarchy1"/>
    <dgm:cxn modelId="{AF39E6D5-A85E-47A0-BFF4-D70F5A5CF6E4}" type="presParOf" srcId="{F21067F7-A63F-4A24-9ECD-E6EC5B213C90}" destId="{2EA9AC83-7B09-44EB-BC95-A8AFD6B7320D}" srcOrd="0" destOrd="0" presId="urn:microsoft.com/office/officeart/2005/8/layout/hierarchy1"/>
    <dgm:cxn modelId="{72DEF9D7-1B69-476A-8CA5-850880B6F70A}" type="presParOf" srcId="{F21067F7-A63F-4A24-9ECD-E6EC5B213C90}" destId="{1CFDB828-3E54-4B2C-8189-7C8989755E43}" srcOrd="1" destOrd="0" presId="urn:microsoft.com/office/officeart/2005/8/layout/hierarchy1"/>
    <dgm:cxn modelId="{7230A9A6-80C3-40B1-B142-B28BB80D8871}" type="presParOf" srcId="{B2BFD1AC-BD93-43CE-A687-4D0F9FF48F73}" destId="{1BE32756-4E5F-4E66-87D4-C358A6D76D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1FBA2-BA61-44A8-A020-72440394B27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CB084-A4EE-4213-B258-6C03989B0B31}">
      <dgm:prSet phldrT="[Text]"/>
      <dgm:spPr/>
      <dgm:t>
        <a:bodyPr/>
        <a:lstStyle/>
        <a:p>
          <a:r>
            <a:rPr lang="en-IN" dirty="0" smtClean="0"/>
            <a:t>Machine Learning</a:t>
          </a:r>
          <a:endParaRPr lang="en-US" dirty="0"/>
        </a:p>
      </dgm:t>
    </dgm:pt>
    <dgm:pt modelId="{4506765B-364B-4FA3-8BF8-436D66E63A2A}" type="parTrans" cxnId="{93C798A9-6868-47BE-AA73-3ECF5F6BFFAF}">
      <dgm:prSet/>
      <dgm:spPr/>
      <dgm:t>
        <a:bodyPr/>
        <a:lstStyle/>
        <a:p>
          <a:endParaRPr lang="en-US"/>
        </a:p>
      </dgm:t>
    </dgm:pt>
    <dgm:pt modelId="{536542FB-23C3-4E53-9482-DE59F7042A74}" type="sibTrans" cxnId="{93C798A9-6868-47BE-AA73-3ECF5F6BFFAF}">
      <dgm:prSet/>
      <dgm:spPr/>
      <dgm:t>
        <a:bodyPr/>
        <a:lstStyle/>
        <a:p>
          <a:endParaRPr lang="en-US"/>
        </a:p>
      </dgm:t>
    </dgm:pt>
    <dgm:pt modelId="{E2A2F415-69E6-4D09-8D41-AB1BDDCDFF9C}">
      <dgm:prSet phldrT="[Text]"/>
      <dgm:spPr/>
      <dgm:t>
        <a:bodyPr/>
        <a:lstStyle/>
        <a:p>
          <a:r>
            <a:rPr lang="en-IN" dirty="0" smtClean="0"/>
            <a:t>Deep learning</a:t>
          </a:r>
          <a:endParaRPr lang="en-US" dirty="0"/>
        </a:p>
      </dgm:t>
    </dgm:pt>
    <dgm:pt modelId="{301B53BB-6FC7-4DC3-BB1D-52022F2E0521}" type="parTrans" cxnId="{954D2FD3-2AD6-410D-A96B-F075BFDF00EC}">
      <dgm:prSet/>
      <dgm:spPr/>
      <dgm:t>
        <a:bodyPr/>
        <a:lstStyle/>
        <a:p>
          <a:endParaRPr lang="en-US"/>
        </a:p>
      </dgm:t>
    </dgm:pt>
    <dgm:pt modelId="{A815EAE3-5D50-4003-AEBE-6856A9C2C567}" type="sibTrans" cxnId="{954D2FD3-2AD6-410D-A96B-F075BFDF00EC}">
      <dgm:prSet/>
      <dgm:spPr/>
      <dgm:t>
        <a:bodyPr/>
        <a:lstStyle/>
        <a:p>
          <a:endParaRPr lang="en-US"/>
        </a:p>
      </dgm:t>
    </dgm:pt>
    <dgm:pt modelId="{7AFF7304-9E55-4CFA-8804-8491265EE09E}">
      <dgm:prSet phldrT="[Text]"/>
      <dgm:spPr/>
      <dgm:t>
        <a:bodyPr/>
        <a:lstStyle/>
        <a:p>
          <a:r>
            <a:rPr lang="en-IN" dirty="0" smtClean="0"/>
            <a:t>Natural Language processing</a:t>
          </a:r>
          <a:endParaRPr lang="en-US" dirty="0"/>
        </a:p>
      </dgm:t>
    </dgm:pt>
    <dgm:pt modelId="{4F7E0A12-FE9A-4019-B9D7-CEEF4FE6915F}" type="parTrans" cxnId="{022799D7-E935-4521-BA43-26C1B81A1810}">
      <dgm:prSet/>
      <dgm:spPr/>
      <dgm:t>
        <a:bodyPr/>
        <a:lstStyle/>
        <a:p>
          <a:endParaRPr lang="en-US"/>
        </a:p>
      </dgm:t>
    </dgm:pt>
    <dgm:pt modelId="{5D22FFE7-D56B-486C-ADE4-E226A23E916A}" type="sibTrans" cxnId="{022799D7-E935-4521-BA43-26C1B81A1810}">
      <dgm:prSet/>
      <dgm:spPr/>
      <dgm:t>
        <a:bodyPr/>
        <a:lstStyle/>
        <a:p>
          <a:endParaRPr lang="en-US"/>
        </a:p>
      </dgm:t>
    </dgm:pt>
    <dgm:pt modelId="{D9189A58-6FC6-4F70-9EDD-84631EBDCF1D}">
      <dgm:prSet/>
      <dgm:spPr/>
      <dgm:t>
        <a:bodyPr/>
        <a:lstStyle/>
        <a:p>
          <a:r>
            <a:rPr lang="en-IN" dirty="0" smtClean="0"/>
            <a:t>Computer Vision</a:t>
          </a:r>
          <a:endParaRPr lang="en-US" dirty="0"/>
        </a:p>
      </dgm:t>
    </dgm:pt>
    <dgm:pt modelId="{41E205C3-5A7E-4986-885B-C4A7AB252448}" type="parTrans" cxnId="{B05857A3-610A-483A-A987-373BEA75F9FD}">
      <dgm:prSet/>
      <dgm:spPr/>
      <dgm:t>
        <a:bodyPr/>
        <a:lstStyle/>
        <a:p>
          <a:endParaRPr lang="en-US"/>
        </a:p>
      </dgm:t>
    </dgm:pt>
    <dgm:pt modelId="{BD220216-E2EF-440E-BE2F-931F3D29A88E}" type="sibTrans" cxnId="{B05857A3-610A-483A-A987-373BEA75F9FD}">
      <dgm:prSet/>
      <dgm:spPr/>
      <dgm:t>
        <a:bodyPr/>
        <a:lstStyle/>
        <a:p>
          <a:endParaRPr lang="en-US"/>
        </a:p>
      </dgm:t>
    </dgm:pt>
    <dgm:pt modelId="{997132C7-E4BD-473C-B14D-5630A890EB9F}">
      <dgm:prSet/>
      <dgm:spPr/>
      <dgm:t>
        <a:bodyPr/>
        <a:lstStyle/>
        <a:p>
          <a:r>
            <a:rPr lang="en-IN" dirty="0" smtClean="0"/>
            <a:t>Neural Networks</a:t>
          </a:r>
          <a:endParaRPr lang="en-US" dirty="0"/>
        </a:p>
      </dgm:t>
    </dgm:pt>
    <dgm:pt modelId="{63D46CD8-6ADE-49D4-9FDB-7948D9FAEBF2}" type="parTrans" cxnId="{5D0B94ED-3EF4-472E-A430-1C7F3A7C432E}">
      <dgm:prSet/>
      <dgm:spPr/>
      <dgm:t>
        <a:bodyPr/>
        <a:lstStyle/>
        <a:p>
          <a:endParaRPr lang="en-US"/>
        </a:p>
      </dgm:t>
    </dgm:pt>
    <dgm:pt modelId="{54F98328-A75C-40BF-8B9A-E79A00AA292D}" type="sibTrans" cxnId="{5D0B94ED-3EF4-472E-A430-1C7F3A7C432E}">
      <dgm:prSet/>
      <dgm:spPr/>
      <dgm:t>
        <a:bodyPr/>
        <a:lstStyle/>
        <a:p>
          <a:endParaRPr lang="en-US"/>
        </a:p>
      </dgm:t>
    </dgm:pt>
    <dgm:pt modelId="{B929C512-C9E9-408B-BB87-AAD71DDD335B}" type="pres">
      <dgm:prSet presAssocID="{36A1FBA2-BA61-44A8-A020-72440394B2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008F6-68BF-401F-8FEC-8631F1BDA91F}" type="pres">
      <dgm:prSet presAssocID="{910CB084-A4EE-4213-B258-6C03989B0B31}" presName="comp" presStyleCnt="0"/>
      <dgm:spPr/>
    </dgm:pt>
    <dgm:pt modelId="{35CC7744-1299-48EE-BF9E-5FF7C219DB6E}" type="pres">
      <dgm:prSet presAssocID="{910CB084-A4EE-4213-B258-6C03989B0B31}" presName="box" presStyleLbl="node1" presStyleIdx="0" presStyleCnt="5" custLinFactNeighborY="4000"/>
      <dgm:spPr/>
      <dgm:t>
        <a:bodyPr/>
        <a:lstStyle/>
        <a:p>
          <a:endParaRPr lang="en-US"/>
        </a:p>
      </dgm:t>
    </dgm:pt>
    <dgm:pt modelId="{90F0498D-18D4-4438-B86A-5A65F92FA0C5}" type="pres">
      <dgm:prSet presAssocID="{910CB084-A4EE-4213-B258-6C03989B0B31}" presName="img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8B0581D-B19F-4468-8B8A-ABD2DC16693A}" type="pres">
      <dgm:prSet presAssocID="{910CB084-A4EE-4213-B258-6C03989B0B31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02901-D9AB-4EE8-A595-48A2028993BE}" type="pres">
      <dgm:prSet presAssocID="{536542FB-23C3-4E53-9482-DE59F7042A74}" presName="spacer" presStyleCnt="0"/>
      <dgm:spPr/>
    </dgm:pt>
    <dgm:pt modelId="{A0EB6B29-4A5E-4C91-921A-B2FAF0D25BE9}" type="pres">
      <dgm:prSet presAssocID="{997132C7-E4BD-473C-B14D-5630A890EB9F}" presName="comp" presStyleCnt="0"/>
      <dgm:spPr/>
    </dgm:pt>
    <dgm:pt modelId="{F5088995-22C6-4E5F-BA81-759490A1DC4D}" type="pres">
      <dgm:prSet presAssocID="{997132C7-E4BD-473C-B14D-5630A890EB9F}" presName="box" presStyleLbl="node1" presStyleIdx="1" presStyleCnt="5"/>
      <dgm:spPr/>
      <dgm:t>
        <a:bodyPr/>
        <a:lstStyle/>
        <a:p>
          <a:endParaRPr lang="en-US"/>
        </a:p>
      </dgm:t>
    </dgm:pt>
    <dgm:pt modelId="{97C4CE88-3935-450D-BD1C-D98F287C28BA}" type="pres">
      <dgm:prSet presAssocID="{997132C7-E4BD-473C-B14D-5630A890EB9F}" presName="img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4D6B101-2525-47E5-8AB0-F774FC5E4C6D}" type="pres">
      <dgm:prSet presAssocID="{997132C7-E4BD-473C-B14D-5630A890EB9F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3378D-6556-49AC-B107-232C5C4713C1}" type="pres">
      <dgm:prSet presAssocID="{54F98328-A75C-40BF-8B9A-E79A00AA292D}" presName="spacer" presStyleCnt="0"/>
      <dgm:spPr/>
    </dgm:pt>
    <dgm:pt modelId="{C0E6C34D-022B-4C1F-B9A6-38FE2F0B393B}" type="pres">
      <dgm:prSet presAssocID="{E2A2F415-69E6-4D09-8D41-AB1BDDCDFF9C}" presName="comp" presStyleCnt="0"/>
      <dgm:spPr/>
    </dgm:pt>
    <dgm:pt modelId="{E7CDB401-FBBA-4EC8-B461-B33E4AC2044B}" type="pres">
      <dgm:prSet presAssocID="{E2A2F415-69E6-4D09-8D41-AB1BDDCDFF9C}" presName="box" presStyleLbl="node1" presStyleIdx="2" presStyleCnt="5"/>
      <dgm:spPr/>
      <dgm:t>
        <a:bodyPr/>
        <a:lstStyle/>
        <a:p>
          <a:endParaRPr lang="en-US"/>
        </a:p>
      </dgm:t>
    </dgm:pt>
    <dgm:pt modelId="{1B286814-E19D-40FD-A668-6FE1E51F5211}" type="pres">
      <dgm:prSet presAssocID="{E2A2F415-69E6-4D09-8D41-AB1BDDCDFF9C}" presName="img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5099BF9-2DBB-419C-9538-752D387A6F66}" type="pres">
      <dgm:prSet presAssocID="{E2A2F415-69E6-4D09-8D41-AB1BDDCDFF9C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1246-3DDD-4296-B32B-5AEFDFC1E1A4}" type="pres">
      <dgm:prSet presAssocID="{A815EAE3-5D50-4003-AEBE-6856A9C2C567}" presName="spacer" presStyleCnt="0"/>
      <dgm:spPr/>
    </dgm:pt>
    <dgm:pt modelId="{816BAACA-4364-419C-AB63-002DAAB1806D}" type="pres">
      <dgm:prSet presAssocID="{7AFF7304-9E55-4CFA-8804-8491265EE09E}" presName="comp" presStyleCnt="0"/>
      <dgm:spPr/>
    </dgm:pt>
    <dgm:pt modelId="{AB68648A-448A-4AFA-AF0D-1FD1770AEB76}" type="pres">
      <dgm:prSet presAssocID="{7AFF7304-9E55-4CFA-8804-8491265EE09E}" presName="box" presStyleLbl="node1" presStyleIdx="3" presStyleCnt="5"/>
      <dgm:spPr/>
      <dgm:t>
        <a:bodyPr/>
        <a:lstStyle/>
        <a:p>
          <a:endParaRPr lang="en-US"/>
        </a:p>
      </dgm:t>
    </dgm:pt>
    <dgm:pt modelId="{81240480-EB95-4C15-AA6D-EB2E00936A30}" type="pres">
      <dgm:prSet presAssocID="{7AFF7304-9E55-4CFA-8804-8491265EE09E}" presName="img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BB58DC26-D259-4338-8ED1-797612824691}" type="pres">
      <dgm:prSet presAssocID="{7AFF7304-9E55-4CFA-8804-8491265EE09E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6F3A4-67CD-49F5-B1B8-99863C4A714C}" type="pres">
      <dgm:prSet presAssocID="{5D22FFE7-D56B-486C-ADE4-E226A23E916A}" presName="spacer" presStyleCnt="0"/>
      <dgm:spPr/>
    </dgm:pt>
    <dgm:pt modelId="{1053DA1A-0BFB-4151-B9B8-D34977F95407}" type="pres">
      <dgm:prSet presAssocID="{D9189A58-6FC6-4F70-9EDD-84631EBDCF1D}" presName="comp" presStyleCnt="0"/>
      <dgm:spPr/>
    </dgm:pt>
    <dgm:pt modelId="{C2F31AEB-6560-4B43-8B1A-0A07F525A996}" type="pres">
      <dgm:prSet presAssocID="{D9189A58-6FC6-4F70-9EDD-84631EBDCF1D}" presName="box" presStyleLbl="node1" presStyleIdx="4" presStyleCnt="5"/>
      <dgm:spPr/>
      <dgm:t>
        <a:bodyPr/>
        <a:lstStyle/>
        <a:p>
          <a:endParaRPr lang="en-US"/>
        </a:p>
      </dgm:t>
    </dgm:pt>
    <dgm:pt modelId="{7EC53324-2D12-4608-B3D0-C41489BB15AC}" type="pres">
      <dgm:prSet presAssocID="{D9189A58-6FC6-4F70-9EDD-84631EBDCF1D}" presName="img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1E92F1B7-BBAD-40F4-80DF-A57081441FBA}" type="pres">
      <dgm:prSet presAssocID="{D9189A58-6FC6-4F70-9EDD-84631EBDCF1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0B94ED-3EF4-472E-A430-1C7F3A7C432E}" srcId="{36A1FBA2-BA61-44A8-A020-72440394B27C}" destId="{997132C7-E4BD-473C-B14D-5630A890EB9F}" srcOrd="1" destOrd="0" parTransId="{63D46CD8-6ADE-49D4-9FDB-7948D9FAEBF2}" sibTransId="{54F98328-A75C-40BF-8B9A-E79A00AA292D}"/>
    <dgm:cxn modelId="{3CFD6AF5-B757-4DC3-BE09-E14E26C91A7E}" type="presOf" srcId="{7AFF7304-9E55-4CFA-8804-8491265EE09E}" destId="{AB68648A-448A-4AFA-AF0D-1FD1770AEB76}" srcOrd="0" destOrd="0" presId="urn:microsoft.com/office/officeart/2005/8/layout/vList4"/>
    <dgm:cxn modelId="{C8CCAFCF-DD6E-4578-936F-F8C60E1B99EE}" type="presOf" srcId="{997132C7-E4BD-473C-B14D-5630A890EB9F}" destId="{94D6B101-2525-47E5-8AB0-F774FC5E4C6D}" srcOrd="1" destOrd="0" presId="urn:microsoft.com/office/officeart/2005/8/layout/vList4"/>
    <dgm:cxn modelId="{F496D98E-D001-4E86-A525-E1386E9F21BF}" type="presOf" srcId="{D9189A58-6FC6-4F70-9EDD-84631EBDCF1D}" destId="{1E92F1B7-BBAD-40F4-80DF-A57081441FBA}" srcOrd="1" destOrd="0" presId="urn:microsoft.com/office/officeart/2005/8/layout/vList4"/>
    <dgm:cxn modelId="{022799D7-E935-4521-BA43-26C1B81A1810}" srcId="{36A1FBA2-BA61-44A8-A020-72440394B27C}" destId="{7AFF7304-9E55-4CFA-8804-8491265EE09E}" srcOrd="3" destOrd="0" parTransId="{4F7E0A12-FE9A-4019-B9D7-CEEF4FE6915F}" sibTransId="{5D22FFE7-D56B-486C-ADE4-E226A23E916A}"/>
    <dgm:cxn modelId="{B05857A3-610A-483A-A987-373BEA75F9FD}" srcId="{36A1FBA2-BA61-44A8-A020-72440394B27C}" destId="{D9189A58-6FC6-4F70-9EDD-84631EBDCF1D}" srcOrd="4" destOrd="0" parTransId="{41E205C3-5A7E-4986-885B-C4A7AB252448}" sibTransId="{BD220216-E2EF-440E-BE2F-931F3D29A88E}"/>
    <dgm:cxn modelId="{954D2FD3-2AD6-410D-A96B-F075BFDF00EC}" srcId="{36A1FBA2-BA61-44A8-A020-72440394B27C}" destId="{E2A2F415-69E6-4D09-8D41-AB1BDDCDFF9C}" srcOrd="2" destOrd="0" parTransId="{301B53BB-6FC7-4DC3-BB1D-52022F2E0521}" sibTransId="{A815EAE3-5D50-4003-AEBE-6856A9C2C567}"/>
    <dgm:cxn modelId="{D88C8E59-0F3C-4E1D-A2B4-E4CFA67244DA}" type="presOf" srcId="{D9189A58-6FC6-4F70-9EDD-84631EBDCF1D}" destId="{C2F31AEB-6560-4B43-8B1A-0A07F525A996}" srcOrd="0" destOrd="0" presId="urn:microsoft.com/office/officeart/2005/8/layout/vList4"/>
    <dgm:cxn modelId="{BC144F5D-42D8-4AF9-9FD6-7260064F4ED6}" type="presOf" srcId="{997132C7-E4BD-473C-B14D-5630A890EB9F}" destId="{F5088995-22C6-4E5F-BA81-759490A1DC4D}" srcOrd="0" destOrd="0" presId="urn:microsoft.com/office/officeart/2005/8/layout/vList4"/>
    <dgm:cxn modelId="{0FDC5BF9-DB5B-44E2-A677-8DDD233325B8}" type="presOf" srcId="{910CB084-A4EE-4213-B258-6C03989B0B31}" destId="{35CC7744-1299-48EE-BF9E-5FF7C219DB6E}" srcOrd="0" destOrd="0" presId="urn:microsoft.com/office/officeart/2005/8/layout/vList4"/>
    <dgm:cxn modelId="{F168E7E8-CEF3-492E-8B72-B10B8BD0CCF1}" type="presOf" srcId="{E2A2F415-69E6-4D09-8D41-AB1BDDCDFF9C}" destId="{F5099BF9-2DBB-419C-9538-752D387A6F66}" srcOrd="1" destOrd="0" presId="urn:microsoft.com/office/officeart/2005/8/layout/vList4"/>
    <dgm:cxn modelId="{F2EA8F97-48DA-4E08-A56A-DCFDA371A37F}" type="presOf" srcId="{910CB084-A4EE-4213-B258-6C03989B0B31}" destId="{58B0581D-B19F-4468-8B8A-ABD2DC16693A}" srcOrd="1" destOrd="0" presId="urn:microsoft.com/office/officeart/2005/8/layout/vList4"/>
    <dgm:cxn modelId="{F8FEF82E-CEE9-49BC-A685-9309621C64F3}" type="presOf" srcId="{36A1FBA2-BA61-44A8-A020-72440394B27C}" destId="{B929C512-C9E9-408B-BB87-AAD71DDD335B}" srcOrd="0" destOrd="0" presId="urn:microsoft.com/office/officeart/2005/8/layout/vList4"/>
    <dgm:cxn modelId="{93C798A9-6868-47BE-AA73-3ECF5F6BFFAF}" srcId="{36A1FBA2-BA61-44A8-A020-72440394B27C}" destId="{910CB084-A4EE-4213-B258-6C03989B0B31}" srcOrd="0" destOrd="0" parTransId="{4506765B-364B-4FA3-8BF8-436D66E63A2A}" sibTransId="{536542FB-23C3-4E53-9482-DE59F7042A74}"/>
    <dgm:cxn modelId="{8326AAC1-ADE2-49C4-8AFF-EB92C8BBCA14}" type="presOf" srcId="{E2A2F415-69E6-4D09-8D41-AB1BDDCDFF9C}" destId="{E7CDB401-FBBA-4EC8-B461-B33E4AC2044B}" srcOrd="0" destOrd="0" presId="urn:microsoft.com/office/officeart/2005/8/layout/vList4"/>
    <dgm:cxn modelId="{7E73DE59-A9D2-472E-9DB5-1342F330B5C3}" type="presOf" srcId="{7AFF7304-9E55-4CFA-8804-8491265EE09E}" destId="{BB58DC26-D259-4338-8ED1-797612824691}" srcOrd="1" destOrd="0" presId="urn:microsoft.com/office/officeart/2005/8/layout/vList4"/>
    <dgm:cxn modelId="{02561CB0-3CC4-4B8F-8A35-8AF4A91C706B}" type="presParOf" srcId="{B929C512-C9E9-408B-BB87-AAD71DDD335B}" destId="{412008F6-68BF-401F-8FEC-8631F1BDA91F}" srcOrd="0" destOrd="0" presId="urn:microsoft.com/office/officeart/2005/8/layout/vList4"/>
    <dgm:cxn modelId="{62F43D83-14C3-4655-9BFF-E58E3A48B4BD}" type="presParOf" srcId="{412008F6-68BF-401F-8FEC-8631F1BDA91F}" destId="{35CC7744-1299-48EE-BF9E-5FF7C219DB6E}" srcOrd="0" destOrd="0" presId="urn:microsoft.com/office/officeart/2005/8/layout/vList4"/>
    <dgm:cxn modelId="{C9047FC0-670A-491E-B76D-9E6017C792E8}" type="presParOf" srcId="{412008F6-68BF-401F-8FEC-8631F1BDA91F}" destId="{90F0498D-18D4-4438-B86A-5A65F92FA0C5}" srcOrd="1" destOrd="0" presId="urn:microsoft.com/office/officeart/2005/8/layout/vList4"/>
    <dgm:cxn modelId="{C1E686F0-8178-4987-A735-4069ABFF6200}" type="presParOf" srcId="{412008F6-68BF-401F-8FEC-8631F1BDA91F}" destId="{58B0581D-B19F-4468-8B8A-ABD2DC16693A}" srcOrd="2" destOrd="0" presId="urn:microsoft.com/office/officeart/2005/8/layout/vList4"/>
    <dgm:cxn modelId="{3999998C-D837-416A-82E1-264F14501F27}" type="presParOf" srcId="{B929C512-C9E9-408B-BB87-AAD71DDD335B}" destId="{CC402901-D9AB-4EE8-A595-48A2028993BE}" srcOrd="1" destOrd="0" presId="urn:microsoft.com/office/officeart/2005/8/layout/vList4"/>
    <dgm:cxn modelId="{35E9D6FB-6BA1-4EF9-8860-E542F6356AB2}" type="presParOf" srcId="{B929C512-C9E9-408B-BB87-AAD71DDD335B}" destId="{A0EB6B29-4A5E-4C91-921A-B2FAF0D25BE9}" srcOrd="2" destOrd="0" presId="urn:microsoft.com/office/officeart/2005/8/layout/vList4"/>
    <dgm:cxn modelId="{6EE2CAAF-6A3A-4DE6-BE5D-231BFEBCCDB2}" type="presParOf" srcId="{A0EB6B29-4A5E-4C91-921A-B2FAF0D25BE9}" destId="{F5088995-22C6-4E5F-BA81-759490A1DC4D}" srcOrd="0" destOrd="0" presId="urn:microsoft.com/office/officeart/2005/8/layout/vList4"/>
    <dgm:cxn modelId="{6128FA06-05B9-4F14-9988-E8139A02C448}" type="presParOf" srcId="{A0EB6B29-4A5E-4C91-921A-B2FAF0D25BE9}" destId="{97C4CE88-3935-450D-BD1C-D98F287C28BA}" srcOrd="1" destOrd="0" presId="urn:microsoft.com/office/officeart/2005/8/layout/vList4"/>
    <dgm:cxn modelId="{6D9AB3EC-C2B9-4560-A406-FFE39850936C}" type="presParOf" srcId="{A0EB6B29-4A5E-4C91-921A-B2FAF0D25BE9}" destId="{94D6B101-2525-47E5-8AB0-F774FC5E4C6D}" srcOrd="2" destOrd="0" presId="urn:microsoft.com/office/officeart/2005/8/layout/vList4"/>
    <dgm:cxn modelId="{3991BF40-D872-4AD9-A648-CBFB57401AF9}" type="presParOf" srcId="{B929C512-C9E9-408B-BB87-AAD71DDD335B}" destId="{4293378D-6556-49AC-B107-232C5C4713C1}" srcOrd="3" destOrd="0" presId="urn:microsoft.com/office/officeart/2005/8/layout/vList4"/>
    <dgm:cxn modelId="{B4086143-C5D4-491E-815B-F8E00D830CD4}" type="presParOf" srcId="{B929C512-C9E9-408B-BB87-AAD71DDD335B}" destId="{C0E6C34D-022B-4C1F-B9A6-38FE2F0B393B}" srcOrd="4" destOrd="0" presId="urn:microsoft.com/office/officeart/2005/8/layout/vList4"/>
    <dgm:cxn modelId="{9E1DBE53-4936-45F6-BE2E-89305DB30D37}" type="presParOf" srcId="{C0E6C34D-022B-4C1F-B9A6-38FE2F0B393B}" destId="{E7CDB401-FBBA-4EC8-B461-B33E4AC2044B}" srcOrd="0" destOrd="0" presId="urn:microsoft.com/office/officeart/2005/8/layout/vList4"/>
    <dgm:cxn modelId="{7A544E9E-5CD8-4086-BA17-924951E55E6D}" type="presParOf" srcId="{C0E6C34D-022B-4C1F-B9A6-38FE2F0B393B}" destId="{1B286814-E19D-40FD-A668-6FE1E51F5211}" srcOrd="1" destOrd="0" presId="urn:microsoft.com/office/officeart/2005/8/layout/vList4"/>
    <dgm:cxn modelId="{B8437634-E5D6-4F55-978C-737822295110}" type="presParOf" srcId="{C0E6C34D-022B-4C1F-B9A6-38FE2F0B393B}" destId="{F5099BF9-2DBB-419C-9538-752D387A6F66}" srcOrd="2" destOrd="0" presId="urn:microsoft.com/office/officeart/2005/8/layout/vList4"/>
    <dgm:cxn modelId="{BA221F26-14E3-4724-AF2B-63E0E0F5345E}" type="presParOf" srcId="{B929C512-C9E9-408B-BB87-AAD71DDD335B}" destId="{8F761246-3DDD-4296-B32B-5AEFDFC1E1A4}" srcOrd="5" destOrd="0" presId="urn:microsoft.com/office/officeart/2005/8/layout/vList4"/>
    <dgm:cxn modelId="{64027D05-F916-4482-9221-809D15BE8658}" type="presParOf" srcId="{B929C512-C9E9-408B-BB87-AAD71DDD335B}" destId="{816BAACA-4364-419C-AB63-002DAAB1806D}" srcOrd="6" destOrd="0" presId="urn:microsoft.com/office/officeart/2005/8/layout/vList4"/>
    <dgm:cxn modelId="{DED3F7E8-4622-4FBD-AF82-C578A40841EF}" type="presParOf" srcId="{816BAACA-4364-419C-AB63-002DAAB1806D}" destId="{AB68648A-448A-4AFA-AF0D-1FD1770AEB76}" srcOrd="0" destOrd="0" presId="urn:microsoft.com/office/officeart/2005/8/layout/vList4"/>
    <dgm:cxn modelId="{B3F2BFB2-5297-4AD5-8EE2-CD7A8F24A9F4}" type="presParOf" srcId="{816BAACA-4364-419C-AB63-002DAAB1806D}" destId="{81240480-EB95-4C15-AA6D-EB2E00936A30}" srcOrd="1" destOrd="0" presId="urn:microsoft.com/office/officeart/2005/8/layout/vList4"/>
    <dgm:cxn modelId="{FE3B70F4-BEF8-4B89-9A46-FF62CF865069}" type="presParOf" srcId="{816BAACA-4364-419C-AB63-002DAAB1806D}" destId="{BB58DC26-D259-4338-8ED1-797612824691}" srcOrd="2" destOrd="0" presId="urn:microsoft.com/office/officeart/2005/8/layout/vList4"/>
    <dgm:cxn modelId="{8A9615F6-2CF0-49EC-8615-78DA154B8C7E}" type="presParOf" srcId="{B929C512-C9E9-408B-BB87-AAD71DDD335B}" destId="{7076F3A4-67CD-49F5-B1B8-99863C4A714C}" srcOrd="7" destOrd="0" presId="urn:microsoft.com/office/officeart/2005/8/layout/vList4"/>
    <dgm:cxn modelId="{9A99BAF7-2DF7-45BE-AA3D-911F73330F67}" type="presParOf" srcId="{B929C512-C9E9-408B-BB87-AAD71DDD335B}" destId="{1053DA1A-0BFB-4151-B9B8-D34977F95407}" srcOrd="8" destOrd="0" presId="urn:microsoft.com/office/officeart/2005/8/layout/vList4"/>
    <dgm:cxn modelId="{A6429255-DD63-4AE2-BAF7-599725C74F3D}" type="presParOf" srcId="{1053DA1A-0BFB-4151-B9B8-D34977F95407}" destId="{C2F31AEB-6560-4B43-8B1A-0A07F525A996}" srcOrd="0" destOrd="0" presId="urn:microsoft.com/office/officeart/2005/8/layout/vList4"/>
    <dgm:cxn modelId="{F79DF25E-E547-42AE-8EF6-8B960C2678B4}" type="presParOf" srcId="{1053DA1A-0BFB-4151-B9B8-D34977F95407}" destId="{7EC53324-2D12-4608-B3D0-C41489BB15AC}" srcOrd="1" destOrd="0" presId="urn:microsoft.com/office/officeart/2005/8/layout/vList4"/>
    <dgm:cxn modelId="{D4E32FA5-BD4D-4D8C-8439-3A9E85539D15}" type="presParOf" srcId="{1053DA1A-0BFB-4151-B9B8-D34977F95407}" destId="{1E92F1B7-BBAD-40F4-80DF-A57081441FB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8F9C7A-377F-4167-8D9D-2C6C4938F51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92DDB4-AC6D-455F-A1D1-0B7DB7D06634}">
      <dgm:prSet phldrT="[Text]"/>
      <dgm:spPr/>
      <dgm:t>
        <a:bodyPr/>
        <a:lstStyle/>
        <a:p>
          <a:r>
            <a:rPr lang="en-IN" b="1" dirty="0" smtClean="0"/>
            <a:t>Online shopping</a:t>
          </a:r>
          <a:endParaRPr lang="en-US" b="1" dirty="0"/>
        </a:p>
      </dgm:t>
    </dgm:pt>
    <dgm:pt modelId="{E0E9BF2F-74A3-47F9-880B-C90596562F88}" type="parTrans" cxnId="{7896A9E3-4D99-4AD3-928C-D2AF9C528FB1}">
      <dgm:prSet/>
      <dgm:spPr/>
      <dgm:t>
        <a:bodyPr/>
        <a:lstStyle/>
        <a:p>
          <a:endParaRPr lang="en-US"/>
        </a:p>
      </dgm:t>
    </dgm:pt>
    <dgm:pt modelId="{A8228C0E-607D-416A-A6B6-B8E33952A4A3}" type="sibTrans" cxnId="{7896A9E3-4D99-4AD3-928C-D2AF9C528FB1}">
      <dgm:prSet/>
      <dgm:spPr/>
      <dgm:t>
        <a:bodyPr/>
        <a:lstStyle/>
        <a:p>
          <a:endParaRPr lang="en-US"/>
        </a:p>
      </dgm:t>
    </dgm:pt>
    <dgm:pt modelId="{1D8569A6-54B0-4592-91B5-8010A999589E}">
      <dgm:prSet phldrT="[Text]"/>
      <dgm:spPr/>
      <dgm:t>
        <a:bodyPr/>
        <a:lstStyle/>
        <a:p>
          <a:r>
            <a:rPr lang="en-IN" b="1" dirty="0" smtClean="0"/>
            <a:t>Digital Personal Assistants</a:t>
          </a:r>
          <a:endParaRPr lang="en-US" b="1" dirty="0"/>
        </a:p>
      </dgm:t>
    </dgm:pt>
    <dgm:pt modelId="{7DA19BEF-B5C4-4C58-8AE1-AB65A99DD7CA}" type="parTrans" cxnId="{FD418722-BD6E-4912-97D1-8FE223F13F63}">
      <dgm:prSet/>
      <dgm:spPr/>
      <dgm:t>
        <a:bodyPr/>
        <a:lstStyle/>
        <a:p>
          <a:endParaRPr lang="en-US"/>
        </a:p>
      </dgm:t>
    </dgm:pt>
    <dgm:pt modelId="{1BAF8557-0D77-47A5-9646-85AEA50F29AF}" type="sibTrans" cxnId="{FD418722-BD6E-4912-97D1-8FE223F13F63}">
      <dgm:prSet/>
      <dgm:spPr/>
      <dgm:t>
        <a:bodyPr/>
        <a:lstStyle/>
        <a:p>
          <a:endParaRPr lang="en-US"/>
        </a:p>
      </dgm:t>
    </dgm:pt>
    <dgm:pt modelId="{A4ED132E-C2DA-468C-A9D8-3C76A4122134}">
      <dgm:prSet phldrT="[Text]"/>
      <dgm:spPr/>
      <dgm:t>
        <a:bodyPr/>
        <a:lstStyle/>
        <a:p>
          <a:r>
            <a:rPr lang="en-US" b="1" dirty="0" smtClean="0"/>
            <a:t>Cyber security</a:t>
          </a:r>
          <a:endParaRPr lang="en-US" b="1" dirty="0"/>
        </a:p>
      </dgm:t>
    </dgm:pt>
    <dgm:pt modelId="{45FFE513-8527-4813-AF9D-2F122767D02D}" type="parTrans" cxnId="{9B34F6C2-9298-4365-8F30-A24E0994B78B}">
      <dgm:prSet/>
      <dgm:spPr/>
      <dgm:t>
        <a:bodyPr/>
        <a:lstStyle/>
        <a:p>
          <a:endParaRPr lang="en-US"/>
        </a:p>
      </dgm:t>
    </dgm:pt>
    <dgm:pt modelId="{2C10C5CC-059A-43CB-A7EE-9234055DEAF8}" type="sibTrans" cxnId="{9B34F6C2-9298-4365-8F30-A24E0994B78B}">
      <dgm:prSet/>
      <dgm:spPr/>
      <dgm:t>
        <a:bodyPr/>
        <a:lstStyle/>
        <a:p>
          <a:endParaRPr lang="en-US"/>
        </a:p>
      </dgm:t>
    </dgm:pt>
    <dgm:pt modelId="{F5111E4A-189B-46A7-A5C6-90372B304E88}">
      <dgm:prSet phldrT="[Text]"/>
      <dgm:spPr/>
      <dgm:t>
        <a:bodyPr/>
        <a:lstStyle/>
        <a:p>
          <a:r>
            <a:rPr lang="en-US" b="1" dirty="0" smtClean="0"/>
            <a:t>AI against Covid-19</a:t>
          </a:r>
          <a:endParaRPr lang="en-US" b="1" dirty="0"/>
        </a:p>
      </dgm:t>
    </dgm:pt>
    <dgm:pt modelId="{8EEF6E87-161E-4E51-8FFF-50254E5E3017}" type="parTrans" cxnId="{9F47BA89-18DC-448F-BE9B-FDE51F6598F9}">
      <dgm:prSet/>
      <dgm:spPr/>
      <dgm:t>
        <a:bodyPr/>
        <a:lstStyle/>
        <a:p>
          <a:endParaRPr lang="en-US"/>
        </a:p>
      </dgm:t>
    </dgm:pt>
    <dgm:pt modelId="{A12C4035-828C-420D-809D-C0630CF0F20F}" type="sibTrans" cxnId="{9F47BA89-18DC-448F-BE9B-FDE51F6598F9}">
      <dgm:prSet/>
      <dgm:spPr/>
      <dgm:t>
        <a:bodyPr/>
        <a:lstStyle/>
        <a:p>
          <a:endParaRPr lang="en-US"/>
        </a:p>
      </dgm:t>
    </dgm:pt>
    <dgm:pt modelId="{E72F74B5-A78B-4B71-A8E1-A1E3B9F8EABB}">
      <dgm:prSet/>
      <dgm:spPr/>
      <dgm:t>
        <a:bodyPr/>
        <a:lstStyle/>
        <a:p>
          <a:r>
            <a:rPr lang="en-US" b="1" dirty="0" smtClean="0"/>
            <a:t>Machine translations</a:t>
          </a:r>
          <a:endParaRPr lang="en-US" dirty="0"/>
        </a:p>
      </dgm:t>
    </dgm:pt>
    <dgm:pt modelId="{834159E3-64E4-45E1-A9A3-D68D5EBF4EDD}" type="parTrans" cxnId="{C0365A8C-6D7A-41ED-9200-82FCEC126CA2}">
      <dgm:prSet/>
      <dgm:spPr/>
      <dgm:t>
        <a:bodyPr/>
        <a:lstStyle/>
        <a:p>
          <a:endParaRPr lang="en-US"/>
        </a:p>
      </dgm:t>
    </dgm:pt>
    <dgm:pt modelId="{90FB1B20-AD2E-457B-A34A-DA192C0F9F74}" type="sibTrans" cxnId="{C0365A8C-6D7A-41ED-9200-82FCEC126CA2}">
      <dgm:prSet/>
      <dgm:spPr/>
      <dgm:t>
        <a:bodyPr/>
        <a:lstStyle/>
        <a:p>
          <a:endParaRPr lang="en-US"/>
        </a:p>
      </dgm:t>
    </dgm:pt>
    <dgm:pt modelId="{2B27842D-9C5F-4396-BF44-530F7B2388DF}" type="pres">
      <dgm:prSet presAssocID="{6D8F9C7A-377F-4167-8D9D-2C6C4938F5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5F955-182E-4295-A8A1-151E51C1C566}" type="pres">
      <dgm:prSet presAssocID="{C592DDB4-AC6D-455F-A1D1-0B7DB7D0663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6E3E0-C51E-4781-A905-67189F750B69}" type="pres">
      <dgm:prSet presAssocID="{C592DDB4-AC6D-455F-A1D1-0B7DB7D06634}" presName="spNode" presStyleCnt="0"/>
      <dgm:spPr/>
    </dgm:pt>
    <dgm:pt modelId="{1DDC677A-AB62-4B6A-BFDE-14BE98BAAEF8}" type="pres">
      <dgm:prSet presAssocID="{A8228C0E-607D-416A-A6B6-B8E33952A4A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6260D8E-1996-470E-B3E1-27E7DD23C047}" type="pres">
      <dgm:prSet presAssocID="{1D8569A6-54B0-4592-91B5-8010A99958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3C9CB-F07D-4388-9640-1EA86D377D55}" type="pres">
      <dgm:prSet presAssocID="{1D8569A6-54B0-4592-91B5-8010A999589E}" presName="spNode" presStyleCnt="0"/>
      <dgm:spPr/>
    </dgm:pt>
    <dgm:pt modelId="{2589BFDB-AD73-4040-BDFE-A8C9AF1E356A}" type="pres">
      <dgm:prSet presAssocID="{1BAF8557-0D77-47A5-9646-85AEA50F29AF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D62FB6C-3B29-4693-9E29-9D7EF90CE2F0}" type="pres">
      <dgm:prSet presAssocID="{E72F74B5-A78B-4B71-A8E1-A1E3B9F8EAB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1CD88-D412-4CA1-8D71-1F87D1CDE621}" type="pres">
      <dgm:prSet presAssocID="{E72F74B5-A78B-4B71-A8E1-A1E3B9F8EABB}" presName="spNode" presStyleCnt="0"/>
      <dgm:spPr/>
    </dgm:pt>
    <dgm:pt modelId="{4313FEC9-88C4-4A25-B8A0-79C0ABDCDF37}" type="pres">
      <dgm:prSet presAssocID="{90FB1B20-AD2E-457B-A34A-DA192C0F9F7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096AB5E-147A-4393-B676-01E630263AF7}" type="pres">
      <dgm:prSet presAssocID="{A4ED132E-C2DA-468C-A9D8-3C76A41221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3590B-130B-4181-8ED6-D9DE3AFF7EA3}" type="pres">
      <dgm:prSet presAssocID="{A4ED132E-C2DA-468C-A9D8-3C76A4122134}" presName="spNode" presStyleCnt="0"/>
      <dgm:spPr/>
    </dgm:pt>
    <dgm:pt modelId="{52B77A53-C491-4BF4-8C17-C4EF4BBB4D4B}" type="pres">
      <dgm:prSet presAssocID="{2C10C5CC-059A-43CB-A7EE-9234055DEAF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F166DF5-6F0F-4DD4-BE7C-AABD47D8CF3B}" type="pres">
      <dgm:prSet presAssocID="{F5111E4A-189B-46A7-A5C6-90372B304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A5775-3C78-4526-A681-60AFFFDDB953}" type="pres">
      <dgm:prSet presAssocID="{F5111E4A-189B-46A7-A5C6-90372B304E88}" presName="spNode" presStyleCnt="0"/>
      <dgm:spPr/>
    </dgm:pt>
    <dgm:pt modelId="{B2E52ECE-1BB6-47EF-994F-DC87251DE4BC}" type="pres">
      <dgm:prSet presAssocID="{A12C4035-828C-420D-809D-C0630CF0F20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F40F32B-15E7-4E5A-93CE-711EDED3C8F7}" type="presOf" srcId="{A8228C0E-607D-416A-A6B6-B8E33952A4A3}" destId="{1DDC677A-AB62-4B6A-BFDE-14BE98BAAEF8}" srcOrd="0" destOrd="0" presId="urn:microsoft.com/office/officeart/2005/8/layout/cycle6"/>
    <dgm:cxn modelId="{C0365A8C-6D7A-41ED-9200-82FCEC126CA2}" srcId="{6D8F9C7A-377F-4167-8D9D-2C6C4938F518}" destId="{E72F74B5-A78B-4B71-A8E1-A1E3B9F8EABB}" srcOrd="2" destOrd="0" parTransId="{834159E3-64E4-45E1-A9A3-D68D5EBF4EDD}" sibTransId="{90FB1B20-AD2E-457B-A34A-DA192C0F9F74}"/>
    <dgm:cxn modelId="{FD418722-BD6E-4912-97D1-8FE223F13F63}" srcId="{6D8F9C7A-377F-4167-8D9D-2C6C4938F518}" destId="{1D8569A6-54B0-4592-91B5-8010A999589E}" srcOrd="1" destOrd="0" parTransId="{7DA19BEF-B5C4-4C58-8AE1-AB65A99DD7CA}" sibTransId="{1BAF8557-0D77-47A5-9646-85AEA50F29AF}"/>
    <dgm:cxn modelId="{9B34F6C2-9298-4365-8F30-A24E0994B78B}" srcId="{6D8F9C7A-377F-4167-8D9D-2C6C4938F518}" destId="{A4ED132E-C2DA-468C-A9D8-3C76A4122134}" srcOrd="3" destOrd="0" parTransId="{45FFE513-8527-4813-AF9D-2F122767D02D}" sibTransId="{2C10C5CC-059A-43CB-A7EE-9234055DEAF8}"/>
    <dgm:cxn modelId="{42ED584D-9F5C-4192-A0E5-EDCB5EEC45D5}" type="presOf" srcId="{6D8F9C7A-377F-4167-8D9D-2C6C4938F518}" destId="{2B27842D-9C5F-4396-BF44-530F7B2388DF}" srcOrd="0" destOrd="0" presId="urn:microsoft.com/office/officeart/2005/8/layout/cycle6"/>
    <dgm:cxn modelId="{164BBF85-5480-439F-9D5B-4EC423B568D2}" type="presOf" srcId="{A12C4035-828C-420D-809D-C0630CF0F20F}" destId="{B2E52ECE-1BB6-47EF-994F-DC87251DE4BC}" srcOrd="0" destOrd="0" presId="urn:microsoft.com/office/officeart/2005/8/layout/cycle6"/>
    <dgm:cxn modelId="{7896A9E3-4D99-4AD3-928C-D2AF9C528FB1}" srcId="{6D8F9C7A-377F-4167-8D9D-2C6C4938F518}" destId="{C592DDB4-AC6D-455F-A1D1-0B7DB7D06634}" srcOrd="0" destOrd="0" parTransId="{E0E9BF2F-74A3-47F9-880B-C90596562F88}" sibTransId="{A8228C0E-607D-416A-A6B6-B8E33952A4A3}"/>
    <dgm:cxn modelId="{ACFEA878-5100-4AE6-B95E-CC1485089262}" type="presOf" srcId="{A4ED132E-C2DA-468C-A9D8-3C76A4122134}" destId="{2096AB5E-147A-4393-B676-01E630263AF7}" srcOrd="0" destOrd="0" presId="urn:microsoft.com/office/officeart/2005/8/layout/cycle6"/>
    <dgm:cxn modelId="{5A1138B3-10E7-4134-8ABE-944FD25D840E}" type="presOf" srcId="{C592DDB4-AC6D-455F-A1D1-0B7DB7D06634}" destId="{D6B5F955-182E-4295-A8A1-151E51C1C566}" srcOrd="0" destOrd="0" presId="urn:microsoft.com/office/officeart/2005/8/layout/cycle6"/>
    <dgm:cxn modelId="{ABA190D3-F4EA-4BAE-9240-F79C22BBAB45}" type="presOf" srcId="{90FB1B20-AD2E-457B-A34A-DA192C0F9F74}" destId="{4313FEC9-88C4-4A25-B8A0-79C0ABDCDF37}" srcOrd="0" destOrd="0" presId="urn:microsoft.com/office/officeart/2005/8/layout/cycle6"/>
    <dgm:cxn modelId="{009C1CDE-C545-413D-AD5F-8D1AE60AD5C0}" type="presOf" srcId="{E72F74B5-A78B-4B71-A8E1-A1E3B9F8EABB}" destId="{4D62FB6C-3B29-4693-9E29-9D7EF90CE2F0}" srcOrd="0" destOrd="0" presId="urn:microsoft.com/office/officeart/2005/8/layout/cycle6"/>
    <dgm:cxn modelId="{3CC36676-4D65-4A7C-9F97-4F49B3251443}" type="presOf" srcId="{1BAF8557-0D77-47A5-9646-85AEA50F29AF}" destId="{2589BFDB-AD73-4040-BDFE-A8C9AF1E356A}" srcOrd="0" destOrd="0" presId="urn:microsoft.com/office/officeart/2005/8/layout/cycle6"/>
    <dgm:cxn modelId="{D92A3D20-2899-48DB-B9CE-60D6EED63D58}" type="presOf" srcId="{2C10C5CC-059A-43CB-A7EE-9234055DEAF8}" destId="{52B77A53-C491-4BF4-8C17-C4EF4BBB4D4B}" srcOrd="0" destOrd="0" presId="urn:microsoft.com/office/officeart/2005/8/layout/cycle6"/>
    <dgm:cxn modelId="{9E9038D7-B648-4BBF-B14F-6E114946658E}" type="presOf" srcId="{1D8569A6-54B0-4592-91B5-8010A999589E}" destId="{B6260D8E-1996-470E-B3E1-27E7DD23C047}" srcOrd="0" destOrd="0" presId="urn:microsoft.com/office/officeart/2005/8/layout/cycle6"/>
    <dgm:cxn modelId="{46A31831-2CBB-4368-9D17-2457BCE8E4E4}" type="presOf" srcId="{F5111E4A-189B-46A7-A5C6-90372B304E88}" destId="{0F166DF5-6F0F-4DD4-BE7C-AABD47D8CF3B}" srcOrd="0" destOrd="0" presId="urn:microsoft.com/office/officeart/2005/8/layout/cycle6"/>
    <dgm:cxn modelId="{9F47BA89-18DC-448F-BE9B-FDE51F6598F9}" srcId="{6D8F9C7A-377F-4167-8D9D-2C6C4938F518}" destId="{F5111E4A-189B-46A7-A5C6-90372B304E88}" srcOrd="4" destOrd="0" parTransId="{8EEF6E87-161E-4E51-8FFF-50254E5E3017}" sibTransId="{A12C4035-828C-420D-809D-C0630CF0F20F}"/>
    <dgm:cxn modelId="{5C2626A9-3295-471A-8047-BCCC799FF485}" type="presParOf" srcId="{2B27842D-9C5F-4396-BF44-530F7B2388DF}" destId="{D6B5F955-182E-4295-A8A1-151E51C1C566}" srcOrd="0" destOrd="0" presId="urn:microsoft.com/office/officeart/2005/8/layout/cycle6"/>
    <dgm:cxn modelId="{FD114640-9603-4FD6-8659-B93FA90912D6}" type="presParOf" srcId="{2B27842D-9C5F-4396-BF44-530F7B2388DF}" destId="{5CC6E3E0-C51E-4781-A905-67189F750B69}" srcOrd="1" destOrd="0" presId="urn:microsoft.com/office/officeart/2005/8/layout/cycle6"/>
    <dgm:cxn modelId="{ABF84A0E-BF9C-4CA6-BCCC-ED3AEDC5E6A4}" type="presParOf" srcId="{2B27842D-9C5F-4396-BF44-530F7B2388DF}" destId="{1DDC677A-AB62-4B6A-BFDE-14BE98BAAEF8}" srcOrd="2" destOrd="0" presId="urn:microsoft.com/office/officeart/2005/8/layout/cycle6"/>
    <dgm:cxn modelId="{8D3C009F-0B01-4EA2-BE77-B295EBF0A118}" type="presParOf" srcId="{2B27842D-9C5F-4396-BF44-530F7B2388DF}" destId="{B6260D8E-1996-470E-B3E1-27E7DD23C047}" srcOrd="3" destOrd="0" presId="urn:microsoft.com/office/officeart/2005/8/layout/cycle6"/>
    <dgm:cxn modelId="{5CBE7111-BABD-44DF-BBF6-7AFD3A702DD3}" type="presParOf" srcId="{2B27842D-9C5F-4396-BF44-530F7B2388DF}" destId="{E003C9CB-F07D-4388-9640-1EA86D377D55}" srcOrd="4" destOrd="0" presId="urn:microsoft.com/office/officeart/2005/8/layout/cycle6"/>
    <dgm:cxn modelId="{B2B41126-5F28-4AA8-AEAF-220042D208B3}" type="presParOf" srcId="{2B27842D-9C5F-4396-BF44-530F7B2388DF}" destId="{2589BFDB-AD73-4040-BDFE-A8C9AF1E356A}" srcOrd="5" destOrd="0" presId="urn:microsoft.com/office/officeart/2005/8/layout/cycle6"/>
    <dgm:cxn modelId="{D03927CC-4C7C-47B7-A7E5-15122849DD32}" type="presParOf" srcId="{2B27842D-9C5F-4396-BF44-530F7B2388DF}" destId="{4D62FB6C-3B29-4693-9E29-9D7EF90CE2F0}" srcOrd="6" destOrd="0" presId="urn:microsoft.com/office/officeart/2005/8/layout/cycle6"/>
    <dgm:cxn modelId="{B0243727-1214-4F58-80D8-A8865388A6B6}" type="presParOf" srcId="{2B27842D-9C5F-4396-BF44-530F7B2388DF}" destId="{87F1CD88-D412-4CA1-8D71-1F87D1CDE621}" srcOrd="7" destOrd="0" presId="urn:microsoft.com/office/officeart/2005/8/layout/cycle6"/>
    <dgm:cxn modelId="{E9F52DFD-4189-49A4-91D9-AAAFD5C12343}" type="presParOf" srcId="{2B27842D-9C5F-4396-BF44-530F7B2388DF}" destId="{4313FEC9-88C4-4A25-B8A0-79C0ABDCDF37}" srcOrd="8" destOrd="0" presId="urn:microsoft.com/office/officeart/2005/8/layout/cycle6"/>
    <dgm:cxn modelId="{12AE1E5E-351A-473D-95BD-CA9267FEFB74}" type="presParOf" srcId="{2B27842D-9C5F-4396-BF44-530F7B2388DF}" destId="{2096AB5E-147A-4393-B676-01E630263AF7}" srcOrd="9" destOrd="0" presId="urn:microsoft.com/office/officeart/2005/8/layout/cycle6"/>
    <dgm:cxn modelId="{E79E2B55-5422-47A7-923F-F77E56CB2684}" type="presParOf" srcId="{2B27842D-9C5F-4396-BF44-530F7B2388DF}" destId="{1143590B-130B-4181-8ED6-D9DE3AFF7EA3}" srcOrd="10" destOrd="0" presId="urn:microsoft.com/office/officeart/2005/8/layout/cycle6"/>
    <dgm:cxn modelId="{B9D0C538-03C3-42FD-87CE-D03B275F3870}" type="presParOf" srcId="{2B27842D-9C5F-4396-BF44-530F7B2388DF}" destId="{52B77A53-C491-4BF4-8C17-C4EF4BBB4D4B}" srcOrd="11" destOrd="0" presId="urn:microsoft.com/office/officeart/2005/8/layout/cycle6"/>
    <dgm:cxn modelId="{255215F5-7E84-4E84-BFEF-89B1A34F5755}" type="presParOf" srcId="{2B27842D-9C5F-4396-BF44-530F7B2388DF}" destId="{0F166DF5-6F0F-4DD4-BE7C-AABD47D8CF3B}" srcOrd="12" destOrd="0" presId="urn:microsoft.com/office/officeart/2005/8/layout/cycle6"/>
    <dgm:cxn modelId="{42411CD7-5C93-4466-8663-16B298DAF7F2}" type="presParOf" srcId="{2B27842D-9C5F-4396-BF44-530F7B2388DF}" destId="{168A5775-3C78-4526-A681-60AFFFDDB953}" srcOrd="13" destOrd="0" presId="urn:microsoft.com/office/officeart/2005/8/layout/cycle6"/>
    <dgm:cxn modelId="{7BF59D6F-A80A-414A-81E7-58319E42A157}" type="presParOf" srcId="{2B27842D-9C5F-4396-BF44-530F7B2388DF}" destId="{B2E52ECE-1BB6-47EF-994F-DC87251DE4B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343480-293F-46F9-A025-F0C528CA9EAF}">
      <dsp:nvSpPr>
        <dsp:cNvPr id="0" name=""/>
        <dsp:cNvSpPr/>
      </dsp:nvSpPr>
      <dsp:spPr>
        <a:xfrm>
          <a:off x="5844301" y="2520515"/>
          <a:ext cx="1783548" cy="28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12"/>
              </a:lnTo>
              <a:lnTo>
                <a:pt x="1783548" y="192812"/>
              </a:lnTo>
              <a:lnTo>
                <a:pt x="1783548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4F64A-814A-4761-96EE-AB845565C405}">
      <dsp:nvSpPr>
        <dsp:cNvPr id="0" name=""/>
        <dsp:cNvSpPr/>
      </dsp:nvSpPr>
      <dsp:spPr>
        <a:xfrm>
          <a:off x="5844301" y="2520515"/>
          <a:ext cx="594516" cy="28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12"/>
              </a:lnTo>
              <a:lnTo>
                <a:pt x="594516" y="192812"/>
              </a:lnTo>
              <a:lnTo>
                <a:pt x="594516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2DA46-9AEC-44E2-AAB3-376C5BE35633}">
      <dsp:nvSpPr>
        <dsp:cNvPr id="0" name=""/>
        <dsp:cNvSpPr/>
      </dsp:nvSpPr>
      <dsp:spPr>
        <a:xfrm>
          <a:off x="5249785" y="2520515"/>
          <a:ext cx="594516" cy="282935"/>
        </a:xfrm>
        <a:custGeom>
          <a:avLst/>
          <a:gdLst/>
          <a:ahLst/>
          <a:cxnLst/>
          <a:rect l="0" t="0" r="0" b="0"/>
          <a:pathLst>
            <a:path>
              <a:moveTo>
                <a:pt x="594516" y="0"/>
              </a:moveTo>
              <a:lnTo>
                <a:pt x="594516" y="192812"/>
              </a:lnTo>
              <a:lnTo>
                <a:pt x="0" y="192812"/>
              </a:lnTo>
              <a:lnTo>
                <a:pt x="0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34CDA-7D20-426A-A3D1-EBE87532B567}">
      <dsp:nvSpPr>
        <dsp:cNvPr id="0" name=""/>
        <dsp:cNvSpPr/>
      </dsp:nvSpPr>
      <dsp:spPr>
        <a:xfrm>
          <a:off x="4060753" y="2520515"/>
          <a:ext cx="1783548" cy="282935"/>
        </a:xfrm>
        <a:custGeom>
          <a:avLst/>
          <a:gdLst/>
          <a:ahLst/>
          <a:cxnLst/>
          <a:rect l="0" t="0" r="0" b="0"/>
          <a:pathLst>
            <a:path>
              <a:moveTo>
                <a:pt x="1783548" y="0"/>
              </a:moveTo>
              <a:lnTo>
                <a:pt x="1783548" y="192812"/>
              </a:lnTo>
              <a:lnTo>
                <a:pt x="0" y="192812"/>
              </a:lnTo>
              <a:lnTo>
                <a:pt x="0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6B887-E020-4C63-9F7D-B33FA125AE58}">
      <dsp:nvSpPr>
        <dsp:cNvPr id="0" name=""/>
        <dsp:cNvSpPr/>
      </dsp:nvSpPr>
      <dsp:spPr>
        <a:xfrm>
          <a:off x="3763494" y="1619822"/>
          <a:ext cx="2080806" cy="28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12"/>
              </a:lnTo>
              <a:lnTo>
                <a:pt x="2080806" y="192812"/>
              </a:lnTo>
              <a:lnTo>
                <a:pt x="2080806" y="28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7888E-91CE-4195-AE33-7EB83E61BDD2}">
      <dsp:nvSpPr>
        <dsp:cNvPr id="0" name=""/>
        <dsp:cNvSpPr/>
      </dsp:nvSpPr>
      <dsp:spPr>
        <a:xfrm>
          <a:off x="1682687" y="2520515"/>
          <a:ext cx="1189032" cy="28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12"/>
              </a:lnTo>
              <a:lnTo>
                <a:pt x="1189032" y="192812"/>
              </a:lnTo>
              <a:lnTo>
                <a:pt x="1189032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1E322-6B80-4A8A-8F33-04EE56BE4CE1}">
      <dsp:nvSpPr>
        <dsp:cNvPr id="0" name=""/>
        <dsp:cNvSpPr/>
      </dsp:nvSpPr>
      <dsp:spPr>
        <a:xfrm>
          <a:off x="1636967" y="2520515"/>
          <a:ext cx="91440" cy="282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3ED3-9C3E-450D-AA53-15EE533857E1}">
      <dsp:nvSpPr>
        <dsp:cNvPr id="0" name=""/>
        <dsp:cNvSpPr/>
      </dsp:nvSpPr>
      <dsp:spPr>
        <a:xfrm>
          <a:off x="493655" y="2520515"/>
          <a:ext cx="1189032" cy="282935"/>
        </a:xfrm>
        <a:custGeom>
          <a:avLst/>
          <a:gdLst/>
          <a:ahLst/>
          <a:cxnLst/>
          <a:rect l="0" t="0" r="0" b="0"/>
          <a:pathLst>
            <a:path>
              <a:moveTo>
                <a:pt x="1189032" y="0"/>
              </a:moveTo>
              <a:lnTo>
                <a:pt x="1189032" y="192812"/>
              </a:lnTo>
              <a:lnTo>
                <a:pt x="0" y="192812"/>
              </a:lnTo>
              <a:lnTo>
                <a:pt x="0" y="282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FC14-D483-4313-93DB-A38EDAB60FF5}">
      <dsp:nvSpPr>
        <dsp:cNvPr id="0" name=""/>
        <dsp:cNvSpPr/>
      </dsp:nvSpPr>
      <dsp:spPr>
        <a:xfrm>
          <a:off x="1682687" y="1619822"/>
          <a:ext cx="2080806" cy="282935"/>
        </a:xfrm>
        <a:custGeom>
          <a:avLst/>
          <a:gdLst/>
          <a:ahLst/>
          <a:cxnLst/>
          <a:rect l="0" t="0" r="0" b="0"/>
          <a:pathLst>
            <a:path>
              <a:moveTo>
                <a:pt x="2080806" y="0"/>
              </a:moveTo>
              <a:lnTo>
                <a:pt x="2080806" y="192812"/>
              </a:lnTo>
              <a:lnTo>
                <a:pt x="0" y="192812"/>
              </a:lnTo>
              <a:lnTo>
                <a:pt x="0" y="28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EBD0B-014F-47D8-A054-F0FE87E19930}">
      <dsp:nvSpPr>
        <dsp:cNvPr id="0" name=""/>
        <dsp:cNvSpPr/>
      </dsp:nvSpPr>
      <dsp:spPr>
        <a:xfrm>
          <a:off x="3277072" y="1002066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A66AE-DB66-480B-A128-3DCB3C5E227C}">
      <dsp:nvSpPr>
        <dsp:cNvPr id="0" name=""/>
        <dsp:cNvSpPr/>
      </dsp:nvSpPr>
      <dsp:spPr>
        <a:xfrm>
          <a:off x="3385166" y="1104755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AI</a:t>
          </a:r>
          <a:endParaRPr lang="en-US" sz="1200" b="1" kern="1200" dirty="0"/>
        </a:p>
      </dsp:txBody>
      <dsp:txXfrm>
        <a:off x="3385166" y="1104755"/>
        <a:ext cx="972844" cy="617756"/>
      </dsp:txXfrm>
    </dsp:sp>
    <dsp:sp modelId="{DEC7BA32-599D-43DD-B842-9F1CC3523F99}">
      <dsp:nvSpPr>
        <dsp:cNvPr id="0" name=""/>
        <dsp:cNvSpPr/>
      </dsp:nvSpPr>
      <dsp:spPr>
        <a:xfrm>
          <a:off x="1196265" y="1902758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87A0E-1316-428F-97CA-47DF4EBC3D02}">
      <dsp:nvSpPr>
        <dsp:cNvPr id="0" name=""/>
        <dsp:cNvSpPr/>
      </dsp:nvSpPr>
      <dsp:spPr>
        <a:xfrm>
          <a:off x="1304359" y="2005447"/>
          <a:ext cx="972844" cy="617756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Ability based</a:t>
          </a:r>
          <a:endParaRPr lang="en-US" sz="1200" b="1" kern="1200" dirty="0"/>
        </a:p>
      </dsp:txBody>
      <dsp:txXfrm>
        <a:off x="1304359" y="2005447"/>
        <a:ext cx="972844" cy="617756"/>
      </dsp:txXfrm>
    </dsp:sp>
    <dsp:sp modelId="{93748EC5-1B8F-498B-9BB3-8D024EC5CBFD}">
      <dsp:nvSpPr>
        <dsp:cNvPr id="0" name=""/>
        <dsp:cNvSpPr/>
      </dsp:nvSpPr>
      <dsp:spPr>
        <a:xfrm>
          <a:off x="7233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A905-40DA-4309-A3F1-0AB0CFCC4A1B}">
      <dsp:nvSpPr>
        <dsp:cNvPr id="0" name=""/>
        <dsp:cNvSpPr/>
      </dsp:nvSpPr>
      <dsp:spPr>
        <a:xfrm>
          <a:off x="115326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Narrow AI</a:t>
          </a:r>
          <a:endParaRPr lang="en-US" sz="1200" b="1" kern="1200" dirty="0"/>
        </a:p>
      </dsp:txBody>
      <dsp:txXfrm>
        <a:off x="115326" y="2906140"/>
        <a:ext cx="972844" cy="617756"/>
      </dsp:txXfrm>
    </dsp:sp>
    <dsp:sp modelId="{E630AE3D-8085-4E29-BDDB-239179C5F95B}">
      <dsp:nvSpPr>
        <dsp:cNvPr id="0" name=""/>
        <dsp:cNvSpPr/>
      </dsp:nvSpPr>
      <dsp:spPr>
        <a:xfrm>
          <a:off x="1196265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B9BF8-8E03-4AE3-B70E-2B864ADA8642}">
      <dsp:nvSpPr>
        <dsp:cNvPr id="0" name=""/>
        <dsp:cNvSpPr/>
      </dsp:nvSpPr>
      <dsp:spPr>
        <a:xfrm>
          <a:off x="1304359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General AI</a:t>
          </a:r>
          <a:endParaRPr lang="en-US" sz="1200" b="1" kern="1200" dirty="0"/>
        </a:p>
      </dsp:txBody>
      <dsp:txXfrm>
        <a:off x="1304359" y="2906140"/>
        <a:ext cx="972844" cy="617756"/>
      </dsp:txXfrm>
    </dsp:sp>
    <dsp:sp modelId="{657F58FB-DBF3-4934-A87B-6A7332021567}">
      <dsp:nvSpPr>
        <dsp:cNvPr id="0" name=""/>
        <dsp:cNvSpPr/>
      </dsp:nvSpPr>
      <dsp:spPr>
        <a:xfrm>
          <a:off x="2385298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C3B47-0FF5-4321-88E1-96FE1BFCB839}">
      <dsp:nvSpPr>
        <dsp:cNvPr id="0" name=""/>
        <dsp:cNvSpPr/>
      </dsp:nvSpPr>
      <dsp:spPr>
        <a:xfrm>
          <a:off x="2493391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Super AI</a:t>
          </a:r>
          <a:endParaRPr lang="en-US" sz="1200" b="1" kern="1200" dirty="0"/>
        </a:p>
      </dsp:txBody>
      <dsp:txXfrm>
        <a:off x="2493391" y="2906140"/>
        <a:ext cx="972844" cy="617756"/>
      </dsp:txXfrm>
    </dsp:sp>
    <dsp:sp modelId="{2DDAE04C-8731-4A82-B4B7-1429908CEB05}">
      <dsp:nvSpPr>
        <dsp:cNvPr id="0" name=""/>
        <dsp:cNvSpPr/>
      </dsp:nvSpPr>
      <dsp:spPr>
        <a:xfrm>
          <a:off x="5357879" y="1902758"/>
          <a:ext cx="972844" cy="61775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7B89D-2EDD-4338-8DCC-BCA0F6AE63A0}">
      <dsp:nvSpPr>
        <dsp:cNvPr id="0" name=""/>
        <dsp:cNvSpPr/>
      </dsp:nvSpPr>
      <dsp:spPr>
        <a:xfrm>
          <a:off x="5465973" y="2005447"/>
          <a:ext cx="972844" cy="617756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Functionality based</a:t>
          </a:r>
          <a:endParaRPr lang="en-US" sz="1200" b="1" kern="1200" dirty="0"/>
        </a:p>
      </dsp:txBody>
      <dsp:txXfrm>
        <a:off x="5465973" y="2005447"/>
        <a:ext cx="972844" cy="617756"/>
      </dsp:txXfrm>
    </dsp:sp>
    <dsp:sp modelId="{38A5ABD7-ECF0-4036-A0DE-110A56468B9E}">
      <dsp:nvSpPr>
        <dsp:cNvPr id="0" name=""/>
        <dsp:cNvSpPr/>
      </dsp:nvSpPr>
      <dsp:spPr>
        <a:xfrm>
          <a:off x="3574330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83176-91E3-4899-BAFD-EF30E707FFCD}">
      <dsp:nvSpPr>
        <dsp:cNvPr id="0" name=""/>
        <dsp:cNvSpPr/>
      </dsp:nvSpPr>
      <dsp:spPr>
        <a:xfrm>
          <a:off x="3682424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Reactive Machines</a:t>
          </a:r>
          <a:endParaRPr lang="en-US" sz="1200" b="1" kern="1200" dirty="0"/>
        </a:p>
      </dsp:txBody>
      <dsp:txXfrm>
        <a:off x="3682424" y="2906140"/>
        <a:ext cx="972844" cy="617756"/>
      </dsp:txXfrm>
    </dsp:sp>
    <dsp:sp modelId="{2E52FD02-B188-47F2-AAA3-67EF59F416E5}">
      <dsp:nvSpPr>
        <dsp:cNvPr id="0" name=""/>
        <dsp:cNvSpPr/>
      </dsp:nvSpPr>
      <dsp:spPr>
        <a:xfrm>
          <a:off x="4763363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6B120-1190-4F06-93C4-15ABC3219EF4}">
      <dsp:nvSpPr>
        <dsp:cNvPr id="0" name=""/>
        <dsp:cNvSpPr/>
      </dsp:nvSpPr>
      <dsp:spPr>
        <a:xfrm>
          <a:off x="4871457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Limited Memory</a:t>
          </a:r>
          <a:endParaRPr lang="en-US" sz="1200" b="1" kern="1200" dirty="0"/>
        </a:p>
      </dsp:txBody>
      <dsp:txXfrm>
        <a:off x="4871457" y="2906140"/>
        <a:ext cx="972844" cy="617756"/>
      </dsp:txXfrm>
    </dsp:sp>
    <dsp:sp modelId="{CA5AC948-3C69-4EE5-BF73-6DC103AF3400}">
      <dsp:nvSpPr>
        <dsp:cNvPr id="0" name=""/>
        <dsp:cNvSpPr/>
      </dsp:nvSpPr>
      <dsp:spPr>
        <a:xfrm>
          <a:off x="5952395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B80E6-FB04-4B36-B118-C9A808BC78C8}">
      <dsp:nvSpPr>
        <dsp:cNvPr id="0" name=""/>
        <dsp:cNvSpPr/>
      </dsp:nvSpPr>
      <dsp:spPr>
        <a:xfrm>
          <a:off x="6060489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Theory of Mind</a:t>
          </a:r>
          <a:endParaRPr lang="en-US" sz="1200" b="1" kern="1200" dirty="0"/>
        </a:p>
      </dsp:txBody>
      <dsp:txXfrm>
        <a:off x="6060489" y="2906140"/>
        <a:ext cx="972844" cy="617756"/>
      </dsp:txXfrm>
    </dsp:sp>
    <dsp:sp modelId="{2EA9AC83-7B09-44EB-BC95-A8AFD6B7320D}">
      <dsp:nvSpPr>
        <dsp:cNvPr id="0" name=""/>
        <dsp:cNvSpPr/>
      </dsp:nvSpPr>
      <dsp:spPr>
        <a:xfrm>
          <a:off x="7141428" y="2803450"/>
          <a:ext cx="972844" cy="617756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B828-3E54-4B2C-8189-7C8989755E43}">
      <dsp:nvSpPr>
        <dsp:cNvPr id="0" name=""/>
        <dsp:cNvSpPr/>
      </dsp:nvSpPr>
      <dsp:spPr>
        <a:xfrm>
          <a:off x="7249522" y="2906140"/>
          <a:ext cx="972844" cy="61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Self-Awareness</a:t>
          </a:r>
          <a:endParaRPr lang="en-US" sz="1200" b="1" kern="1200" dirty="0"/>
        </a:p>
      </dsp:txBody>
      <dsp:txXfrm>
        <a:off x="7249522" y="2906140"/>
        <a:ext cx="972844" cy="6177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CC7744-1299-48EE-BF9E-5FF7C219DB6E}">
      <dsp:nvSpPr>
        <dsp:cNvPr id="0" name=""/>
        <dsp:cNvSpPr/>
      </dsp:nvSpPr>
      <dsp:spPr>
        <a:xfrm>
          <a:off x="0" y="35159"/>
          <a:ext cx="7467600" cy="878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Machine Learning</a:t>
          </a:r>
          <a:endParaRPr lang="en-US" sz="3700" kern="1200" dirty="0"/>
        </a:p>
      </dsp:txBody>
      <dsp:txXfrm>
        <a:off x="1581419" y="35159"/>
        <a:ext cx="5886180" cy="878991"/>
      </dsp:txXfrm>
    </dsp:sp>
    <dsp:sp modelId="{90F0498D-18D4-4438-B86A-5A65F92FA0C5}">
      <dsp:nvSpPr>
        <dsp:cNvPr id="0" name=""/>
        <dsp:cNvSpPr/>
      </dsp:nvSpPr>
      <dsp:spPr>
        <a:xfrm>
          <a:off x="87899" y="87899"/>
          <a:ext cx="1493520" cy="7031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88995-22C6-4E5F-BA81-759490A1DC4D}">
      <dsp:nvSpPr>
        <dsp:cNvPr id="0" name=""/>
        <dsp:cNvSpPr/>
      </dsp:nvSpPr>
      <dsp:spPr>
        <a:xfrm>
          <a:off x="0" y="966890"/>
          <a:ext cx="7467600" cy="878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Neural Networks</a:t>
          </a:r>
          <a:endParaRPr lang="en-US" sz="3700" kern="1200" dirty="0"/>
        </a:p>
      </dsp:txBody>
      <dsp:txXfrm>
        <a:off x="1581419" y="966890"/>
        <a:ext cx="5886180" cy="878991"/>
      </dsp:txXfrm>
    </dsp:sp>
    <dsp:sp modelId="{97C4CE88-3935-450D-BD1C-D98F287C28BA}">
      <dsp:nvSpPr>
        <dsp:cNvPr id="0" name=""/>
        <dsp:cNvSpPr/>
      </dsp:nvSpPr>
      <dsp:spPr>
        <a:xfrm>
          <a:off x="87899" y="1054789"/>
          <a:ext cx="1493520" cy="7031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DB401-FBBA-4EC8-B461-B33E4AC2044B}">
      <dsp:nvSpPr>
        <dsp:cNvPr id="0" name=""/>
        <dsp:cNvSpPr/>
      </dsp:nvSpPr>
      <dsp:spPr>
        <a:xfrm>
          <a:off x="0" y="1933780"/>
          <a:ext cx="7467600" cy="878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Deep learning</a:t>
          </a:r>
          <a:endParaRPr lang="en-US" sz="3700" kern="1200" dirty="0"/>
        </a:p>
      </dsp:txBody>
      <dsp:txXfrm>
        <a:off x="1581419" y="1933780"/>
        <a:ext cx="5886180" cy="878991"/>
      </dsp:txXfrm>
    </dsp:sp>
    <dsp:sp modelId="{1B286814-E19D-40FD-A668-6FE1E51F5211}">
      <dsp:nvSpPr>
        <dsp:cNvPr id="0" name=""/>
        <dsp:cNvSpPr/>
      </dsp:nvSpPr>
      <dsp:spPr>
        <a:xfrm>
          <a:off x="87899" y="2021680"/>
          <a:ext cx="1493520" cy="7031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8648A-448A-4AFA-AF0D-1FD1770AEB76}">
      <dsp:nvSpPr>
        <dsp:cNvPr id="0" name=""/>
        <dsp:cNvSpPr/>
      </dsp:nvSpPr>
      <dsp:spPr>
        <a:xfrm>
          <a:off x="0" y="2900671"/>
          <a:ext cx="7467600" cy="878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Natural Language processing</a:t>
          </a:r>
          <a:endParaRPr lang="en-US" sz="3700" kern="1200" dirty="0"/>
        </a:p>
      </dsp:txBody>
      <dsp:txXfrm>
        <a:off x="1581419" y="2900671"/>
        <a:ext cx="5886180" cy="878991"/>
      </dsp:txXfrm>
    </dsp:sp>
    <dsp:sp modelId="{81240480-EB95-4C15-AA6D-EB2E00936A30}">
      <dsp:nvSpPr>
        <dsp:cNvPr id="0" name=""/>
        <dsp:cNvSpPr/>
      </dsp:nvSpPr>
      <dsp:spPr>
        <a:xfrm>
          <a:off x="87899" y="2988570"/>
          <a:ext cx="1493520" cy="7031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31AEB-6560-4B43-8B1A-0A07F525A996}">
      <dsp:nvSpPr>
        <dsp:cNvPr id="0" name=""/>
        <dsp:cNvSpPr/>
      </dsp:nvSpPr>
      <dsp:spPr>
        <a:xfrm>
          <a:off x="0" y="3867561"/>
          <a:ext cx="7467600" cy="878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Computer Vision</a:t>
          </a:r>
          <a:endParaRPr lang="en-US" sz="3700" kern="1200" dirty="0"/>
        </a:p>
      </dsp:txBody>
      <dsp:txXfrm>
        <a:off x="1581419" y="3867561"/>
        <a:ext cx="5886180" cy="878991"/>
      </dsp:txXfrm>
    </dsp:sp>
    <dsp:sp modelId="{7EC53324-2D12-4608-B3D0-C41489BB15AC}">
      <dsp:nvSpPr>
        <dsp:cNvPr id="0" name=""/>
        <dsp:cNvSpPr/>
      </dsp:nvSpPr>
      <dsp:spPr>
        <a:xfrm>
          <a:off x="87899" y="3955460"/>
          <a:ext cx="1493520" cy="7031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B5F955-182E-4295-A8A1-151E51C1C566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Online shopping</a:t>
          </a:r>
          <a:endParaRPr lang="en-US" sz="1700" b="1" kern="1200" dirty="0"/>
        </a:p>
      </dsp:txBody>
      <dsp:txXfrm>
        <a:off x="3371403" y="736"/>
        <a:ext cx="1486792" cy="966415"/>
      </dsp:txXfrm>
    </dsp:sp>
    <dsp:sp modelId="{1DDC677A-AB62-4B6A-BFDE-14BE98BAAEF8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0D8E-1996-470E-B3E1-27E7DD23C047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Digital Personal Assistants</a:t>
          </a:r>
          <a:endParaRPr lang="en-US" sz="1700" b="1" kern="1200" dirty="0"/>
        </a:p>
      </dsp:txBody>
      <dsp:txXfrm>
        <a:off x="5208306" y="1335324"/>
        <a:ext cx="1486792" cy="966415"/>
      </dsp:txXfrm>
    </dsp:sp>
    <dsp:sp modelId="{2589BFDB-AD73-4040-BDFE-A8C9AF1E356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2FB6C-3B29-4693-9E29-9D7EF90CE2F0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Machine translations</a:t>
          </a:r>
          <a:endParaRPr lang="en-US" sz="1700" kern="1200" dirty="0"/>
        </a:p>
      </dsp:txBody>
      <dsp:txXfrm>
        <a:off x="4506671" y="3494733"/>
        <a:ext cx="1486792" cy="966415"/>
      </dsp:txXfrm>
    </dsp:sp>
    <dsp:sp modelId="{4313FEC9-88C4-4A25-B8A0-79C0ABDCDF3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6AB5E-147A-4393-B676-01E630263AF7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Cyber security</a:t>
          </a:r>
          <a:endParaRPr lang="en-US" sz="1700" b="1" kern="1200" dirty="0"/>
        </a:p>
      </dsp:txBody>
      <dsp:txXfrm>
        <a:off x="2236135" y="3494733"/>
        <a:ext cx="1486792" cy="966415"/>
      </dsp:txXfrm>
    </dsp:sp>
    <dsp:sp modelId="{52B77A53-C491-4BF4-8C17-C4EF4BBB4D4B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66DF5-6F0F-4DD4-BE7C-AABD47D8CF3B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AI against Covid-19</a:t>
          </a:r>
          <a:endParaRPr lang="en-US" sz="1700" b="1" kern="1200" dirty="0"/>
        </a:p>
      </dsp:txBody>
      <dsp:txXfrm>
        <a:off x="1534500" y="1335324"/>
        <a:ext cx="1486792" cy="966415"/>
      </dsp:txXfrm>
    </dsp:sp>
    <dsp:sp modelId="{B2E52ECE-1BB6-47EF-994F-DC87251DE4B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DF64-1CB5-4536-A106-5C93A23F0D3D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30D0-90FC-486A-90E3-59544713B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ownloads\Robo%20table%20tennis.mp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Artificial Intelligence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181600"/>
            <a:ext cx="5105400" cy="990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</a:rPr>
              <a:t>Kavita</a:t>
            </a:r>
            <a:r>
              <a:rPr lang="en-US" b="1" dirty="0" smtClean="0">
                <a:solidFill>
                  <a:schemeClr val="tx1"/>
                </a:solidFill>
              </a:rPr>
              <a:t> S. </a:t>
            </a:r>
            <a:r>
              <a:rPr lang="en-US" b="1" dirty="0" err="1" smtClean="0">
                <a:solidFill>
                  <a:schemeClr val="tx1"/>
                </a:solidFill>
              </a:rPr>
              <a:t>Oza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Types of AI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l"/>
            <a:r>
              <a:rPr lang="en-US" b="1" dirty="0" smtClean="0"/>
              <a:t>Narrow AI: 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AI is also called weak AI. </a:t>
            </a:r>
          </a:p>
          <a:p>
            <a:r>
              <a:rPr lang="en-US" dirty="0" smtClean="0"/>
              <a:t>Can only work in predefined situations. </a:t>
            </a:r>
          </a:p>
          <a:p>
            <a:r>
              <a:rPr lang="en-US" dirty="0" smtClean="0"/>
              <a:t>Can only perform certain pre-programmed tasks. </a:t>
            </a:r>
          </a:p>
          <a:p>
            <a:r>
              <a:rPr lang="en-US" dirty="0" smtClean="0"/>
              <a:t>Have narrow capabilities, like recommending a product for an e-commerce user or predicting the weather.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Siri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Alexa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Cortana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l"/>
            <a:r>
              <a:rPr lang="en-US" b="1" dirty="0" smtClean="0"/>
              <a:t>General AI : Machine Intelligence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perform any task with efficiency equal to that of a human.</a:t>
            </a:r>
          </a:p>
          <a:p>
            <a:r>
              <a:rPr lang="en-US" dirty="0" smtClean="0"/>
              <a:t>It is still a theoretical concept. </a:t>
            </a:r>
          </a:p>
          <a:p>
            <a:r>
              <a:rPr lang="en-US" dirty="0" smtClean="0"/>
              <a:t>AI which has a human-level of cognitive function, across a wide variety of domains such as language processing, image processing, computational functioning and reasoning and so on.</a:t>
            </a:r>
          </a:p>
          <a:p>
            <a:r>
              <a:rPr lang="en-US" dirty="0" smtClean="0"/>
              <a:t>System would need to comprise of thousands of Artificial Narrow Intelligence systems working in tandem, communicating with each other to mimic human reasoning.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Super AI : Machine consciousness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a hypothetical concept in AI research. </a:t>
            </a:r>
          </a:p>
          <a:p>
            <a:r>
              <a:rPr lang="en-US" dirty="0" smtClean="0"/>
              <a:t>An Intellect that is much smarter than the best human brains in practically every field</a:t>
            </a:r>
          </a:p>
          <a:p>
            <a:r>
              <a:rPr lang="en-US" dirty="0" smtClean="0"/>
              <a:t>Science-fiction </a:t>
            </a:r>
          </a:p>
          <a:p>
            <a:r>
              <a:rPr lang="en-US" dirty="0" smtClean="0"/>
              <a:t>System would be able to surpass all human capabilities. </a:t>
            </a:r>
          </a:p>
          <a:p>
            <a:pPr lvl="1"/>
            <a:r>
              <a:rPr lang="en-US" dirty="0" smtClean="0"/>
              <a:t>decision making, taking rational decisions, and even includes things like making better art and building emotional relationships.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Classification based on functionality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Machines AI</a:t>
            </a:r>
          </a:p>
          <a:p>
            <a:r>
              <a:rPr lang="en-US" dirty="0" smtClean="0"/>
              <a:t>Limited Memory AI</a:t>
            </a:r>
          </a:p>
          <a:p>
            <a:r>
              <a:rPr lang="en-US" dirty="0" smtClean="0"/>
              <a:t>Theory Of Mind AI</a:t>
            </a:r>
          </a:p>
          <a:p>
            <a:r>
              <a:rPr lang="en-US" dirty="0" smtClean="0"/>
              <a:t>Self-aware AI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Reactive Machines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This type of AI looks at the world around it and responds based on its observation. </a:t>
            </a:r>
          </a:p>
          <a:p>
            <a:pPr fontAlgn="base"/>
            <a:r>
              <a:rPr lang="en-US" dirty="0" smtClean="0"/>
              <a:t>Reactive AI machines cannot form inferences from the data to evaluate their future actions.</a:t>
            </a:r>
          </a:p>
          <a:p>
            <a:pPr fontAlgn="base"/>
            <a:r>
              <a:rPr lang="en-US" dirty="0" smtClean="0"/>
              <a:t>They do not form memory nor do they learn from past experiences.</a:t>
            </a:r>
          </a:p>
          <a:p>
            <a:pPr fontAlgn="base"/>
            <a:r>
              <a:rPr lang="en-US" dirty="0" smtClean="0"/>
              <a:t>They can perform a narrowed range of pre-defined tasks.</a:t>
            </a:r>
          </a:p>
          <a:p>
            <a:pPr fontAlgn="base">
              <a:buNone/>
            </a:pPr>
            <a:r>
              <a:rPr lang="en-US" i="1" dirty="0" smtClean="0"/>
              <a:t>   IBM’s chess-playing supercomputer, Deep Blue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Limited Memory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AI has a short-lived or a temporary memory that can be used to store past experiences and hence evaluate future actions.</a:t>
            </a:r>
          </a:p>
          <a:p>
            <a:pPr fontAlgn="base"/>
            <a:r>
              <a:rPr lang="en-US" dirty="0" smtClean="0"/>
              <a:t>Limited memory AI is similar to reactive machines except they have a small memory that they can use to make observations over a period of time to judge the situation and give a response based on that.</a:t>
            </a:r>
          </a:p>
          <a:p>
            <a:pPr fontAlgn="base"/>
            <a:r>
              <a:rPr lang="en-US" dirty="0" smtClean="0"/>
              <a:t>self-driving cars. </a:t>
            </a:r>
          </a:p>
          <a:p>
            <a:pPr lvl="1" fontAlgn="base"/>
            <a:r>
              <a:rPr lang="en-US" dirty="0" smtClean="0"/>
              <a:t>Self-driving cars need at least short term memory to react properly to road signs and to observe the speeds and paths of other vehicles around them.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Theory of Mind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This type of AI does not exist yet.</a:t>
            </a:r>
          </a:p>
          <a:p>
            <a:pPr fontAlgn="base"/>
            <a:r>
              <a:rPr lang="en-US" dirty="0" smtClean="0"/>
              <a:t>AI will focus mainly on emotional intelligence so that human believes and thoughts can be better comprehended.</a:t>
            </a:r>
          </a:p>
          <a:p>
            <a:pPr fontAlgn="base"/>
            <a:r>
              <a:rPr lang="en-US" dirty="0" smtClean="0"/>
              <a:t>They understand how other objects and entities will react to their actions and act accordingly.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Self-Awareness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Self-aware AI is an AI with an idea of self. </a:t>
            </a:r>
          </a:p>
          <a:p>
            <a:pPr fontAlgn="base"/>
            <a:r>
              <a:rPr lang="en-US" dirty="0" smtClean="0"/>
              <a:t>This type of AI has consciousness and sentiments as well. </a:t>
            </a:r>
          </a:p>
          <a:p>
            <a:pPr fontAlgn="base"/>
            <a:r>
              <a:rPr lang="en-US" dirty="0" smtClean="0"/>
              <a:t>Currently, this type of AI is purely hypothetical.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Let’s just pray that we don’t reach the state of AI, where machines have their own consciousness and become self-aware.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Sub-domains of Artificial Intelligence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62000" y="1676400"/>
          <a:ext cx="74676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AI is the study of how to make computers perform tasks that humans consider difficult through the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creation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intelligent agents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intelligence demonstrated by machines is known as Artificial Intelligence.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study of AI began in the 1950s, and it has improved dramatically over time with better statistical methods and greater computing power.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term Artificial Intelligence was coined by 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John McCarthy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He is considered as the 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father of 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ML teaches a machine how to make inferences and decisions based on past experience.</a:t>
            </a:r>
          </a:p>
          <a:p>
            <a:r>
              <a:rPr lang="en-US" dirty="0" smtClean="0"/>
              <a:t>It identifies patterns and analyses past data to infer the meaning of these data points to reach a possible conclusion without having to involve human experience. </a:t>
            </a:r>
          </a:p>
          <a:p>
            <a:r>
              <a:rPr lang="en-US" dirty="0" smtClean="0"/>
              <a:t>This automation to reach conclusions by evaluating data saves human time for businesses and helps them make a better decisions.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Neural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similar principles to Human Neural cells. </a:t>
            </a:r>
          </a:p>
          <a:p>
            <a:r>
              <a:rPr lang="en-US" dirty="0" smtClean="0"/>
              <a:t>They are a series of algorithms that captures the relationship between various underlying variables and processes the data as a human brain does.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is an ML technique. </a:t>
            </a:r>
          </a:p>
          <a:p>
            <a:r>
              <a:rPr lang="en-US" dirty="0" smtClean="0"/>
              <a:t>It teaches a machine to process inputs through layers in order to classify, infer and predict the outcome.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Natural Language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is a science of reading, understanding, and interpreting a language by a machine. </a:t>
            </a:r>
          </a:p>
          <a:p>
            <a:r>
              <a:rPr lang="en-US" dirty="0" smtClean="0"/>
              <a:t>Once a machine understands what the user intends to communicate, it responds accordingly.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Computer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vision algorithms try to understand an image by breaking down an image and studying different parts of the object. </a:t>
            </a:r>
          </a:p>
          <a:p>
            <a:r>
              <a:rPr lang="en-US" dirty="0" smtClean="0"/>
              <a:t>This helps the machine classify and learn from a set of images, to make a better output decision based on previous observations.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AI in Everyday life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AI in Healthcare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Administration</a:t>
            </a:r>
          </a:p>
          <a:p>
            <a:r>
              <a:rPr lang="en-IN" dirty="0" smtClean="0"/>
              <a:t>Telemedicine</a:t>
            </a:r>
          </a:p>
          <a:p>
            <a:r>
              <a:rPr lang="en-IN" dirty="0" smtClean="0"/>
              <a:t>Assisted Diagnosis</a:t>
            </a:r>
          </a:p>
          <a:p>
            <a:r>
              <a:rPr lang="en-IN" dirty="0" smtClean="0"/>
              <a:t>Robot Assisted Surgery</a:t>
            </a:r>
          </a:p>
          <a:p>
            <a:r>
              <a:rPr lang="en-IN" dirty="0" smtClean="0"/>
              <a:t>Monitor of vital stats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Virtual Nurse Assistance</a:t>
            </a:r>
          </a:p>
          <a:p>
            <a:r>
              <a:rPr lang="en-IN" dirty="0" smtClean="0"/>
              <a:t>Error reductions</a:t>
            </a:r>
          </a:p>
          <a:p>
            <a:r>
              <a:rPr lang="en-IN" dirty="0" smtClean="0"/>
              <a:t>Fraud detections</a:t>
            </a:r>
          </a:p>
          <a:p>
            <a:r>
              <a:rPr lang="en-IN" dirty="0" smtClean="0"/>
              <a:t>Research and study</a:t>
            </a:r>
          </a:p>
          <a:p>
            <a:r>
              <a:rPr lang="en-IN" dirty="0" smtClean="0"/>
              <a:t>Chronic care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Examples of Artificial Intelligence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err="1" smtClean="0"/>
              <a:t>Facebook</a:t>
            </a:r>
            <a:r>
              <a:rPr lang="en-US" dirty="0" smtClean="0"/>
              <a:t> Friends Recommendations</a:t>
            </a:r>
          </a:p>
          <a:p>
            <a:pPr fontAlgn="base"/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 err="1" smtClean="0"/>
              <a:t>Alexa</a:t>
            </a:r>
            <a:r>
              <a:rPr lang="en-US" dirty="0" smtClean="0"/>
              <a:t> and other smart assistants</a:t>
            </a:r>
          </a:p>
          <a:p>
            <a:pPr fontAlgn="base"/>
            <a:r>
              <a:rPr lang="en-US" dirty="0" smtClean="0"/>
              <a:t>Self-driving cars</a:t>
            </a:r>
          </a:p>
          <a:p>
            <a:pPr fontAlgn="base"/>
            <a:r>
              <a:rPr lang="en-US" dirty="0" err="1" smtClean="0"/>
              <a:t>Robo</a:t>
            </a:r>
            <a:r>
              <a:rPr lang="en-US" dirty="0" smtClean="0"/>
              <a:t>-advisors</a:t>
            </a:r>
          </a:p>
          <a:p>
            <a:pPr fontAlgn="base"/>
            <a:r>
              <a:rPr lang="en-US" dirty="0" smtClean="0"/>
              <a:t>Conversational bots</a:t>
            </a:r>
          </a:p>
          <a:p>
            <a:pPr fontAlgn="base"/>
            <a:r>
              <a:rPr lang="en-US" dirty="0" smtClean="0"/>
              <a:t>Email spam filters</a:t>
            </a:r>
          </a:p>
          <a:p>
            <a:pPr fontAlgn="base"/>
            <a:r>
              <a:rPr lang="en-US" dirty="0" smtClean="0"/>
              <a:t>Netflix’s recommendations</a:t>
            </a:r>
          </a:p>
          <a:p>
            <a:pPr fontAlgn="base"/>
            <a:r>
              <a:rPr lang="en-US" dirty="0" smtClean="0"/>
              <a:t>Proactive healthcare management</a:t>
            </a:r>
          </a:p>
          <a:p>
            <a:pPr fontAlgn="base"/>
            <a:r>
              <a:rPr lang="en-US" dirty="0" smtClean="0"/>
              <a:t>Disease mapping</a:t>
            </a:r>
          </a:p>
          <a:p>
            <a:pPr fontAlgn="base"/>
            <a:r>
              <a:rPr lang="en-US" dirty="0" smtClean="0"/>
              <a:t>Automated financial investing</a:t>
            </a:r>
          </a:p>
          <a:p>
            <a:pPr fontAlgn="base"/>
            <a:r>
              <a:rPr lang="en-US" dirty="0" smtClean="0"/>
              <a:t>Virtual travel booking agent</a:t>
            </a:r>
          </a:p>
          <a:p>
            <a:pPr fontAlgn="base"/>
            <a:r>
              <a:rPr lang="en-US" dirty="0" smtClean="0"/>
              <a:t>Social media monitoring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l"/>
            <a:r>
              <a:rPr lang="en-IN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Reduces human error</a:t>
            </a:r>
          </a:p>
          <a:p>
            <a:r>
              <a:rPr lang="en-IN" dirty="0" smtClean="0"/>
              <a:t>Lessening repetitive work</a:t>
            </a:r>
          </a:p>
          <a:p>
            <a:r>
              <a:rPr lang="en-IN" dirty="0" smtClean="0"/>
              <a:t>Digital assistance</a:t>
            </a:r>
          </a:p>
          <a:p>
            <a:r>
              <a:rPr lang="en-IN" dirty="0" smtClean="0"/>
              <a:t>Faster and more accurate decisions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pPr algn="l"/>
            <a:r>
              <a:rPr lang="en-IN" b="1" dirty="0" smtClean="0"/>
              <a:t>Disadvantages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Potential of misuse</a:t>
            </a:r>
          </a:p>
          <a:p>
            <a:r>
              <a:rPr lang="en-US" b="1" dirty="0" smtClean="0"/>
              <a:t>A lack of creativity</a:t>
            </a:r>
          </a:p>
          <a:p>
            <a:pPr lvl="1"/>
            <a:r>
              <a:rPr lang="en-US" dirty="0" smtClean="0"/>
              <a:t>AI cannot generate fundamentally new ideas on its own</a:t>
            </a:r>
            <a:endParaRPr lang="en-US" b="1" dirty="0" smtClean="0"/>
          </a:p>
          <a:p>
            <a:r>
              <a:rPr lang="en-US" b="1" dirty="0" smtClean="0"/>
              <a:t>The absence of empathy</a:t>
            </a:r>
          </a:p>
          <a:p>
            <a:pPr lvl="1"/>
            <a:r>
              <a:rPr lang="en-US" dirty="0" smtClean="0"/>
              <a:t>AI can be taught to recognize human emotions such as frustration, but a machine cannot empathize and has no ability to feel</a:t>
            </a:r>
            <a:endParaRPr lang="en-IN" dirty="0" smtClean="0"/>
          </a:p>
          <a:p>
            <a:r>
              <a:rPr lang="en-US" b="1" dirty="0" smtClean="0"/>
              <a:t>Skill loss in humans</a:t>
            </a:r>
          </a:p>
          <a:p>
            <a:pPr lvl="1"/>
            <a:r>
              <a:rPr lang="en-US" dirty="0" smtClean="0"/>
              <a:t>people could lose their ability to know and understand how to perform skilled tasks.</a:t>
            </a:r>
          </a:p>
          <a:p>
            <a:r>
              <a:rPr lang="en-US" b="1" dirty="0" smtClean="0"/>
              <a:t>Possible overreliance on the technology and increased laziness in humans</a:t>
            </a:r>
          </a:p>
          <a:p>
            <a:r>
              <a:rPr lang="en-US" b="1" dirty="0" smtClean="0"/>
              <a:t>Job loss and displacement</a:t>
            </a:r>
          </a:p>
          <a:p>
            <a:pPr lvl="1"/>
            <a:r>
              <a:rPr lang="en-US" dirty="0" smtClean="0"/>
              <a:t>many jobs will be eliminated due to some degree of automation by AI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Human-likeness of an AI entity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667000"/>
          <a:ext cx="78486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Systems that think like humans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Systems that think rationally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Systems that act like humans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Systems that act rationally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Artificial intelligence, machine learning, and other analytics techniques examined for this research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rgbClr val="FF6600"/>
          </a:solidFill>
        </p:spPr>
        <p:txBody>
          <a:bodyPr/>
          <a:lstStyle/>
          <a:p>
            <a:pPr algn="l"/>
            <a:r>
              <a:rPr lang="en-IN" b="1" dirty="0" smtClean="0"/>
              <a:t>Current AI</a:t>
            </a:r>
            <a:endParaRPr lang="en-US" b="1" dirty="0"/>
          </a:p>
        </p:txBody>
      </p:sp>
      <p:pic>
        <p:nvPicPr>
          <p:cNvPr id="4" name="Robo table tenni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57201" y="1447800"/>
            <a:ext cx="80772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 smtClean="0">
                <a:latin typeface="Copperplate Gothic Bold" pitchFamily="34" charset="0"/>
              </a:rPr>
              <a:t>Thank you</a:t>
            </a:r>
            <a:endParaRPr lang="en-US" dirty="0"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Acting humanly: The Turing test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213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Turing (1950) “Computing machinery and intelligence” </a:t>
            </a:r>
          </a:p>
          <a:p>
            <a:r>
              <a:rPr lang="en-US" sz="2400" dirty="0" smtClean="0"/>
              <a:t> “Can machines think?” −→ “Can machines behave intelligently?” </a:t>
            </a:r>
          </a:p>
          <a:p>
            <a:r>
              <a:rPr lang="en-US" sz="2400" dirty="0" smtClean="0"/>
              <a:t>Operational test for intelligent behavior: the Imitation Game</a:t>
            </a:r>
          </a:p>
          <a:p>
            <a:pPr lvl="1"/>
            <a:r>
              <a:rPr lang="en-US" sz="1600" dirty="0" smtClean="0"/>
              <a:t>British mathematician and computer pioneer Alan Turing, who helped break crucial secret codes, particularly those sent on Germany's Enigma machine during World War II.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6019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324600" y="3810000"/>
            <a:ext cx="27432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Suggested major components of AI: </a:t>
            </a:r>
          </a:p>
          <a:p>
            <a:pPr>
              <a:buFont typeface="Calibri" pitchFamily="34" charset="0"/>
              <a:buChar char="−"/>
            </a:pPr>
            <a:r>
              <a:rPr lang="en-US" dirty="0" smtClean="0"/>
              <a:t>knowledge, reasoning,   </a:t>
            </a:r>
          </a:p>
          <a:p>
            <a:r>
              <a:rPr lang="en-US" dirty="0" smtClean="0"/>
              <a:t>  language understanding, </a:t>
            </a:r>
          </a:p>
          <a:p>
            <a:r>
              <a:rPr lang="en-US" dirty="0" smtClean="0"/>
              <a:t>   learning </a:t>
            </a:r>
          </a:p>
          <a:p>
            <a:pPr>
              <a:buFont typeface="Calibri" pitchFamily="34" charset="0"/>
              <a:buChar char="−"/>
            </a:pPr>
            <a:r>
              <a:rPr lang="en-US" dirty="0" smtClean="0"/>
              <a:t>Turing test is not </a:t>
            </a:r>
          </a:p>
          <a:p>
            <a:r>
              <a:rPr lang="en-US" dirty="0" smtClean="0"/>
              <a:t>   reproducible, </a:t>
            </a:r>
          </a:p>
          <a:p>
            <a:r>
              <a:rPr lang="en-US" dirty="0" smtClean="0"/>
              <a:t>   constructive, or </a:t>
            </a:r>
          </a:p>
          <a:p>
            <a:r>
              <a:rPr lang="en-US" dirty="0" smtClean="0"/>
              <a:t>   amenable to </a:t>
            </a:r>
          </a:p>
          <a:p>
            <a:r>
              <a:rPr lang="en-US" dirty="0" smtClean="0"/>
              <a:t>   mathematical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Thinking humanly: Cognitive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Requires scientific theories of internal activities of the brain</a:t>
            </a:r>
          </a:p>
          <a:p>
            <a:pPr fontAlgn="base"/>
            <a:r>
              <a:rPr lang="en-US" dirty="0" smtClean="0"/>
              <a:t>As the name suggests, this approach tries to build an Artificial Intelligence model based on Human Cognition. </a:t>
            </a:r>
          </a:p>
          <a:p>
            <a:pPr lvl="1" fontAlgn="base"/>
            <a:r>
              <a:rPr lang="en-US" dirty="0" smtClean="0"/>
              <a:t>Introspection: observing human thoughts, and building a model based on that</a:t>
            </a:r>
          </a:p>
          <a:p>
            <a:pPr lvl="1" fontAlgn="base"/>
            <a:r>
              <a:rPr lang="en-US" dirty="0" smtClean="0"/>
              <a:t>Psychological Experiments: conducting experiments on humans and  observing their behavior</a:t>
            </a:r>
          </a:p>
          <a:p>
            <a:pPr lvl="1" fontAlgn="base"/>
            <a:r>
              <a:rPr lang="en-US" dirty="0" smtClean="0"/>
              <a:t>Brain Imaging: Using MRI to observe how the brain functions in different scenarios and replicating that through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Thinking rationally: Laws of Thought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Normative (or prescriptive) rather than descriptive</a:t>
            </a:r>
          </a:p>
          <a:p>
            <a:pPr fontAlgn="base"/>
            <a:r>
              <a:rPr lang="en-US" b="1" i="1" dirty="0" smtClean="0">
                <a:solidFill>
                  <a:srgbClr val="0070C0"/>
                </a:solidFill>
              </a:rPr>
              <a:t>A prescriptive statement suggests a course of action. </a:t>
            </a:r>
          </a:p>
          <a:p>
            <a:pPr fontAlgn="base"/>
            <a:r>
              <a:rPr lang="en-US" dirty="0" smtClean="0"/>
              <a:t>The Laws of Thought are a large list of logical statements that govern the operation of our mind. </a:t>
            </a:r>
          </a:p>
          <a:p>
            <a:pPr fontAlgn="base"/>
            <a:r>
              <a:rPr lang="en-US" dirty="0" smtClean="0"/>
              <a:t>The same laws can be codified and applied to artificial intelligence algorithms. </a:t>
            </a:r>
          </a:p>
          <a:p>
            <a:pPr fontAlgn="base"/>
            <a:r>
              <a:rPr lang="en-US" dirty="0" smtClean="0"/>
              <a:t>Problems: </a:t>
            </a:r>
          </a:p>
          <a:p>
            <a:pPr lvl="1" fontAlgn="base">
              <a:buNone/>
            </a:pPr>
            <a:r>
              <a:rPr lang="en-US" dirty="0" smtClean="0"/>
              <a:t>1) Not all intelligent behavior is mediated by logical deliberation</a:t>
            </a:r>
          </a:p>
          <a:p>
            <a:pPr lvl="1" fontAlgn="base">
              <a:buNone/>
            </a:pPr>
            <a:r>
              <a:rPr lang="en-US" dirty="0" smtClean="0"/>
              <a:t>2) What is the purpose of thinking? What thoughts should I have out of all the thoughts (logical or otherwise) that I could have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Acting rationally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A rational agent acts to achieve the best possible outcome in its present circumstances.</a:t>
            </a:r>
          </a:p>
          <a:p>
            <a:pPr fontAlgn="base"/>
            <a:r>
              <a:rPr lang="en-US" dirty="0" smtClean="0"/>
              <a:t>According to the Laws of Thought approach, an entity must behave according to the logical statements. </a:t>
            </a:r>
          </a:p>
          <a:p>
            <a:pPr fontAlgn="base"/>
            <a:r>
              <a:rPr lang="en-US" dirty="0" smtClean="0"/>
              <a:t>But there are some instances, where there is no logical right thing to do, with multiple outcomes involving different outcomes and corresponding compromises. </a:t>
            </a:r>
          </a:p>
          <a:p>
            <a:pPr fontAlgn="base"/>
            <a:r>
              <a:rPr lang="en-US" dirty="0" smtClean="0"/>
              <a:t>The rational agent approach tries to make the best possible choice in the current circumstances. </a:t>
            </a:r>
          </a:p>
          <a:p>
            <a:pPr fontAlgn="base"/>
            <a:r>
              <a:rPr lang="en-US" dirty="0" smtClean="0"/>
              <a:t>The right thing: that which is expected to maximize goal achievement, given the available information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Goals of Artificial Intelligence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helps reduce the amount of time needed to perform specific tasks.</a:t>
            </a:r>
          </a:p>
          <a:p>
            <a:r>
              <a:rPr lang="en-US" dirty="0" smtClean="0"/>
              <a:t>Making it easier for humans to interact with machines.</a:t>
            </a:r>
          </a:p>
          <a:p>
            <a:r>
              <a:rPr lang="en-US" dirty="0" smtClean="0"/>
              <a:t>Facilitating human-computer interaction in a way that is more natural and efficient.</a:t>
            </a:r>
          </a:p>
          <a:p>
            <a:r>
              <a:rPr lang="en-US" dirty="0" smtClean="0"/>
              <a:t>Improving the accuracy and speed of medical diagnoses.</a:t>
            </a:r>
          </a:p>
          <a:p>
            <a:r>
              <a:rPr lang="en-US" dirty="0" smtClean="0"/>
              <a:t>Helping people learn new information more quickly.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524000"/>
          </a:xfrm>
          <a:solidFill>
            <a:srgbClr val="FF6600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Modeling – Algorithm – Application – Theory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1235</Words>
  <Application>Microsoft Office PowerPoint</Application>
  <PresentationFormat>On-screen Show (4:3)</PresentationFormat>
  <Paragraphs>177</Paragraphs>
  <Slides>32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Artificial Intelligence Introduction</vt:lpstr>
      <vt:lpstr>Introduction</vt:lpstr>
      <vt:lpstr>Human-likeness of an AI entity</vt:lpstr>
      <vt:lpstr> Acting humanly: The Turing test  </vt:lpstr>
      <vt:lpstr>Thinking humanly: Cognitive Science</vt:lpstr>
      <vt:lpstr>Thinking rationally: Laws of Thought</vt:lpstr>
      <vt:lpstr>Acting rationally </vt:lpstr>
      <vt:lpstr> Goals of Artificial Intelligence </vt:lpstr>
      <vt:lpstr> Modeling – Algorithm – Application – Theory </vt:lpstr>
      <vt:lpstr>Types of AI</vt:lpstr>
      <vt:lpstr>Narrow AI: Machine Learning</vt:lpstr>
      <vt:lpstr>General AI : Machine Intelligence </vt:lpstr>
      <vt:lpstr> Super AI : Machine consciousness  </vt:lpstr>
      <vt:lpstr>Classification based on functionality</vt:lpstr>
      <vt:lpstr>  Reactive Machines  </vt:lpstr>
      <vt:lpstr> Limited Memory </vt:lpstr>
      <vt:lpstr> Theory of Mind </vt:lpstr>
      <vt:lpstr> Self-Awareness </vt:lpstr>
      <vt:lpstr>Sub-domains of Artificial Intelligence</vt:lpstr>
      <vt:lpstr>Machine Learning</vt:lpstr>
      <vt:lpstr>Neural Networks</vt:lpstr>
      <vt:lpstr>Deep Learning</vt:lpstr>
      <vt:lpstr>Natural Language Processing</vt:lpstr>
      <vt:lpstr>Computer Vision</vt:lpstr>
      <vt:lpstr>AI in Everyday life</vt:lpstr>
      <vt:lpstr>AI in Healthcare</vt:lpstr>
      <vt:lpstr> Examples of Artificial Intelligence </vt:lpstr>
      <vt:lpstr>Advantages</vt:lpstr>
      <vt:lpstr>Disadvantages</vt:lpstr>
      <vt:lpstr>Slide 30</vt:lpstr>
      <vt:lpstr>Current AI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Introduction</dc:title>
  <dc:creator>admin</dc:creator>
  <cp:lastModifiedBy>Admin</cp:lastModifiedBy>
  <cp:revision>159</cp:revision>
  <dcterms:created xsi:type="dcterms:W3CDTF">2020-07-30T08:18:27Z</dcterms:created>
  <dcterms:modified xsi:type="dcterms:W3CDTF">2023-07-27T05:29:02Z</dcterms:modified>
</cp:coreProperties>
</file>